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x-wmf" Extension="wmf"/>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9" r:id="rId6"/>
    <p:sldId id="271" r:id="rId7"/>
    <p:sldId id="272" r:id="rId8"/>
    <p:sldId id="273" r:id="rId9"/>
    <p:sldId id="274" r:id="rId10"/>
    <p:sldId id="289" r:id="rId11"/>
    <p:sldId id="278" r:id="rId12"/>
    <p:sldId id="279" r:id="rId13"/>
    <p:sldId id="260" r:id="rId14"/>
    <p:sldId id="281" r:id="rId15"/>
    <p:sldId id="282" r:id="rId16"/>
    <p:sldId id="264" r:id="rId17"/>
    <p:sldId id="292" r:id="rId18"/>
    <p:sldId id="293" r:id="rId19"/>
    <p:sldId id="294" r:id="rId20"/>
    <p:sldId id="261" r:id="rId21"/>
    <p:sldId id="295" r:id="rId22"/>
    <p:sldId id="296" r:id="rId23"/>
    <p:sldId id="297" r:id="rId24"/>
    <p:sldId id="298" r:id="rId25"/>
    <p:sldId id="276" r:id="rId26"/>
    <p:sldId id="265" r:id="rId27"/>
    <p:sldId id="266" r:id="rId28"/>
    <p:sldId id="262" r:id="rId29"/>
    <p:sldId id="280" r:id="rId30"/>
    <p:sldId id="267" r:id="rId31"/>
    <p:sldId id="268" r:id="rId32"/>
    <p:sldId id="269" r:id="rId33"/>
    <p:sldId id="270" r:id="rId34"/>
    <p:sldId id="283" r:id="rId35"/>
    <p:sldId id="284" r:id="rId36"/>
    <p:sldId id="300" r:id="rId37"/>
    <p:sldId id="285" r:id="rId38"/>
    <p:sldId id="286" r:id="rId39"/>
    <p:sldId id="287" r:id="rId40"/>
    <p:sldId id="288" r:id="rId41"/>
    <p:sldId id="290" r:id="rId42"/>
    <p:sldId id="291" r:id="rId43"/>
    <p:sldId id="301" r:id="rId44"/>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fontRef idx="minor">
          <a:prstClr val="black"/>
        </a:fontRef>
        <a:schemeClr val="lt1"/>
      </a:tcTxStyle>
      <a:tcStyle>
        <a:fill>
          <a:solidFill>
            <a:schemeClr val="dk1"/>
          </a:solidFill>
        </a:fill>
      </a:tcStyle>
    </a:lastCol>
    <a:firstCol>
      <a:tcTxStyle b="on">
        <a:fontRef idx="minor">
          <a:prstClr val="black"/>
        </a:fontRef>
        <a:schemeClr val="lt1"/>
      </a:tcTxStyle>
      <a:tcStyle>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8" autoAdjust="0"/>
    <p:restoredTop sz="94660"/>
  </p:normalViewPr>
  <p:slideViewPr>
    <p:cSldViewPr snapToGrid="0">
      <p:cViewPr varScale="1">
        <p:scale>
          <a:sx n="88" d="100"/>
          <a:sy n="88" d="100"/>
        </p:scale>
        <p:origin x="396" y="66"/>
      </p:cViewPr>
      <p:guideLst/>
    </p:cSldViewPr>
  </p:slideViewPr>
  <p:notesTextViewPr>
    <p:cViewPr>
      <p:scale>
        <a:sx n="1" d="1"/>
        <a:sy n="1" d="1"/>
      </p:scale>
      <p:origin x="0" y="0"/>
    </p:cViewPr>
  </p:notesTextViewPr>
  <p:sorterViewPr>
    <p:cViewPr>
      <p:scale>
        <a:sx n="58" d="100"/>
        <a:sy n="58"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tags/tag22.xml" Type="http://schemas.openxmlformats.org/officeDocument/2006/relationships/tags"/><Relationship Id="rId46" Target="presProps.xml" Type="http://schemas.openxmlformats.org/officeDocument/2006/relationships/presProps"/><Relationship Id="rId47" Target="viewProps.xml" Type="http://schemas.openxmlformats.org/officeDocument/2006/relationships/viewProps"/><Relationship Id="rId48" Target="theme/theme1.xml" Type="http://schemas.openxmlformats.org/officeDocument/2006/relationships/theme"/><Relationship Id="rId49"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列2</c:v>
                </c:pt>
              </c:strCache>
            </c:strRef>
          </c:tx>
          <c:spPr>
            <a:solidFill>
              <a:schemeClr val="bg1">
                <a:lumMod val="85000"/>
              </a:schemeClr>
            </a:solidFill>
          </c:spPr>
          <c:dPt>
            <c:idx val="0"/>
            <c:invertIfNegative val="1"/>
            <c:spPr>
              <a:solidFill>
                <a:schemeClr val="accent1"/>
              </a:solidFill>
              <a:ln w="19050">
                <a:solidFill>
                  <a:schemeClr val="lt1"/>
                </a:solidFill>
              </a:ln>
              <a:effectLst/>
            </c:spPr>
            <c:extLst>
              <c:ext xmlns:c16="http://schemas.microsoft.com/office/drawing/2014/chart" uri="{C3380CC4-5D6E-409C-BE32-E72D297353CC}">
                <c16:uniqueId val="{00000001-59AF-40EF-A982-2D7FFC38EB1F}"/>
              </c:ext>
            </c:extLst>
          </c:dPt>
          <c:dPt>
            <c:idx val="1"/>
            <c:invertIfNegative val="1"/>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59AF-40EF-A982-2D7FFC38EB1F}"/>
              </c:ext>
            </c:extLst>
          </c:dPt>
          <c:dLbls>
            <c:delete val="1"/>
            <c:extLst>
              <c:ext xmlns:c15="http://schemas.microsoft.com/office/drawing/2012/chart" uri="{CE6537A1-D6FC-4f65-9D91-7224C49458BB}">
                <c15:showLeaderLines val="1"/>
              </c:ext>
            </c:extLst>
          </c:dLbls>
          <c:cat>
            <c:strRef>
              <c:f>Sheet1!$A$2:$A$3</c:f>
              <c:strCache>
                <c:ptCount val="2"/>
                <c:pt idx="0">
                  <c:v>A</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59AF-40EF-A982-2D7FFC38EB1F}"/>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列2</c:v>
                </c:pt>
              </c:strCache>
            </c:strRef>
          </c:tx>
          <c:spPr>
            <a:solidFill>
              <a:schemeClr val="bg1">
                <a:lumMod val="85000"/>
              </a:schemeClr>
            </a:solidFill>
          </c:spPr>
          <c:dPt>
            <c:idx val="0"/>
            <c:invertIfNegative val="1"/>
            <c:spPr>
              <a:solidFill>
                <a:schemeClr val="accent1"/>
              </a:solidFill>
              <a:ln w="19050">
                <a:solidFill>
                  <a:schemeClr val="lt1"/>
                </a:solidFill>
              </a:ln>
              <a:effectLst/>
            </c:spPr>
            <c:extLst>
              <c:ext xmlns:c16="http://schemas.microsoft.com/office/drawing/2014/chart" uri="{C3380CC4-5D6E-409C-BE32-E72D297353CC}">
                <c16:uniqueId val="{00000001-5387-47CD-8947-CE302034184F}"/>
              </c:ext>
            </c:extLst>
          </c:dPt>
          <c:dPt>
            <c:idx val="1"/>
            <c:invertIfNegative val="1"/>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5387-47CD-8947-CE302034184F}"/>
              </c:ext>
            </c:extLst>
          </c:dPt>
          <c:dLbls>
            <c:delete val="1"/>
            <c:extLst>
              <c:ext xmlns:c15="http://schemas.microsoft.com/office/drawing/2012/chart" uri="{CE6537A1-D6FC-4f65-9D91-7224C49458BB}">
                <c15:showLeaderLines val="1"/>
              </c:ext>
            </c:extLst>
          </c:dLbls>
          <c:cat>
            <c:strRef>
              <c:f>Sheet1!$A$2:$A$3</c:f>
              <c:strCache>
                <c:ptCount val="2"/>
                <c:pt idx="0">
                  <c:v>A</c:v>
                </c:pt>
                <c:pt idx="1">
                  <c:v>B</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5387-47CD-8947-CE302034184F}"/>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列2</c:v>
                </c:pt>
              </c:strCache>
            </c:strRef>
          </c:tx>
          <c:spPr>
            <a:solidFill>
              <a:schemeClr val="bg1">
                <a:lumMod val="85000"/>
              </a:schemeClr>
            </a:solidFill>
          </c:spPr>
          <c:dPt>
            <c:idx val="0"/>
            <c:invertIfNegative val="1"/>
            <c:spPr>
              <a:solidFill>
                <a:schemeClr val="accent1"/>
              </a:solidFill>
              <a:ln w="19050">
                <a:solidFill>
                  <a:schemeClr val="lt1"/>
                </a:solidFill>
              </a:ln>
              <a:effectLst/>
            </c:spPr>
            <c:extLst>
              <c:ext xmlns:c16="http://schemas.microsoft.com/office/drawing/2014/chart" uri="{C3380CC4-5D6E-409C-BE32-E72D297353CC}">
                <c16:uniqueId val="{00000001-14EA-4A70-9B9A-047BF4DE5AF2}"/>
              </c:ext>
            </c:extLst>
          </c:dPt>
          <c:dPt>
            <c:idx val="1"/>
            <c:invertIfNegative val="1"/>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14EA-4A70-9B9A-047BF4DE5AF2}"/>
              </c:ext>
            </c:extLst>
          </c:dPt>
          <c:dLbls>
            <c:delete val="1"/>
            <c:extLst>
              <c:ext xmlns:c15="http://schemas.microsoft.com/office/drawing/2012/chart" uri="{CE6537A1-D6FC-4f65-9D91-7224C49458BB}">
                <c15:showLeaderLines val="1"/>
              </c:ext>
            </c:extLst>
          </c:dLbls>
          <c:cat>
            <c:strRef>
              <c:f>Sheet1!$A$2:$A$3</c:f>
              <c:strCache>
                <c:ptCount val="2"/>
                <c:pt idx="0">
                  <c:v>A</c:v>
                </c:pt>
                <c:pt idx="1">
                  <c:v>B</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4EA-4A70-9B9A-047BF4DE5AF2}"/>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列2</c:v>
                </c:pt>
              </c:strCache>
            </c:strRef>
          </c:tx>
          <c:spPr>
            <a:solidFill>
              <a:srgbClr val="64A0DC"/>
            </a:solidFill>
          </c:spPr>
          <c:dPt>
            <c:idx val="0"/>
            <c:invertIfNegative val="1"/>
            <c:spPr>
              <a:solidFill>
                <a:schemeClr val="accent1"/>
              </a:solidFill>
              <a:ln w="19050">
                <a:solidFill>
                  <a:schemeClr val="lt1"/>
                </a:solidFill>
              </a:ln>
              <a:effectLst/>
            </c:spPr>
            <c:extLst>
              <c:ext xmlns:c16="http://schemas.microsoft.com/office/drawing/2014/chart" uri="{C3380CC4-5D6E-409C-BE32-E72D297353CC}">
                <c16:uniqueId val="{00000001-558C-4748-A33F-96FFF71F000B}"/>
              </c:ext>
            </c:extLst>
          </c:dPt>
          <c:dPt>
            <c:idx val="1"/>
            <c:invertIfNegative val="1"/>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558C-4748-A33F-96FFF71F000B}"/>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558C-4748-A33F-96FFF71F000B}"/>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8C64B-3C09-4C79-AC5B-543DECADE6E5}" type="datetimeFigureOut">
              <a:rPr lang="zh-CN" altLang="en-US" smtClean="0"/>
              <a:t>2018/7/11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7E2CD-45CD-40A3-9850-013A9E8C3D3B}" type="slidenum">
              <a:rPr lang="zh-CN" altLang="en-US" smtClean="0"/>
              <a:t>‹#›</a:t>
            </a:fld>
            <a:endParaRPr lang="zh-CN" altLang="en-US"/>
          </a:p>
        </p:txBody>
      </p:sp>
    </p:spTree>
    <p:extLst>
      <p:ext uri="{BB962C8B-B14F-4D97-AF65-F5344CB8AC3E}">
        <p14:creationId val="20248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799114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071123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019586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240697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046428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706111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662214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307302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141407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614300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076914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805449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685355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691103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829503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081283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0828811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251111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565382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418913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884827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135245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6872033"/>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2976052"/>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206033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2364119"/>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5450913"/>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4744177"/>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8103423"/>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3007525"/>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713971"/>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5098532"/>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332929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6264610"/>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6892335"/>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571162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666933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717604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188655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990799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937451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305182762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318871774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402550143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5738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959887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600602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651876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045697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645368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223604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83461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59865394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810854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99835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66094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161218415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90582571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1681170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761999" y="253159"/>
            <a:ext cx="10515600" cy="530614"/>
          </a:xfrm>
        </p:spPr>
        <p:txBody>
          <a:bodyPr>
            <a:normAutofit/>
          </a:bodyPr>
          <a:lstStyle>
            <a:lvl1pPr algn="r">
              <a:defRPr sz="3200" b="1">
                <a:solidFill>
                  <a:srgbClr val="519B4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6" name="图片 5"/>
          <p:cNvPicPr>
            <a:picLocks noChangeAspect="1"/>
          </p:cNvPicPr>
          <p:nvPr userDrawn="1"/>
        </p:nvPicPr>
        <p:blipFill>
          <a:blip r:embed="rId1">
            <a:extLst>
              <a:ext uri="{28A0092B-C50C-407E-A947-70E740481C1C}">
                <a14:useLocalDpi/>
              </a:ext>
            </a:extLst>
          </a:blip>
          <a:stretch>
            <a:fillRect/>
          </a:stretch>
        </p:blipFill>
        <p:spPr>
          <a:xfrm flipH="1">
            <a:off x="11297994" y="122788"/>
            <a:ext cx="817626" cy="754034"/>
          </a:xfrm>
          <a:prstGeom prst="rect">
            <a:avLst/>
          </a:prstGeom>
        </p:spPr>
      </p:pic>
    </p:spTree>
    <p:extLst>
      <p:ext uri="{BB962C8B-B14F-4D97-AF65-F5344CB8AC3E}">
        <p14:creationId val="27644060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27652300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69475837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2018/7/11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val="47780565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2.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2018/7/11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9884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6.xml" Type="http://schemas.openxmlformats.org/officeDocument/2006/relationships/tags"/><Relationship Id="rId11" Target="../media/image4.png" Type="http://schemas.openxmlformats.org/officeDocument/2006/relationships/image"/><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media/image1.png" Type="http://schemas.openxmlformats.org/officeDocument/2006/relationships/image"/><Relationship Id="rId8" Target="../tags/tag5.xml" Type="http://schemas.openxmlformats.org/officeDocument/2006/relationships/tags"/><Relationship Id="rId9"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 Id="rId3" Target="../media/image20.wmf"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 Id="rId3" Target="../media/image25.jpeg" Type="http://schemas.openxmlformats.org/officeDocument/2006/relationships/image"/><Relationship Id="rId4" Target="../media/image26.jpeg" Type="http://schemas.openxmlformats.org/officeDocument/2006/relationships/image"/><Relationship Id="rId5" Target="../media/image27.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13.xml" Type="http://schemas.openxmlformats.org/officeDocument/2006/relationships/tags"/><Relationship Id="rId11" Target="../tags/tag14.xml" Type="http://schemas.openxmlformats.org/officeDocument/2006/relationships/tags"/><Relationship Id="rId12" Target="../tags/tag15.xml" Type="http://schemas.openxmlformats.org/officeDocument/2006/relationships/tags"/><Relationship Id="rId2" Target="../notesSlides/notesSlide28.xml" Type="http://schemas.openxmlformats.org/officeDocument/2006/relationships/notesSlide"/><Relationship Id="rId3" Target="../tags/tag7.xml" Type="http://schemas.openxmlformats.org/officeDocument/2006/relationships/tags"/><Relationship Id="rId4" Target="../media/image28.png" Type="http://schemas.openxmlformats.org/officeDocument/2006/relationships/image"/><Relationship Id="rId5" Target="../tags/tag8.xml" Type="http://schemas.openxmlformats.org/officeDocument/2006/relationships/tags"/><Relationship Id="rId6" Target="../tags/tag9.xml" Type="http://schemas.openxmlformats.org/officeDocument/2006/relationships/tags"/><Relationship Id="rId7" Target="../tags/tag10.xml" Type="http://schemas.openxmlformats.org/officeDocument/2006/relationships/tags"/><Relationship Id="rId8" Target="../tags/tag11.xml" Type="http://schemas.openxmlformats.org/officeDocument/2006/relationships/tags"/><Relationship Id="rId9" Target="../tags/tag12.xml" Type="http://schemas.openxmlformats.org/officeDocument/2006/relationships/tags"/></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0.xml" Type="http://schemas.openxmlformats.org/officeDocument/2006/relationships/notesSlide"/><Relationship Id="rId3" Target="../media/image29.jpeg" Type="http://schemas.openxmlformats.org/officeDocument/2006/relationships/image"/><Relationship Id="rId4" Target="../media/image30.jpeg" Type="http://schemas.openxmlformats.org/officeDocument/2006/relationships/image"/><Relationship Id="rId5" Target="../media/image31.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5.xml" Type="http://schemas.openxmlformats.org/officeDocument/2006/relationships/notesSlide"/><Relationship Id="rId3" Target="../media/image32.jpe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 Id="rId6" Target="../media/image35.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6.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s>
</file>

<file path=ppt/slides/_rels/slide3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0.xml" Type="http://schemas.openxmlformats.org/officeDocument/2006/relationships/notesSlide"/><Relationship Id="rId3" Target="../media/image36.jpeg" Type="http://schemas.openxmlformats.org/officeDocument/2006/relationships/image"/><Relationship Id="rId4" Target="../media/image37.jpeg" Type="http://schemas.openxmlformats.org/officeDocument/2006/relationships/image"/><Relationship Id="rId5" Target="../media/image38.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21.xml" Type="http://schemas.openxmlformats.org/officeDocument/2006/relationships/tags"/><Relationship Id="rId11" Target="../media/image4.png" Type="http://schemas.openxmlformats.org/officeDocument/2006/relationships/image"/><Relationship Id="rId2" Target="../notesSlides/notesSlide41.xml" Type="http://schemas.openxmlformats.org/officeDocument/2006/relationships/notesSlide"/><Relationship Id="rId3" Target="../tags/tag16.xml" Type="http://schemas.openxmlformats.org/officeDocument/2006/relationships/tags"/><Relationship Id="rId4" Target="../tags/tag17.xml" Type="http://schemas.openxmlformats.org/officeDocument/2006/relationships/tags"/><Relationship Id="rId5" Target="../tags/tag18.xml" Type="http://schemas.openxmlformats.org/officeDocument/2006/relationships/tags"/><Relationship Id="rId6" Target="../tags/tag19.xml" Type="http://schemas.openxmlformats.org/officeDocument/2006/relationships/tags"/><Relationship Id="rId7" Target="../media/image1.png" Type="http://schemas.openxmlformats.org/officeDocument/2006/relationships/image"/><Relationship Id="rId8" Target="../tags/tag20.xml" Type="http://schemas.openxmlformats.org/officeDocument/2006/relationships/tags"/><Relationship Id="rId9"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PA_形状 76"/>
          <p:cNvSpPr/>
          <p:nvPr>
            <p:custDataLst>
              <p:tags r:id="rId3"/>
            </p:custDataLst>
          </p:nvPr>
        </p:nvSpPr>
        <p:spPr>
          <a:xfrm>
            <a:off x="5514954" y="3728202"/>
            <a:ext cx="5203747" cy="571500"/>
          </a:xfrm>
          <a:prstGeom prst="rect">
            <a:avLst/>
          </a:prstGeom>
          <a:ln w="12700">
            <a:miter lim="400000"/>
          </a:ln>
          <a:extLst>
            <a:ext uri="{C572A759-6A51-4108-AA02-DFA0A04FC94B}"/>
          </a:extLst>
        </p:spPr>
        <p:txBody>
          <a:bodyPr lIns="22860" rIns="22860" wrap="square">
            <a:spAutoFit/>
          </a:bodyPr>
          <a:lstStyle/>
          <a:p>
            <a:pPr defTabSz="457189">
              <a:defRPr sz="1800"/>
            </a:pPr>
            <a:r>
              <a:rPr altLang="zh-CN" kern="0" lang="en-US" sz="1050">
                <a:solidFill>
                  <a:srgbClr val="519B42"/>
                </a:solidFill>
                <a:latin typeface="Arial"/>
                <a:ea typeface="Arial"/>
                <a:cs typeface="Arial"/>
                <a:sym typeface="Arial"/>
              </a:rPr>
              <a:t>This is a sample text. Insert your desired text here. Again. This is a dummy text. Enter your own text here. This is a sample text. Insert your desired text here. Again. This is a dummy text. Enter your own text here enter your own text here</a:t>
            </a:r>
          </a:p>
        </p:txBody>
      </p:sp>
      <p:sp>
        <p:nvSpPr>
          <p:cNvPr id="4" name="PA_形状 75"/>
          <p:cNvSpPr>
            <a:spLocks noChangeArrowheads="1"/>
          </p:cNvSpPr>
          <p:nvPr>
            <p:custDataLst>
              <p:tags r:id="rId4"/>
            </p:custDataLst>
          </p:nvPr>
        </p:nvSpPr>
        <p:spPr bwMode="auto">
          <a:xfrm>
            <a:off x="5514954" y="2920649"/>
            <a:ext cx="5911850" cy="71530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Lst>
        </p:spPr>
        <p:txBody>
          <a:bodyPr anchor="ctr" bIns="0" lIns="0" rIns="0" tIns="0" wrap="none">
            <a:spAutoFit/>
          </a:bodyPr>
          <a:lstStyle>
            <a:lvl1pPr>
              <a:defRPr>
                <a:solidFill>
                  <a:schemeClr val="tx1"/>
                </a:solidFill>
                <a:latin typeface="Helvetica Light"/>
                <a:ea typeface="Helvetica Light"/>
                <a:cs typeface="Helvetica Light"/>
                <a:sym typeface="Helvetica Light"/>
              </a:defRPr>
            </a:lvl1pPr>
            <a:lvl2pPr indent="-285750" marL="742950">
              <a:defRPr>
                <a:solidFill>
                  <a:schemeClr val="tx1"/>
                </a:solidFill>
                <a:latin typeface="Helvetica Light"/>
                <a:ea typeface="Helvetica Light"/>
                <a:cs typeface="Helvetica Light"/>
                <a:sym typeface="Helvetica Light"/>
              </a:defRPr>
            </a:lvl2pPr>
            <a:lvl3pPr indent="-228600" marL="1143000">
              <a:defRPr>
                <a:solidFill>
                  <a:schemeClr val="tx1"/>
                </a:solidFill>
                <a:latin typeface="Helvetica Light"/>
                <a:ea typeface="Helvetica Light"/>
                <a:cs typeface="Helvetica Light"/>
                <a:sym typeface="Helvetica Light"/>
              </a:defRPr>
            </a:lvl3pPr>
            <a:lvl4pPr indent="-228600" marL="1600200">
              <a:defRPr>
                <a:solidFill>
                  <a:schemeClr val="tx1"/>
                </a:solidFill>
                <a:latin typeface="Helvetica Light"/>
                <a:ea typeface="Helvetica Light"/>
                <a:cs typeface="Helvetica Light"/>
                <a:sym typeface="Helvetica Light"/>
              </a:defRPr>
            </a:lvl4pPr>
            <a:lvl5pPr indent="-228600" marL="2057400">
              <a:defRPr>
                <a:solidFill>
                  <a:schemeClr val="tx1"/>
                </a:solidFill>
                <a:latin typeface="Helvetica Light"/>
                <a:ea typeface="Helvetica Light"/>
                <a:cs typeface="Helvetica Light"/>
                <a:sym typeface="Helvetica Light"/>
              </a:defRPr>
            </a:lvl5pPr>
            <a:lvl6pPr defTabSz="309563" eaLnBrk="0" fontAlgn="base" hangingPunct="0" indent="-228600" marL="2514600">
              <a:spcBef>
                <a:spcPct val="0"/>
              </a:spcBef>
              <a:spcAft>
                <a:spcPct val="0"/>
              </a:spcAft>
              <a:defRPr>
                <a:solidFill>
                  <a:schemeClr val="tx1"/>
                </a:solidFill>
                <a:latin typeface="Helvetica Light"/>
                <a:ea typeface="Helvetica Light"/>
                <a:cs typeface="Helvetica Light"/>
                <a:sym typeface="Helvetica Light"/>
              </a:defRPr>
            </a:lvl6pPr>
            <a:lvl7pPr defTabSz="309563" eaLnBrk="0" fontAlgn="base" hangingPunct="0" indent="-228600" marL="2971800">
              <a:spcBef>
                <a:spcPct val="0"/>
              </a:spcBef>
              <a:spcAft>
                <a:spcPct val="0"/>
              </a:spcAft>
              <a:defRPr>
                <a:solidFill>
                  <a:schemeClr val="tx1"/>
                </a:solidFill>
                <a:latin typeface="Helvetica Light"/>
                <a:ea typeface="Helvetica Light"/>
                <a:cs typeface="Helvetica Light"/>
                <a:sym typeface="Helvetica Light"/>
              </a:defRPr>
            </a:lvl7pPr>
            <a:lvl8pPr defTabSz="309563" eaLnBrk="0" fontAlgn="base" hangingPunct="0" indent="-228600" marL="3429000">
              <a:spcBef>
                <a:spcPct val="0"/>
              </a:spcBef>
              <a:spcAft>
                <a:spcPct val="0"/>
              </a:spcAft>
              <a:defRPr>
                <a:solidFill>
                  <a:schemeClr val="tx1"/>
                </a:solidFill>
                <a:latin typeface="Helvetica Light"/>
                <a:ea typeface="Helvetica Light"/>
                <a:cs typeface="Helvetica Light"/>
                <a:sym typeface="Helvetica Light"/>
              </a:defRPr>
            </a:lvl8pPr>
            <a:lvl9pPr defTabSz="309563" eaLnBrk="0" fontAlgn="base" hangingPunct="0" indent="-228600" marL="3886200">
              <a:spcBef>
                <a:spcPct val="0"/>
              </a:spcBef>
              <a:spcAft>
                <a:spcPct val="0"/>
              </a:spcAft>
              <a:defRPr>
                <a:solidFill>
                  <a:schemeClr val="tx1"/>
                </a:solidFill>
                <a:latin typeface="Helvetica Light"/>
                <a:ea typeface="Helvetica Light"/>
                <a:cs typeface="Helvetica Light"/>
                <a:sym typeface="Helvetica Light"/>
              </a:defRPr>
            </a:lvl9pPr>
          </a:lstStyle>
          <a:p>
            <a:pPr eaLnBrk="1" hangingPunct="1">
              <a:lnSpc>
                <a:spcPct val="80000"/>
              </a:lnSpc>
            </a:pPr>
            <a:r>
              <a:rPr altLang="en-US" b="1" lang="zh-CN" sz="5867">
                <a:ln>
                  <a:solidFill>
                    <a:schemeClr val="bg1"/>
                  </a:solidFill>
                </a:ln>
                <a:solidFill>
                  <a:srgbClr val="519B42"/>
                </a:solidFill>
                <a:latin typeface="+mj-ea"/>
                <a:ea typeface="+mj-ea"/>
                <a:cs typeface="헤드라인A"/>
                <a:sym typeface="헤드라인A"/>
              </a:rPr>
              <a:t>唯美清新PPT模板</a:t>
            </a:r>
          </a:p>
        </p:txBody>
      </p:sp>
      <p:sp>
        <p:nvSpPr>
          <p:cNvPr id="5" name="PA_任意多边形 3"/>
          <p:cNvSpPr/>
          <p:nvPr>
            <p:custDataLst>
              <p:tags r:id="rId5"/>
            </p:custDataLst>
          </p:nvPr>
        </p:nvSpPr>
        <p:spPr>
          <a:xfrm flipV="1">
            <a:off x="5514954" y="3612735"/>
            <a:ext cx="5645149" cy="61383"/>
          </a:xfrm>
          <a:custGeom>
            <a:gdLst>
              <a:gd fmla="*/ 0 w 4404360" name="connsiteX0"/>
              <a:gd fmla="*/ 0 h 0" name="connsiteY0"/>
              <a:gd fmla="*/ 4404360 w 4404360" name="connsiteX1"/>
              <a:gd fmla="*/ 0 h 0" name="connsiteY1"/>
            </a:gdLst>
            <a:cxnLst>
              <a:cxn ang="0">
                <a:pos x="connsiteX0" y="connsiteY0"/>
              </a:cxn>
              <a:cxn ang="0">
                <a:pos x="connsiteX1" y="connsiteY1"/>
              </a:cxn>
            </a:cxnLst>
            <a:rect b="b" l="l" r="r" t="t"/>
            <a:pathLst>
              <a:path w="4404360">
                <a:moveTo>
                  <a:pt x="0" y="0"/>
                </a:moveTo>
                <a:lnTo>
                  <a:pt x="4404360" y="0"/>
                </a:lnTo>
              </a:path>
            </a:pathLst>
          </a:custGeom>
          <a:noFill/>
          <a:ln cap="flat" w="28575">
            <a:solidFill>
              <a:srgbClr val="519B42"/>
            </a:solidFill>
            <a:miter lim="400000"/>
          </a:ln>
          <a:effectLst/>
        </p:spPr>
        <p:style>
          <a:lnRef idx="0">
            <a:scrgbClr b="0" g="0" r="0"/>
          </a:lnRef>
          <a:fillRef idx="0">
            <a:scrgbClr b="0" g="0" r="0"/>
          </a:fillRef>
          <a:effectRef idx="0">
            <a:scrgbClr b="0" g="0" r="0"/>
          </a:effectRef>
          <a:fontRef idx="none"/>
        </p:style>
        <p:txBody>
          <a:bodyPr bIns="60959" lIns="121919" rIns="121919" spcFirstLastPara="1" tIns="60959"/>
          <a:lstStyle/>
          <a:p>
            <a:pPr defTabSz="1219170" latinLnBrk="1">
              <a:defRPr/>
            </a:pPr>
            <a:endParaRPr altLang="en-US" kern="0" lang="zh-CN" sz="2400">
              <a:solidFill>
                <a:srgbClr val="519B42"/>
              </a:solidFill>
            </a:endParaRPr>
          </a:p>
        </p:txBody>
      </p:sp>
      <p:sp>
        <p:nvSpPr>
          <p:cNvPr id="6" name="PA_文本框 4"/>
          <p:cNvSpPr txBox="1"/>
          <p:nvPr>
            <p:custDataLst>
              <p:tags r:id="rId6"/>
            </p:custDataLst>
          </p:nvPr>
        </p:nvSpPr>
        <p:spPr>
          <a:xfrm>
            <a:off x="5458971" y="929831"/>
            <a:ext cx="3467628" cy="2238586"/>
          </a:xfrm>
          <a:prstGeom prst="rect">
            <a:avLst/>
          </a:prstGeom>
          <a:noFill/>
          <a:ln cap="flat" w="12700">
            <a:noFill/>
            <a:miter lim="400000"/>
          </a:ln>
          <a:effectLst/>
        </p:spPr>
        <p:style>
          <a:lnRef idx="0">
            <a:scrgbClr b="0" g="0" r="0"/>
          </a:lnRef>
          <a:fillRef idx="0">
            <a:scrgbClr b="0" g="0" r="0"/>
          </a:fillRef>
          <a:effectRef idx="0">
            <a:scrgbClr b="0" g="0" r="0"/>
          </a:effectRef>
          <a:fontRef idx="none"/>
        </p:style>
        <p:txBody>
          <a:bodyPr anchor="ctr" bIns="67733" lIns="67733" rIns="67733" spcFirstLastPara="1" tIns="67733" wrap="none">
            <a:spAutoFit/>
          </a:bodyPr>
          <a:lstStyle/>
          <a:p>
            <a:pPr defTabSz="1100639" latinLnBrk="1">
              <a:defRPr/>
            </a:pPr>
            <a:r>
              <a:rPr altLang="zh-CN" kern="0" lang="en-US" smtClean="0" sz="13800">
                <a:ln w="28575">
                  <a:solidFill>
                    <a:schemeClr val="bg1"/>
                  </a:solidFill>
                </a:ln>
                <a:solidFill>
                  <a:srgbClr val="519B42"/>
                </a:solidFill>
                <a:latin charset="0" panose="020b0806030902050204" pitchFamily="34" typeface="Impact"/>
                <a:ea charset="-122" panose="020b0503020204020204" pitchFamily="34" typeface="微软雅黑"/>
              </a:rPr>
              <a:t>201X</a:t>
            </a:r>
          </a:p>
        </p:txBody>
      </p:sp>
      <p:pic>
        <p:nvPicPr>
          <p:cNvPr id="2" name="PA_图片 1"/>
          <p:cNvPicPr>
            <a:picLocks noChangeAspect="1"/>
          </p:cNvPicPr>
          <p:nvPr>
            <p:custDataLst>
              <p:tags r:id="rId8"/>
            </p:custDataLst>
          </p:nvPr>
        </p:nvPicPr>
        <p:blipFill>
          <a:blip r:embed="rId7">
            <a:extLst>
              <a:ext uri="{28A0092B-C50C-407E-A947-70E740481C1C}">
                <a14:useLocalDpi/>
              </a:ext>
            </a:extLst>
          </a:blip>
          <a:stretch>
            <a:fillRect/>
          </a:stretch>
        </p:blipFill>
        <p:spPr>
          <a:xfrm>
            <a:off x="8053610" y="1791936"/>
            <a:ext cx="817626" cy="754034"/>
          </a:xfrm>
          <a:prstGeom prst="rect">
            <a:avLst/>
          </a:prstGeom>
        </p:spPr>
      </p:pic>
      <p:pic>
        <p:nvPicPr>
          <p:cNvPr id="7" name="PA_图片 6"/>
          <p:cNvPicPr>
            <a:picLocks noChangeAspect="1"/>
          </p:cNvPicPr>
          <p:nvPr>
            <p:custDataLst>
              <p:tags r:id="rId10"/>
            </p:custDataLst>
          </p:nvPr>
        </p:nvPicPr>
        <p:blipFill>
          <a:blip r:embed="rId9">
            <a:extLst>
              <a:ext uri="{28A0092B-C50C-407E-A947-70E740481C1C}">
                <a14:useLocalDpi/>
              </a:ext>
            </a:extLst>
          </a:blip>
          <a:stretch>
            <a:fillRect/>
          </a:stretch>
        </p:blipFill>
        <p:spPr>
          <a:xfrm>
            <a:off x="3749210" y="2195677"/>
            <a:ext cx="1066630" cy="983671"/>
          </a:xfrm>
          <a:prstGeom prst="rect">
            <a:avLst/>
          </a:prstGeom>
        </p:spPr>
      </p:pic>
      <p:pic>
        <p:nvPicPr>
          <p:cNvPr id="9" name="图片 8"/>
          <p:cNvPicPr>
            <a:picLocks noChangeAspect="1"/>
          </p:cNvPicPr>
          <p:nvPr/>
        </p:nvPicPr>
        <p:blipFill>
          <a:blip r:embed="rId11">
            <a:extLst>
              <a:ext uri="{28A0092B-C50C-407E-A947-70E740481C1C}">
                <a14:useLocalDpi/>
              </a:ext>
            </a:extLst>
          </a:blip>
          <a:stretch>
            <a:fillRect/>
          </a:stretch>
        </p:blipFill>
        <p:spPr>
          <a:xfrm>
            <a:off x="211993" y="1920240"/>
            <a:ext cx="5302961" cy="6050280"/>
          </a:xfrm>
          <a:prstGeom prst="rect">
            <a:avLst/>
          </a:prstGeom>
        </p:spPr>
      </p:pic>
    </p:spTree>
    <p:extLst>
      <p:ext uri="{BB962C8B-B14F-4D97-AF65-F5344CB8AC3E}">
        <p14:creationId val="343115671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31" presetSubtype="0">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fltVal val="0"/>
                                          </p:val>
                                        </p:tav>
                                        <p:tav tm="100000">
                                          <p:val>
                                            <p:strVal val="#ppt_w"/>
                                          </p:val>
                                        </p:tav>
                                      </p:tavLst>
                                    </p:anim>
                                    <p:anim calcmode="lin" valueType="num">
                                      <p:cBhvr>
                                        <p:cTn dur="1000" fill="hold" id="14"/>
                                        <p:tgtEl>
                                          <p:spTgt spid="7"/>
                                        </p:tgtEl>
                                        <p:attrNameLst>
                                          <p:attrName>ppt_h</p:attrName>
                                        </p:attrNameLst>
                                      </p:cBhvr>
                                      <p:tavLst>
                                        <p:tav tm="0">
                                          <p:val>
                                            <p:fltVal val="0"/>
                                          </p:val>
                                        </p:tav>
                                        <p:tav tm="100000">
                                          <p:val>
                                            <p:strVal val="#ppt_h"/>
                                          </p:val>
                                        </p:tav>
                                      </p:tavLst>
                                    </p:anim>
                                    <p:anim calcmode="lin" valueType="num">
                                      <p:cBhvr>
                                        <p:cTn dur="1000" fill="hold" id="15"/>
                                        <p:tgtEl>
                                          <p:spTgt spid="7"/>
                                        </p:tgtEl>
                                        <p:attrNameLst>
                                          <p:attrName>style.rotation</p:attrName>
                                        </p:attrNameLst>
                                      </p:cBhvr>
                                      <p:tavLst>
                                        <p:tav tm="0">
                                          <p:val>
                                            <p:fltVal val="90"/>
                                          </p:val>
                                        </p:tav>
                                        <p:tav tm="100000">
                                          <p:val>
                                            <p:fltVal val="0"/>
                                          </p:val>
                                        </p:tav>
                                      </p:tavLst>
                                    </p:anim>
                                    <p:animEffect filter="fade" transition="in">
                                      <p:cBhvr>
                                        <p:cTn dur="1000" id="16"/>
                                        <p:tgtEl>
                                          <p:spTgt spid="7"/>
                                        </p:tgtEl>
                                      </p:cBhvr>
                                    </p:animEffect>
                                  </p:childTnLst>
                                </p:cTn>
                              </p:par>
                            </p:childTnLst>
                          </p:cTn>
                        </p:par>
                        <p:par>
                          <p:cTn fill="hold" id="17" nodeType="afterGroup">
                            <p:stCondLst>
                              <p:cond delay="2000"/>
                            </p:stCondLst>
                            <p:childTnLst>
                              <p:par>
                                <p:cTn fill="hold" grpId="0" id="18" nodeType="afterEffect" presetClass="entr" presetID="53" presetSubtype="0">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p:cTn dur="750" fill="hold" id="20"/>
                                        <p:tgtEl>
                                          <p:spTgt spid="6"/>
                                        </p:tgtEl>
                                        <p:attrNameLst>
                                          <p:attrName>ppt_w</p:attrName>
                                        </p:attrNameLst>
                                      </p:cBhvr>
                                      <p:tavLst>
                                        <p:tav tm="0">
                                          <p:val>
                                            <p:fltVal val="0"/>
                                          </p:val>
                                        </p:tav>
                                        <p:tav tm="100000">
                                          <p:val>
                                            <p:strVal val="#ppt_w"/>
                                          </p:val>
                                        </p:tav>
                                      </p:tavLst>
                                    </p:anim>
                                    <p:anim calcmode="lin" valueType="num">
                                      <p:cBhvr>
                                        <p:cTn dur="750" fill="hold" id="21"/>
                                        <p:tgtEl>
                                          <p:spTgt spid="6"/>
                                        </p:tgtEl>
                                        <p:attrNameLst>
                                          <p:attrName>ppt_h</p:attrName>
                                        </p:attrNameLst>
                                      </p:cBhvr>
                                      <p:tavLst>
                                        <p:tav tm="0">
                                          <p:val>
                                            <p:fltVal val="0"/>
                                          </p:val>
                                        </p:tav>
                                        <p:tav tm="100000">
                                          <p:val>
                                            <p:strVal val="#ppt_h"/>
                                          </p:val>
                                        </p:tav>
                                      </p:tavLst>
                                    </p:anim>
                                    <p:animEffect filter="fade" transition="in">
                                      <p:cBhvr>
                                        <p:cTn dur="750" id="22"/>
                                        <p:tgtEl>
                                          <p:spTgt spid="6"/>
                                        </p:tgtEl>
                                      </p:cBhvr>
                                    </p:animEffect>
                                  </p:childTnLst>
                                </p:cTn>
                              </p:par>
                            </p:childTnLst>
                          </p:cTn>
                        </p:par>
                        <p:par>
                          <p:cTn fill="hold" id="23" nodeType="afterGroup">
                            <p:stCondLst>
                              <p:cond delay="2750"/>
                            </p:stCondLst>
                            <p:childTnLst>
                              <p:par>
                                <p:cTn fill="hold" grpId="0" id="24" nodeType="afterEffect" presetClass="entr" presetID="53" presetSubtype="0">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p:cTn dur="750" fill="hold" id="26"/>
                                        <p:tgtEl>
                                          <p:spTgt spid="4"/>
                                        </p:tgtEl>
                                        <p:attrNameLst>
                                          <p:attrName>ppt_w</p:attrName>
                                        </p:attrNameLst>
                                      </p:cBhvr>
                                      <p:tavLst>
                                        <p:tav tm="0">
                                          <p:val>
                                            <p:fltVal val="0"/>
                                          </p:val>
                                        </p:tav>
                                        <p:tav tm="100000">
                                          <p:val>
                                            <p:strVal val="#ppt_w"/>
                                          </p:val>
                                        </p:tav>
                                      </p:tavLst>
                                    </p:anim>
                                    <p:anim calcmode="lin" valueType="num">
                                      <p:cBhvr>
                                        <p:cTn dur="750" fill="hold" id="27"/>
                                        <p:tgtEl>
                                          <p:spTgt spid="4"/>
                                        </p:tgtEl>
                                        <p:attrNameLst>
                                          <p:attrName>ppt_h</p:attrName>
                                        </p:attrNameLst>
                                      </p:cBhvr>
                                      <p:tavLst>
                                        <p:tav tm="0">
                                          <p:val>
                                            <p:fltVal val="0"/>
                                          </p:val>
                                        </p:tav>
                                        <p:tav tm="100000">
                                          <p:val>
                                            <p:strVal val="#ppt_h"/>
                                          </p:val>
                                        </p:tav>
                                      </p:tavLst>
                                    </p:anim>
                                    <p:animEffect filter="fade" transition="in">
                                      <p:cBhvr>
                                        <p:cTn dur="750" id="28"/>
                                        <p:tgtEl>
                                          <p:spTgt spid="4"/>
                                        </p:tgtEl>
                                      </p:cBhvr>
                                    </p:animEffect>
                                  </p:childTnLst>
                                </p:cTn>
                              </p:par>
                            </p:childTnLst>
                          </p:cTn>
                        </p:par>
                        <p:par>
                          <p:cTn fill="hold" id="29" nodeType="afterGroup">
                            <p:stCondLst>
                              <p:cond delay="3500"/>
                            </p:stCondLst>
                            <p:childTnLst>
                              <p:par>
                                <p:cTn fill="hold" id="30" nodeType="afterEffect" presetClass="entr" presetID="53" presetSubtype="0">
                                  <p:stCondLst>
                                    <p:cond delay="0"/>
                                  </p:stCondLst>
                                  <p:childTnLst>
                                    <p:set>
                                      <p:cBhvr>
                                        <p:cTn dur="1" fill="hold" id="31">
                                          <p:stCondLst>
                                            <p:cond delay="0"/>
                                          </p:stCondLst>
                                        </p:cTn>
                                        <p:tgtEl>
                                          <p:spTgt spid="2"/>
                                        </p:tgtEl>
                                        <p:attrNameLst>
                                          <p:attrName>style.visibility</p:attrName>
                                        </p:attrNameLst>
                                      </p:cBhvr>
                                      <p:to>
                                        <p:strVal val="visible"/>
                                      </p:to>
                                    </p:set>
                                    <p:anim calcmode="lin" valueType="num">
                                      <p:cBhvr>
                                        <p:cTn dur="500" fill="hold" id="32"/>
                                        <p:tgtEl>
                                          <p:spTgt spid="2"/>
                                        </p:tgtEl>
                                        <p:attrNameLst>
                                          <p:attrName>ppt_w</p:attrName>
                                        </p:attrNameLst>
                                      </p:cBhvr>
                                      <p:tavLst>
                                        <p:tav tm="0">
                                          <p:val>
                                            <p:fltVal val="0"/>
                                          </p:val>
                                        </p:tav>
                                        <p:tav tm="100000">
                                          <p:val>
                                            <p:strVal val="#ppt_w"/>
                                          </p:val>
                                        </p:tav>
                                      </p:tavLst>
                                    </p:anim>
                                    <p:anim calcmode="lin" valueType="num">
                                      <p:cBhvr>
                                        <p:cTn dur="500" fill="hold" id="33"/>
                                        <p:tgtEl>
                                          <p:spTgt spid="2"/>
                                        </p:tgtEl>
                                        <p:attrNameLst>
                                          <p:attrName>ppt_h</p:attrName>
                                        </p:attrNameLst>
                                      </p:cBhvr>
                                      <p:tavLst>
                                        <p:tav tm="0">
                                          <p:val>
                                            <p:fltVal val="0"/>
                                          </p:val>
                                        </p:tav>
                                        <p:tav tm="100000">
                                          <p:val>
                                            <p:strVal val="#ppt_h"/>
                                          </p:val>
                                        </p:tav>
                                      </p:tavLst>
                                    </p:anim>
                                    <p:animEffect filter="fade" transition="in">
                                      <p:cBhvr>
                                        <p:cTn dur="500" id="34"/>
                                        <p:tgtEl>
                                          <p:spTgt spid="2"/>
                                        </p:tgtEl>
                                      </p:cBhvr>
                                    </p:animEffect>
                                  </p:childTnLst>
                                </p:cTn>
                              </p:par>
                            </p:childTnLst>
                          </p:cTn>
                        </p:par>
                        <p:par>
                          <p:cTn fill="hold" id="35" nodeType="afterGroup">
                            <p:stCondLst>
                              <p:cond delay="4000"/>
                            </p:stCondLst>
                            <p:childTnLst>
                              <p:par>
                                <p:cTn fill="hold" id="36" nodeType="afterEffect" presetClass="entr" presetID="16" presetSubtype="21">
                                  <p:stCondLst>
                                    <p:cond delay="0"/>
                                  </p:stCondLst>
                                  <p:childTnLst>
                                    <p:set>
                                      <p:cBhvr>
                                        <p:cTn dur="1" fill="hold" id="37">
                                          <p:stCondLst>
                                            <p:cond delay="0"/>
                                          </p:stCondLst>
                                        </p:cTn>
                                        <p:tgtEl>
                                          <p:spTgt spid="5"/>
                                        </p:tgtEl>
                                        <p:attrNameLst>
                                          <p:attrName>style.visibility</p:attrName>
                                        </p:attrNameLst>
                                      </p:cBhvr>
                                      <p:to>
                                        <p:strVal val="visible"/>
                                      </p:to>
                                    </p:set>
                                    <p:animEffect filter="barn(inVertical)" transition="in">
                                      <p:cBhvr>
                                        <p:cTn dur="750" id="38"/>
                                        <p:tgtEl>
                                          <p:spTgt spid="5"/>
                                        </p:tgtEl>
                                      </p:cBhvr>
                                    </p:animEffect>
                                  </p:childTnLst>
                                </p:cTn>
                              </p:par>
                            </p:childTnLst>
                          </p:cTn>
                        </p:par>
                        <p:par>
                          <p:cTn fill="hold" id="39" nodeType="afterGroup">
                            <p:stCondLst>
                              <p:cond delay="4750"/>
                            </p:stCondLst>
                            <p:childTnLst>
                              <p:par>
                                <p:cTn fill="hold" grpId="0" id="40" nodeType="afterEffect" presetClass="entr" presetID="22" presetSubtype="8">
                                  <p:stCondLst>
                                    <p:cond delay="0"/>
                                  </p:stCondLst>
                                  <p:childTnLst>
                                    <p:set>
                                      <p:cBhvr>
                                        <p:cTn dur="1" fill="hold" id="41">
                                          <p:stCondLst>
                                            <p:cond delay="0"/>
                                          </p:stCondLst>
                                        </p:cTn>
                                        <p:tgtEl>
                                          <p:spTgt spid="3"/>
                                        </p:tgtEl>
                                        <p:attrNameLst>
                                          <p:attrName>style.visibility</p:attrName>
                                        </p:attrNameLst>
                                      </p:cBhvr>
                                      <p:to>
                                        <p:strVal val="visible"/>
                                      </p:to>
                                    </p:set>
                                    <p:animEffect filter="wipe(left)" transition="in">
                                      <p:cBhvr>
                                        <p:cTn dur="1000" id="4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91" name="组合 4190"/>
          <p:cNvGrpSpPr/>
          <p:nvPr/>
        </p:nvGrpSpPr>
        <p:grpSpPr>
          <a:xfrm>
            <a:off x="1303747" y="1671166"/>
            <a:ext cx="4271074" cy="4198420"/>
            <a:chOff x="4786313" y="2146300"/>
            <a:chExt cx="2613026" cy="2568575"/>
          </a:xfrm>
        </p:grpSpPr>
        <p:sp>
          <p:nvSpPr>
            <p:cNvPr id="4" name="Freeform 6"/>
            <p:cNvSpPr/>
            <p:nvPr/>
          </p:nvSpPr>
          <p:spPr bwMode="auto">
            <a:xfrm>
              <a:off x="5689601" y="4095750"/>
              <a:ext cx="457200" cy="198438"/>
            </a:xfrm>
            <a:custGeom>
              <a:gdLst>
                <a:gd fmla="*/ 13 w 122" name="T0"/>
                <a:gd fmla="*/ 0 h 53" name="T1"/>
                <a:gd fmla="*/ 0 w 122" name="T2"/>
                <a:gd fmla="*/ 53 h 53" name="T3"/>
                <a:gd fmla="*/ 122 w 122" name="T4"/>
                <a:gd fmla="*/ 53 h 53" name="T5"/>
                <a:gd fmla="*/ 109 w 122" name="T6"/>
                <a:gd fmla="*/ 0 h 53" name="T7"/>
                <a:gd fmla="*/ 13 w 122" name="T8"/>
                <a:gd fmla="*/ 0 h 53" name="T9"/>
              </a:gdLst>
              <a:cxnLst>
                <a:cxn ang="0">
                  <a:pos x="T0" y="T1"/>
                </a:cxn>
                <a:cxn ang="0">
                  <a:pos x="T2" y="T3"/>
                </a:cxn>
                <a:cxn ang="0">
                  <a:pos x="T4" y="T5"/>
                </a:cxn>
                <a:cxn ang="0">
                  <a:pos x="T6" y="T7"/>
                </a:cxn>
                <a:cxn ang="0">
                  <a:pos x="T8" y="T9"/>
                </a:cxn>
              </a:cxnLst>
              <a:rect b="b" l="0" r="r" t="0"/>
              <a:pathLst>
                <a:path h="52" w="122">
                  <a:moveTo>
                    <a:pt x="13" y="0"/>
                  </a:moveTo>
                  <a:cubicBezTo>
                    <a:pt x="9" y="18"/>
                    <a:pt x="5" y="35"/>
                    <a:pt x="0" y="53"/>
                  </a:cubicBezTo>
                  <a:cubicBezTo>
                    <a:pt x="122" y="53"/>
                    <a:pt x="122" y="53"/>
                    <a:pt x="122" y="53"/>
                  </a:cubicBezTo>
                  <a:cubicBezTo>
                    <a:pt x="118" y="35"/>
                    <a:pt x="113" y="18"/>
                    <a:pt x="109" y="0"/>
                  </a:cubicBezTo>
                  <a:lnTo>
                    <a:pt x="13" y="0"/>
                  </a:ln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8"/>
            <p:cNvSpPr/>
            <p:nvPr/>
          </p:nvSpPr>
          <p:spPr bwMode="auto">
            <a:xfrm>
              <a:off x="5149851" y="4017963"/>
              <a:ext cx="1536700" cy="149225"/>
            </a:xfrm>
            <a:custGeom>
              <a:gdLst>
                <a:gd fmla="*/ 0 w 410" name="T0"/>
                <a:gd fmla="*/ 0 h 40" name="T1"/>
                <a:gd fmla="*/ 0 w 410" name="T2"/>
                <a:gd fmla="*/ 30 h 40" name="T3"/>
                <a:gd fmla="*/ 10 w 410" name="T4"/>
                <a:gd fmla="*/ 40 h 40" name="T5"/>
                <a:gd fmla="*/ 400 w 410" name="T6"/>
                <a:gd fmla="*/ 40 h 40" name="T7"/>
                <a:gd fmla="*/ 410 w 410" name="T8"/>
                <a:gd fmla="*/ 30 h 40" name="T9"/>
                <a:gd fmla="*/ 410 w 410" name="T10"/>
                <a:gd fmla="*/ 0 h 40" name="T11"/>
                <a:gd fmla="*/ 0 w 410" name="T12"/>
                <a:gd fmla="*/ 0 h 40" name="T13"/>
              </a:gdLst>
              <a:cxnLst>
                <a:cxn ang="0">
                  <a:pos x="T0" y="T1"/>
                </a:cxn>
                <a:cxn ang="0">
                  <a:pos x="T2" y="T3"/>
                </a:cxn>
                <a:cxn ang="0">
                  <a:pos x="T4" y="T5"/>
                </a:cxn>
                <a:cxn ang="0">
                  <a:pos x="T6" y="T7"/>
                </a:cxn>
                <a:cxn ang="0">
                  <a:pos x="T8" y="T9"/>
                </a:cxn>
                <a:cxn ang="0">
                  <a:pos x="T10" y="T11"/>
                </a:cxn>
                <a:cxn ang="0">
                  <a:pos x="T12" y="T13"/>
                </a:cxn>
              </a:cxnLst>
              <a:rect b="b" l="0" r="r" t="0"/>
              <a:pathLst>
                <a:path h="40" w="410">
                  <a:moveTo>
                    <a:pt x="0" y="0"/>
                  </a:moveTo>
                  <a:cubicBezTo>
                    <a:pt x="0" y="30"/>
                    <a:pt x="0" y="30"/>
                    <a:pt x="0" y="30"/>
                  </a:cubicBezTo>
                  <a:cubicBezTo>
                    <a:pt x="0" y="35"/>
                    <a:pt x="4" y="40"/>
                    <a:pt x="10" y="40"/>
                  </a:cubicBezTo>
                  <a:cubicBezTo>
                    <a:pt x="400" y="40"/>
                    <a:pt x="400" y="40"/>
                    <a:pt x="400" y="40"/>
                  </a:cubicBezTo>
                  <a:cubicBezTo>
                    <a:pt x="406" y="40"/>
                    <a:pt x="410" y="35"/>
                    <a:pt x="410" y="30"/>
                  </a:cubicBezTo>
                  <a:cubicBezTo>
                    <a:pt x="410" y="0"/>
                    <a:pt x="410" y="0"/>
                    <a:pt x="410" y="0"/>
                  </a:cubicBezTo>
                  <a:lnTo>
                    <a:pt x="0" y="0"/>
                  </a:lnTo>
                  <a:close/>
                </a:path>
              </a:pathLst>
            </a:custGeom>
            <a:solidFill>
              <a:schemeClr val="bg1">
                <a:lumMod val="8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9"/>
            <p:cNvSpPr/>
            <p:nvPr/>
          </p:nvSpPr>
          <p:spPr bwMode="auto">
            <a:xfrm>
              <a:off x="5141913" y="3041650"/>
              <a:ext cx="1544638" cy="976313"/>
            </a:xfrm>
            <a:custGeom>
              <a:gdLst>
                <a:gd fmla="*/ 412 w 412" name="T0"/>
                <a:gd fmla="*/ 260 h 260" name="T1"/>
                <a:gd fmla="*/ 412 w 412" name="T2"/>
                <a:gd fmla="*/ 11 h 260" name="T3"/>
                <a:gd fmla="*/ 402 w 412" name="T4"/>
                <a:gd fmla="*/ 0 h 260" name="T5"/>
                <a:gd fmla="*/ 10 w 412" name="T6"/>
                <a:gd fmla="*/ 0 h 260" name="T7"/>
                <a:gd fmla="*/ 0 w 412" name="T8"/>
                <a:gd fmla="*/ 11 h 260" name="T9"/>
                <a:gd fmla="*/ 0 w 412" name="T10"/>
                <a:gd fmla="*/ 260 h 260" name="T11"/>
                <a:gd fmla="*/ 412 w 412" name="T12"/>
                <a:gd fmla="*/ 260 h 260" name="T13"/>
              </a:gdLst>
              <a:cxnLst>
                <a:cxn ang="0">
                  <a:pos x="T0" y="T1"/>
                </a:cxn>
                <a:cxn ang="0">
                  <a:pos x="T2" y="T3"/>
                </a:cxn>
                <a:cxn ang="0">
                  <a:pos x="T4" y="T5"/>
                </a:cxn>
                <a:cxn ang="0">
                  <a:pos x="T6" y="T7"/>
                </a:cxn>
                <a:cxn ang="0">
                  <a:pos x="T8" y="T9"/>
                </a:cxn>
                <a:cxn ang="0">
                  <a:pos x="T10" y="T11"/>
                </a:cxn>
                <a:cxn ang="0">
                  <a:pos x="T12" y="T13"/>
                </a:cxn>
              </a:cxnLst>
              <a:rect b="b" l="0" r="r" t="0"/>
              <a:pathLst>
                <a:path h="260" w="412">
                  <a:moveTo>
                    <a:pt x="412" y="260"/>
                  </a:moveTo>
                  <a:cubicBezTo>
                    <a:pt x="412" y="11"/>
                    <a:pt x="412" y="11"/>
                    <a:pt x="412" y="11"/>
                  </a:cubicBezTo>
                  <a:cubicBezTo>
                    <a:pt x="412" y="5"/>
                    <a:pt x="408" y="0"/>
                    <a:pt x="402" y="0"/>
                  </a:cubicBezTo>
                  <a:cubicBezTo>
                    <a:pt x="10" y="0"/>
                    <a:pt x="10" y="0"/>
                    <a:pt x="10" y="0"/>
                  </a:cubicBezTo>
                  <a:cubicBezTo>
                    <a:pt x="4" y="0"/>
                    <a:pt x="0" y="5"/>
                    <a:pt x="0" y="11"/>
                  </a:cubicBezTo>
                  <a:cubicBezTo>
                    <a:pt x="0" y="260"/>
                    <a:pt x="0" y="260"/>
                    <a:pt x="0" y="260"/>
                  </a:cubicBezTo>
                  <a:lnTo>
                    <a:pt x="412" y="260"/>
                  </a:lnTo>
                  <a:close/>
                </a:path>
              </a:pathLst>
            </a:custGeom>
            <a:solidFill>
              <a:srgbClr val="574A57"/>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Rectangle 10"/>
            <p:cNvSpPr>
              <a:spLocks noChangeArrowheads="1"/>
            </p:cNvSpPr>
            <p:nvPr/>
          </p:nvSpPr>
          <p:spPr bwMode="auto">
            <a:xfrm>
              <a:off x="5205413" y="3106738"/>
              <a:ext cx="1417638" cy="846138"/>
            </a:xfrm>
            <a:prstGeom prst="rect">
              <a:avLst/>
            </a:pr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11"/>
            <p:cNvSpPr/>
            <p:nvPr/>
          </p:nvSpPr>
          <p:spPr bwMode="auto">
            <a:xfrm>
              <a:off x="6397626" y="3938588"/>
              <a:ext cx="4763" cy="3175"/>
            </a:xfrm>
            <a:custGeom>
              <a:gdLst>
                <a:gd fmla="*/ 0 w 3" name="T0"/>
                <a:gd fmla="*/ 0 h 2" name="T1"/>
                <a:gd fmla="*/ 3 w 3" name="T2"/>
                <a:gd fmla="*/ 2 h 2" name="T3"/>
                <a:gd fmla="*/ 3 w 3" name="T4"/>
                <a:gd fmla="*/ 0 h 2" name="T5"/>
                <a:gd fmla="*/ 3 w 3" name="T6"/>
                <a:gd fmla="*/ 0 h 2" name="T7"/>
                <a:gd fmla="*/ 0 w 3" name="T8"/>
                <a:gd fmla="*/ 0 h 2" name="T9"/>
              </a:gdLst>
              <a:cxnLst>
                <a:cxn ang="0">
                  <a:pos x="T0" y="T1"/>
                </a:cxn>
                <a:cxn ang="0">
                  <a:pos x="T2" y="T3"/>
                </a:cxn>
                <a:cxn ang="0">
                  <a:pos x="T4" y="T5"/>
                </a:cxn>
                <a:cxn ang="0">
                  <a:pos x="T6" y="T7"/>
                </a:cxn>
                <a:cxn ang="0">
                  <a:pos x="T8" y="T9"/>
                </a:cxn>
              </a:cxnLst>
              <a:rect b="b" l="0" r="r" t="0"/>
              <a:pathLst>
                <a:path h="2" w="3">
                  <a:moveTo>
                    <a:pt x="0" y="0"/>
                  </a:moveTo>
                  <a:lnTo>
                    <a:pt x="3" y="2"/>
                  </a:lnTo>
                  <a:lnTo>
                    <a:pt x="3" y="0"/>
                  </a:lnTo>
                  <a:lnTo>
                    <a:pt x="3" y="0"/>
                  </a:lnTo>
                  <a:lnTo>
                    <a:pt x="0"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Rectangle 12"/>
            <p:cNvSpPr>
              <a:spLocks noChangeArrowheads="1"/>
            </p:cNvSpPr>
            <p:nvPr/>
          </p:nvSpPr>
          <p:spPr bwMode="auto">
            <a:xfrm>
              <a:off x="6394451" y="3935413"/>
              <a:ext cx="1588" cy="1588"/>
            </a:xfrm>
            <a:prstGeom prst="rect">
              <a:avLst/>
            </a:prstGeom>
            <a:solidFill>
              <a:srgbClr val="EC8558"/>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13"/>
            <p:cNvSpPr/>
            <p:nvPr/>
          </p:nvSpPr>
          <p:spPr bwMode="auto">
            <a:xfrm>
              <a:off x="6391276" y="3930650"/>
              <a:ext cx="3175" cy="0"/>
            </a:xfrm>
            <a:custGeom>
              <a:gdLst>
                <a:gd fmla="*/ 2 w 2" name="T0"/>
                <a:gd fmla="*/ 2 w 2" name="T1"/>
                <a:gd fmla="*/ 2 w 2" name="T2"/>
                <a:gd fmla="*/ 0 w 2" name="T3"/>
                <a:gd fmla="*/ 2 w 2" name="T4"/>
              </a:gdLst>
              <a:cxnLst>
                <a:cxn ang="0">
                  <a:pos x="T0" y="0"/>
                </a:cxn>
                <a:cxn ang="0">
                  <a:pos x="T1" y="0"/>
                </a:cxn>
                <a:cxn ang="0">
                  <a:pos x="T2" y="0"/>
                </a:cxn>
                <a:cxn ang="0">
                  <a:pos x="T3" y="0"/>
                </a:cxn>
                <a:cxn ang="0">
                  <a:pos x="T4" y="0"/>
                </a:cxn>
              </a:cxnLst>
              <a:rect b="b" l="0" r="r" t="0"/>
              <a:pathLst>
                <a:path w="2">
                  <a:moveTo>
                    <a:pt x="2" y="0"/>
                  </a:moveTo>
                  <a:lnTo>
                    <a:pt x="2" y="0"/>
                  </a:lnTo>
                  <a:lnTo>
                    <a:pt x="2" y="0"/>
                  </a:lnTo>
                  <a:lnTo>
                    <a:pt x="0" y="0"/>
                  </a:lnTo>
                  <a:lnTo>
                    <a:pt x="2" y="0"/>
                  </a:lnTo>
                  <a:close/>
                </a:path>
              </a:pathLst>
            </a:custGeom>
            <a:solidFill>
              <a:srgbClr val="EC85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4"/>
            <p:cNvSpPr/>
            <p:nvPr/>
          </p:nvSpPr>
          <p:spPr bwMode="auto">
            <a:xfrm>
              <a:off x="6964363" y="3600450"/>
              <a:ext cx="288925" cy="571500"/>
            </a:xfrm>
            <a:custGeom>
              <a:gdLst>
                <a:gd fmla="*/ 65 w 77" name="T0"/>
                <a:gd fmla="*/ 0 h 152" name="T1"/>
                <a:gd fmla="*/ 11 w 77" name="T2"/>
                <a:gd fmla="*/ 0 h 152" name="T3"/>
                <a:gd fmla="*/ 0 w 77" name="T4"/>
                <a:gd fmla="*/ 11 h 152" name="T5"/>
                <a:gd fmla="*/ 0 w 77" name="T6"/>
                <a:gd fmla="*/ 140 h 152" name="T7"/>
                <a:gd fmla="*/ 11 w 77" name="T8"/>
                <a:gd fmla="*/ 152 h 152" name="T9"/>
                <a:gd fmla="*/ 65 w 77" name="T10"/>
                <a:gd fmla="*/ 152 h 152" name="T11"/>
                <a:gd fmla="*/ 77 w 77" name="T12"/>
                <a:gd fmla="*/ 140 h 152" name="T13"/>
                <a:gd fmla="*/ 77 w 77" name="T14"/>
                <a:gd fmla="*/ 11 h 152" name="T15"/>
                <a:gd fmla="*/ 65 w 77" name="T16"/>
                <a:gd fmla="*/ 0 h 1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2" w="77">
                  <a:moveTo>
                    <a:pt x="65" y="0"/>
                  </a:moveTo>
                  <a:cubicBezTo>
                    <a:pt x="11" y="0"/>
                    <a:pt x="11" y="0"/>
                    <a:pt x="11" y="0"/>
                  </a:cubicBezTo>
                  <a:cubicBezTo>
                    <a:pt x="5" y="0"/>
                    <a:pt x="0" y="5"/>
                    <a:pt x="0" y="11"/>
                  </a:cubicBezTo>
                  <a:cubicBezTo>
                    <a:pt x="0" y="140"/>
                    <a:pt x="0" y="140"/>
                    <a:pt x="0" y="140"/>
                  </a:cubicBezTo>
                  <a:cubicBezTo>
                    <a:pt x="0" y="146"/>
                    <a:pt x="5" y="152"/>
                    <a:pt x="11" y="152"/>
                  </a:cubicBezTo>
                  <a:cubicBezTo>
                    <a:pt x="65" y="152"/>
                    <a:pt x="65" y="152"/>
                    <a:pt x="65" y="152"/>
                  </a:cubicBezTo>
                  <a:cubicBezTo>
                    <a:pt x="72" y="152"/>
                    <a:pt x="77" y="146"/>
                    <a:pt x="77" y="140"/>
                  </a:cubicBezTo>
                  <a:cubicBezTo>
                    <a:pt x="77" y="11"/>
                    <a:pt x="77" y="11"/>
                    <a:pt x="77" y="11"/>
                  </a:cubicBezTo>
                  <a:cubicBezTo>
                    <a:pt x="77" y="5"/>
                    <a:pt x="72" y="0"/>
                    <a:pt x="65" y="0"/>
                  </a:cubicBezTo>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5"/>
            <p:cNvSpPr/>
            <p:nvPr/>
          </p:nvSpPr>
          <p:spPr bwMode="auto">
            <a:xfrm>
              <a:off x="7065963" y="3635375"/>
              <a:ext cx="82550" cy="6350"/>
            </a:xfrm>
            <a:custGeom>
              <a:gdLst>
                <a:gd fmla="*/ 1 w 22" name="T0"/>
                <a:gd fmla="*/ 0 h 2" name="T1"/>
                <a:gd fmla="*/ 21 w 22" name="T2"/>
                <a:gd fmla="*/ 0 h 2" name="T3"/>
                <a:gd fmla="*/ 22 w 22" name="T4"/>
                <a:gd fmla="*/ 1 h 2" name="T5"/>
                <a:gd fmla="*/ 21 w 22" name="T6"/>
                <a:gd fmla="*/ 2 h 2" name="T7"/>
                <a:gd fmla="*/ 1 w 22" name="T8"/>
                <a:gd fmla="*/ 2 h 2" name="T9"/>
                <a:gd fmla="*/ 0 w 22" name="T10"/>
                <a:gd fmla="*/ 1 h 2" name="T11"/>
                <a:gd fmla="*/ 1 w 2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2">
                  <a:moveTo>
                    <a:pt x="1" y="0"/>
                  </a:moveTo>
                  <a:cubicBezTo>
                    <a:pt x="21" y="0"/>
                    <a:pt x="21" y="0"/>
                    <a:pt x="21" y="0"/>
                  </a:cubicBezTo>
                  <a:cubicBezTo>
                    <a:pt x="22" y="0"/>
                    <a:pt x="22" y="0"/>
                    <a:pt x="22" y="1"/>
                  </a:cubicBezTo>
                  <a:cubicBezTo>
                    <a:pt x="22" y="1"/>
                    <a:pt x="22" y="2"/>
                    <a:pt x="21" y="2"/>
                  </a:cubicBezTo>
                  <a:cubicBezTo>
                    <a:pt x="1" y="2"/>
                    <a:pt x="1" y="2"/>
                    <a:pt x="1" y="2"/>
                  </a:cubicBezTo>
                  <a:cubicBezTo>
                    <a:pt x="1" y="2"/>
                    <a:pt x="0" y="1"/>
                    <a:pt x="0" y="1"/>
                  </a:cubicBezTo>
                  <a:cubicBezTo>
                    <a:pt x="0" y="0"/>
                    <a:pt x="1" y="0"/>
                    <a:pt x="1"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Oval 16"/>
            <p:cNvSpPr>
              <a:spLocks noChangeArrowheads="1"/>
            </p:cNvSpPr>
            <p:nvPr/>
          </p:nvSpPr>
          <p:spPr bwMode="auto">
            <a:xfrm>
              <a:off x="7080251" y="4084638"/>
              <a:ext cx="52388" cy="5238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Rectangle 17"/>
            <p:cNvSpPr>
              <a:spLocks noChangeArrowheads="1"/>
            </p:cNvSpPr>
            <p:nvPr/>
          </p:nvSpPr>
          <p:spPr bwMode="auto">
            <a:xfrm>
              <a:off x="6983413" y="3687763"/>
              <a:ext cx="250825" cy="371475"/>
            </a:xfrm>
            <a:prstGeom prst="rect">
              <a:avLst/>
            </a:pr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4190" name="组合 4189"/>
            <p:cNvGrpSpPr/>
            <p:nvPr/>
          </p:nvGrpSpPr>
          <p:grpSpPr>
            <a:xfrm>
              <a:off x="4786313" y="2146300"/>
              <a:ext cx="2613026" cy="2568575"/>
              <a:chOff x="4786313" y="2146300"/>
              <a:chExt cx="2613026" cy="2568575"/>
            </a:xfrm>
            <a:solidFill>
              <a:schemeClr val="bg1">
                <a:lumMod val="75000"/>
              </a:schemeClr>
            </a:solidFill>
          </p:grpSpPr>
          <p:sp>
            <p:nvSpPr>
              <p:cNvPr id="5" name="Freeform 7"/>
              <p:cNvSpPr/>
              <p:nvPr/>
            </p:nvSpPr>
            <p:spPr bwMode="auto">
              <a:xfrm>
                <a:off x="5640388" y="4291013"/>
                <a:ext cx="558800" cy="38100"/>
              </a:xfrm>
              <a:custGeom>
                <a:gdLst>
                  <a:gd fmla="*/ 142 w 149" name="T0"/>
                  <a:gd fmla="*/ 0 h 10" name="T1"/>
                  <a:gd fmla="*/ 6 w 149" name="T2"/>
                  <a:gd fmla="*/ 0 h 10" name="T3"/>
                  <a:gd fmla="*/ 0 w 149" name="T4"/>
                  <a:gd fmla="*/ 8 h 10" name="T5"/>
                  <a:gd fmla="*/ 0 w 149" name="T6"/>
                  <a:gd fmla="*/ 10 h 10" name="T7"/>
                  <a:gd fmla="*/ 149 w 149" name="T8"/>
                  <a:gd fmla="*/ 10 h 10" name="T9"/>
                  <a:gd fmla="*/ 149 w 149" name="T10"/>
                  <a:gd fmla="*/ 8 h 10" name="T11"/>
                  <a:gd fmla="*/ 142 w 149"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149">
                    <a:moveTo>
                      <a:pt x="142" y="0"/>
                    </a:moveTo>
                    <a:cubicBezTo>
                      <a:pt x="6" y="0"/>
                      <a:pt x="6" y="0"/>
                      <a:pt x="6" y="0"/>
                    </a:cubicBezTo>
                    <a:cubicBezTo>
                      <a:pt x="2" y="0"/>
                      <a:pt x="0" y="4"/>
                      <a:pt x="0" y="8"/>
                    </a:cubicBezTo>
                    <a:cubicBezTo>
                      <a:pt x="0" y="10"/>
                      <a:pt x="0" y="10"/>
                      <a:pt x="0" y="10"/>
                    </a:cubicBezTo>
                    <a:cubicBezTo>
                      <a:pt x="149" y="10"/>
                      <a:pt x="149" y="10"/>
                      <a:pt x="149" y="10"/>
                    </a:cubicBezTo>
                    <a:cubicBezTo>
                      <a:pt x="149" y="8"/>
                      <a:pt x="149" y="8"/>
                      <a:pt x="149" y="8"/>
                    </a:cubicBezTo>
                    <a:cubicBezTo>
                      <a:pt x="149" y="4"/>
                      <a:pt x="146" y="0"/>
                      <a:pt x="142" y="0"/>
                    </a:cubicBezTo>
                  </a:path>
                </a:pathLst>
              </a:custGeom>
              <a:solidFill>
                <a:schemeClr val="bg1">
                  <a:lumMod val="8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8"/>
              <p:cNvSpPr>
                <a:spLocks noEditPoints="1"/>
              </p:cNvSpPr>
              <p:nvPr/>
            </p:nvSpPr>
            <p:spPr bwMode="auto">
              <a:xfrm>
                <a:off x="6642101" y="2543175"/>
                <a:ext cx="303213" cy="247650"/>
              </a:xfrm>
              <a:custGeom>
                <a:gdLst>
                  <a:gd fmla="*/ 16 w 81" name="T0"/>
                  <a:gd fmla="*/ 66 h 66" name="T1"/>
                  <a:gd fmla="*/ 10 w 81" name="T2"/>
                  <a:gd fmla="*/ 61 h 66" name="T3"/>
                  <a:gd fmla="*/ 0 w 81" name="T4"/>
                  <a:gd fmla="*/ 23 h 66" name="T5"/>
                  <a:gd fmla="*/ 1 w 81" name="T6"/>
                  <a:gd fmla="*/ 18 h 66" name="T7"/>
                  <a:gd fmla="*/ 5 w 81" name="T8"/>
                  <a:gd fmla="*/ 15 h 66" name="T9"/>
                  <a:gd fmla="*/ 62 w 81" name="T10"/>
                  <a:gd fmla="*/ 1 h 66" name="T11"/>
                  <a:gd fmla="*/ 70 w 81" name="T12"/>
                  <a:gd fmla="*/ 5 h 66" name="T13"/>
                  <a:gd fmla="*/ 80 w 81" name="T14"/>
                  <a:gd fmla="*/ 43 h 66" name="T15"/>
                  <a:gd fmla="*/ 75 w 81" name="T16"/>
                  <a:gd fmla="*/ 51 h 66" name="T17"/>
                  <a:gd fmla="*/ 18 w 81" name="T18"/>
                  <a:gd fmla="*/ 65 h 66" name="T19"/>
                  <a:gd fmla="*/ 16 w 81" name="T20"/>
                  <a:gd fmla="*/ 66 h 66" name="T21"/>
                  <a:gd fmla="*/ 64 w 81" name="T22"/>
                  <a:gd fmla="*/ 5 h 66" name="T23"/>
                  <a:gd fmla="*/ 63 w 81" name="T24"/>
                  <a:gd fmla="*/ 5 h 66" name="T25"/>
                  <a:gd fmla="*/ 6 w 81" name="T26"/>
                  <a:gd fmla="*/ 19 h 66" name="T27"/>
                  <a:gd fmla="*/ 5 w 81" name="T28"/>
                  <a:gd fmla="*/ 20 h 66" name="T29"/>
                  <a:gd fmla="*/ 5 w 81" name="T30"/>
                  <a:gd fmla="*/ 22 h 66" name="T31"/>
                  <a:gd fmla="*/ 14 w 81" name="T32"/>
                  <a:gd fmla="*/ 60 h 66" name="T33"/>
                  <a:gd fmla="*/ 17 w 81" name="T34"/>
                  <a:gd fmla="*/ 61 h 66" name="T35"/>
                  <a:gd fmla="*/ 74 w 81" name="T36"/>
                  <a:gd fmla="*/ 46 h 66" name="T37"/>
                  <a:gd fmla="*/ 76 w 81" name="T38"/>
                  <a:gd fmla="*/ 44 h 66" name="T39"/>
                  <a:gd fmla="*/ 66 w 81" name="T40"/>
                  <a:gd fmla="*/ 6 h 66" name="T41"/>
                  <a:gd fmla="*/ 64 w 81" name="T42"/>
                  <a:gd fmla="*/ 5 h 6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66" w="81">
                    <a:moveTo>
                      <a:pt x="16" y="66"/>
                    </a:moveTo>
                    <a:cubicBezTo>
                      <a:pt x="13" y="66"/>
                      <a:pt x="11" y="64"/>
                      <a:pt x="10" y="61"/>
                    </a:cubicBezTo>
                    <a:cubicBezTo>
                      <a:pt x="0" y="23"/>
                      <a:pt x="0" y="23"/>
                      <a:pt x="0" y="23"/>
                    </a:cubicBezTo>
                    <a:cubicBezTo>
                      <a:pt x="0" y="22"/>
                      <a:pt x="0" y="20"/>
                      <a:pt x="1" y="18"/>
                    </a:cubicBezTo>
                    <a:cubicBezTo>
                      <a:pt x="2" y="17"/>
                      <a:pt x="3" y="16"/>
                      <a:pt x="5" y="15"/>
                    </a:cubicBezTo>
                    <a:cubicBezTo>
                      <a:pt x="62" y="1"/>
                      <a:pt x="62" y="1"/>
                      <a:pt x="62" y="1"/>
                    </a:cubicBezTo>
                    <a:cubicBezTo>
                      <a:pt x="66" y="0"/>
                      <a:pt x="69" y="2"/>
                      <a:pt x="70" y="5"/>
                    </a:cubicBezTo>
                    <a:cubicBezTo>
                      <a:pt x="80" y="43"/>
                      <a:pt x="80" y="43"/>
                      <a:pt x="80" y="43"/>
                    </a:cubicBezTo>
                    <a:cubicBezTo>
                      <a:pt x="81" y="46"/>
                      <a:pt x="79" y="50"/>
                      <a:pt x="75" y="51"/>
                    </a:cubicBezTo>
                    <a:cubicBezTo>
                      <a:pt x="18" y="65"/>
                      <a:pt x="18" y="65"/>
                      <a:pt x="18" y="65"/>
                    </a:cubicBezTo>
                    <a:cubicBezTo>
                      <a:pt x="18" y="65"/>
                      <a:pt x="17" y="66"/>
                      <a:pt x="16" y="66"/>
                    </a:cubicBezTo>
                    <a:moveTo>
                      <a:pt x="64" y="5"/>
                    </a:moveTo>
                    <a:cubicBezTo>
                      <a:pt x="64" y="5"/>
                      <a:pt x="64" y="5"/>
                      <a:pt x="63" y="5"/>
                    </a:cubicBezTo>
                    <a:cubicBezTo>
                      <a:pt x="6" y="19"/>
                      <a:pt x="6" y="19"/>
                      <a:pt x="6" y="19"/>
                    </a:cubicBezTo>
                    <a:cubicBezTo>
                      <a:pt x="6" y="20"/>
                      <a:pt x="5" y="20"/>
                      <a:pt x="5" y="20"/>
                    </a:cubicBezTo>
                    <a:cubicBezTo>
                      <a:pt x="5" y="21"/>
                      <a:pt x="4" y="22"/>
                      <a:pt x="5" y="22"/>
                    </a:cubicBezTo>
                    <a:cubicBezTo>
                      <a:pt x="14" y="60"/>
                      <a:pt x="14" y="60"/>
                      <a:pt x="14" y="60"/>
                    </a:cubicBezTo>
                    <a:cubicBezTo>
                      <a:pt x="15" y="61"/>
                      <a:pt x="16" y="61"/>
                      <a:pt x="17" y="61"/>
                    </a:cubicBezTo>
                    <a:cubicBezTo>
                      <a:pt x="74" y="46"/>
                      <a:pt x="74" y="46"/>
                      <a:pt x="74" y="46"/>
                    </a:cubicBezTo>
                    <a:cubicBezTo>
                      <a:pt x="75" y="46"/>
                      <a:pt x="76" y="45"/>
                      <a:pt x="76" y="44"/>
                    </a:cubicBezTo>
                    <a:cubicBezTo>
                      <a:pt x="66" y="6"/>
                      <a:pt x="66" y="6"/>
                      <a:pt x="66" y="6"/>
                    </a:cubicBezTo>
                    <a:cubicBezTo>
                      <a:pt x="66" y="5"/>
                      <a:pt x="65" y="5"/>
                      <a:pt x="64"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9"/>
              <p:cNvSpPr/>
              <p:nvPr/>
            </p:nvSpPr>
            <p:spPr bwMode="auto">
              <a:xfrm>
                <a:off x="6680201" y="2652713"/>
                <a:ext cx="261938" cy="138113"/>
              </a:xfrm>
              <a:custGeom>
                <a:gdLst>
                  <a:gd fmla="*/ 6 w 70" name="T0"/>
                  <a:gd fmla="*/ 37 h 37" name="T1"/>
                  <a:gd fmla="*/ 1 w 70" name="T2"/>
                  <a:gd fmla="*/ 34 h 37" name="T3"/>
                  <a:gd fmla="*/ 0 w 70" name="T4"/>
                  <a:gd fmla="*/ 33 h 37" name="T5"/>
                  <a:gd fmla="*/ 18 w 70" name="T6"/>
                  <a:gd fmla="*/ 6 h 37" name="T7"/>
                  <a:gd fmla="*/ 22 w 70" name="T8"/>
                  <a:gd fmla="*/ 8 h 37" name="T9"/>
                  <a:gd fmla="*/ 6 w 70" name="T10"/>
                  <a:gd fmla="*/ 32 h 37" name="T11"/>
                  <a:gd fmla="*/ 7 w 70" name="T12"/>
                  <a:gd fmla="*/ 32 h 37" name="T13"/>
                  <a:gd fmla="*/ 64 w 70" name="T14"/>
                  <a:gd fmla="*/ 17 h 37" name="T15"/>
                  <a:gd fmla="*/ 65 w 70" name="T16"/>
                  <a:gd fmla="*/ 17 h 37" name="T17"/>
                  <a:gd fmla="*/ 39 w 70" name="T18"/>
                  <a:gd fmla="*/ 3 h 37" name="T19"/>
                  <a:gd fmla="*/ 41 w 70" name="T20"/>
                  <a:gd fmla="*/ 0 h 37" name="T21"/>
                  <a:gd fmla="*/ 70 w 70" name="T22"/>
                  <a:gd fmla="*/ 14 h 37" name="T23"/>
                  <a:gd fmla="*/ 70 w 70" name="T24"/>
                  <a:gd fmla="*/ 16 h 37" name="T25"/>
                  <a:gd fmla="*/ 65 w 70" name="T26"/>
                  <a:gd fmla="*/ 22 h 37" name="T27"/>
                  <a:gd fmla="*/ 8 w 70" name="T28"/>
                  <a:gd fmla="*/ 36 h 37" name="T29"/>
                  <a:gd fmla="*/ 6 w 70" name="T30"/>
                  <a:gd fmla="*/ 37 h 3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7" w="70">
                    <a:moveTo>
                      <a:pt x="6" y="37"/>
                    </a:moveTo>
                    <a:cubicBezTo>
                      <a:pt x="4" y="37"/>
                      <a:pt x="2" y="36"/>
                      <a:pt x="1" y="34"/>
                    </a:cubicBezTo>
                    <a:cubicBezTo>
                      <a:pt x="0" y="33"/>
                      <a:pt x="0" y="33"/>
                      <a:pt x="0" y="33"/>
                    </a:cubicBezTo>
                    <a:cubicBezTo>
                      <a:pt x="18" y="6"/>
                      <a:pt x="18" y="6"/>
                      <a:pt x="18" y="6"/>
                    </a:cubicBezTo>
                    <a:cubicBezTo>
                      <a:pt x="22" y="8"/>
                      <a:pt x="22" y="8"/>
                      <a:pt x="22" y="8"/>
                    </a:cubicBezTo>
                    <a:cubicBezTo>
                      <a:pt x="6" y="32"/>
                      <a:pt x="6" y="32"/>
                      <a:pt x="6" y="32"/>
                    </a:cubicBezTo>
                    <a:cubicBezTo>
                      <a:pt x="6" y="32"/>
                      <a:pt x="7" y="32"/>
                      <a:pt x="7" y="32"/>
                    </a:cubicBezTo>
                    <a:cubicBezTo>
                      <a:pt x="64" y="17"/>
                      <a:pt x="64" y="17"/>
                      <a:pt x="64" y="17"/>
                    </a:cubicBezTo>
                    <a:cubicBezTo>
                      <a:pt x="64" y="17"/>
                      <a:pt x="65" y="17"/>
                      <a:pt x="65" y="17"/>
                    </a:cubicBezTo>
                    <a:cubicBezTo>
                      <a:pt x="39" y="3"/>
                      <a:pt x="39" y="3"/>
                      <a:pt x="39" y="3"/>
                    </a:cubicBezTo>
                    <a:cubicBezTo>
                      <a:pt x="41" y="0"/>
                      <a:pt x="41" y="0"/>
                      <a:pt x="41" y="0"/>
                    </a:cubicBezTo>
                    <a:cubicBezTo>
                      <a:pt x="70" y="14"/>
                      <a:pt x="70" y="14"/>
                      <a:pt x="70" y="14"/>
                    </a:cubicBezTo>
                    <a:cubicBezTo>
                      <a:pt x="70" y="16"/>
                      <a:pt x="70" y="16"/>
                      <a:pt x="70" y="16"/>
                    </a:cubicBezTo>
                    <a:cubicBezTo>
                      <a:pt x="70" y="19"/>
                      <a:pt x="68" y="21"/>
                      <a:pt x="65" y="22"/>
                    </a:cubicBezTo>
                    <a:cubicBezTo>
                      <a:pt x="8" y="36"/>
                      <a:pt x="8" y="36"/>
                      <a:pt x="8" y="36"/>
                    </a:cubicBezTo>
                    <a:cubicBezTo>
                      <a:pt x="8" y="36"/>
                      <a:pt x="7" y="37"/>
                      <a:pt x="6" y="37"/>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20"/>
              <p:cNvSpPr>
                <a:spLocks noEditPoints="1"/>
              </p:cNvSpPr>
              <p:nvPr/>
            </p:nvSpPr>
            <p:spPr bwMode="auto">
              <a:xfrm>
                <a:off x="6642101" y="2543175"/>
                <a:ext cx="261938" cy="168275"/>
              </a:xfrm>
              <a:custGeom>
                <a:gdLst>
                  <a:gd fmla="*/ 43 w 70" name="T0"/>
                  <a:gd fmla="*/ 45 h 45" name="T1"/>
                  <a:gd fmla="*/ 0 w 70" name="T2"/>
                  <a:gd fmla="*/ 22 h 45" name="T3"/>
                  <a:gd fmla="*/ 0 w 70" name="T4"/>
                  <a:gd fmla="*/ 21 h 45" name="T5"/>
                  <a:gd fmla="*/ 5 w 70" name="T6"/>
                  <a:gd fmla="*/ 15 h 45" name="T7"/>
                  <a:gd fmla="*/ 62 w 70" name="T8"/>
                  <a:gd fmla="*/ 1 h 45" name="T9"/>
                  <a:gd fmla="*/ 69 w 70" name="T10"/>
                  <a:gd fmla="*/ 3 h 45" name="T11"/>
                  <a:gd fmla="*/ 70 w 70" name="T12"/>
                  <a:gd fmla="*/ 4 h 45" name="T13"/>
                  <a:gd fmla="*/ 43 w 70" name="T14"/>
                  <a:gd fmla="*/ 45 h 45" name="T15"/>
                  <a:gd fmla="*/ 5 w 70" name="T16"/>
                  <a:gd fmla="*/ 20 h 45" name="T17"/>
                  <a:gd fmla="*/ 42 w 70" name="T18"/>
                  <a:gd fmla="*/ 39 h 45" name="T19"/>
                  <a:gd fmla="*/ 65 w 70" name="T20"/>
                  <a:gd fmla="*/ 5 h 45" name="T21"/>
                  <a:gd fmla="*/ 63 w 70" name="T22"/>
                  <a:gd fmla="*/ 5 h 45" name="T23"/>
                  <a:gd fmla="*/ 6 w 70" name="T24"/>
                  <a:gd fmla="*/ 19 h 45" name="T25"/>
                  <a:gd fmla="*/ 5 w 70" name="T26"/>
                  <a:gd fmla="*/ 20 h 4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5" w="70">
                    <a:moveTo>
                      <a:pt x="43" y="45"/>
                    </a:moveTo>
                    <a:cubicBezTo>
                      <a:pt x="0" y="22"/>
                      <a:pt x="0" y="22"/>
                      <a:pt x="0" y="22"/>
                    </a:cubicBezTo>
                    <a:cubicBezTo>
                      <a:pt x="0" y="21"/>
                      <a:pt x="0" y="21"/>
                      <a:pt x="0" y="21"/>
                    </a:cubicBezTo>
                    <a:cubicBezTo>
                      <a:pt x="1" y="18"/>
                      <a:pt x="3" y="16"/>
                      <a:pt x="5" y="15"/>
                    </a:cubicBezTo>
                    <a:cubicBezTo>
                      <a:pt x="62" y="1"/>
                      <a:pt x="62" y="1"/>
                      <a:pt x="62" y="1"/>
                    </a:cubicBezTo>
                    <a:cubicBezTo>
                      <a:pt x="65" y="0"/>
                      <a:pt x="68" y="1"/>
                      <a:pt x="69" y="3"/>
                    </a:cubicBezTo>
                    <a:cubicBezTo>
                      <a:pt x="70" y="4"/>
                      <a:pt x="70" y="4"/>
                      <a:pt x="70" y="4"/>
                    </a:cubicBezTo>
                    <a:lnTo>
                      <a:pt x="43" y="45"/>
                    </a:lnTo>
                    <a:close/>
                    <a:moveTo>
                      <a:pt x="5" y="20"/>
                    </a:moveTo>
                    <a:cubicBezTo>
                      <a:pt x="42" y="39"/>
                      <a:pt x="42" y="39"/>
                      <a:pt x="42" y="39"/>
                    </a:cubicBezTo>
                    <a:cubicBezTo>
                      <a:pt x="65" y="5"/>
                      <a:pt x="65" y="5"/>
                      <a:pt x="65" y="5"/>
                    </a:cubicBezTo>
                    <a:cubicBezTo>
                      <a:pt x="64" y="5"/>
                      <a:pt x="64" y="5"/>
                      <a:pt x="63" y="5"/>
                    </a:cubicBezTo>
                    <a:cubicBezTo>
                      <a:pt x="6" y="19"/>
                      <a:pt x="6" y="19"/>
                      <a:pt x="6" y="19"/>
                    </a:cubicBezTo>
                    <a:cubicBezTo>
                      <a:pt x="6" y="20"/>
                      <a:pt x="5" y="20"/>
                      <a:pt x="5" y="2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1"/>
              <p:cNvSpPr>
                <a:spLocks noEditPoints="1"/>
              </p:cNvSpPr>
              <p:nvPr/>
            </p:nvSpPr>
            <p:spPr bwMode="auto">
              <a:xfrm>
                <a:off x="7091363" y="3255963"/>
                <a:ext cx="147638" cy="203200"/>
              </a:xfrm>
              <a:custGeom>
                <a:gdLst>
                  <a:gd fmla="*/ 33 w 93" name="T0"/>
                  <a:gd fmla="*/ 128 h 128" name="T1"/>
                  <a:gd fmla="*/ 0 w 93" name="T2"/>
                  <a:gd fmla="*/ 19 h 128" name="T3"/>
                  <a:gd fmla="*/ 62 w 93" name="T4"/>
                  <a:gd fmla="*/ 0 h 128" name="T5"/>
                  <a:gd fmla="*/ 93 w 93" name="T6"/>
                  <a:gd fmla="*/ 111 h 128" name="T7"/>
                  <a:gd fmla="*/ 33 w 93" name="T8"/>
                  <a:gd fmla="*/ 128 h 128" name="T9"/>
                  <a:gd fmla="*/ 12 w 93" name="T10"/>
                  <a:gd fmla="*/ 26 h 128" name="T11"/>
                  <a:gd fmla="*/ 41 w 93" name="T12"/>
                  <a:gd fmla="*/ 116 h 128" name="T13"/>
                  <a:gd fmla="*/ 81 w 93" name="T14"/>
                  <a:gd fmla="*/ 104 h 128" name="T15"/>
                  <a:gd fmla="*/ 55 w 93" name="T16"/>
                  <a:gd fmla="*/ 14 h 128" name="T17"/>
                  <a:gd fmla="*/ 12 w 93" name="T18"/>
                  <a:gd fmla="*/ 26 h 1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8" w="93">
                    <a:moveTo>
                      <a:pt x="33" y="128"/>
                    </a:moveTo>
                    <a:lnTo>
                      <a:pt x="0" y="19"/>
                    </a:lnTo>
                    <a:lnTo>
                      <a:pt x="62" y="0"/>
                    </a:lnTo>
                    <a:lnTo>
                      <a:pt x="93" y="111"/>
                    </a:lnTo>
                    <a:lnTo>
                      <a:pt x="33" y="128"/>
                    </a:lnTo>
                    <a:close/>
                    <a:moveTo>
                      <a:pt x="12" y="26"/>
                    </a:moveTo>
                    <a:lnTo>
                      <a:pt x="41" y="116"/>
                    </a:lnTo>
                    <a:lnTo>
                      <a:pt x="81" y="104"/>
                    </a:lnTo>
                    <a:lnTo>
                      <a:pt x="55" y="14"/>
                    </a:lnTo>
                    <a:lnTo>
                      <a:pt x="12"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2"/>
              <p:cNvSpPr>
                <a:spLocks noEditPoints="1"/>
              </p:cNvSpPr>
              <p:nvPr/>
            </p:nvSpPr>
            <p:spPr bwMode="auto">
              <a:xfrm>
                <a:off x="7178676" y="3148013"/>
                <a:ext cx="220663" cy="246063"/>
              </a:xfrm>
              <a:custGeom>
                <a:gdLst>
                  <a:gd fmla="*/ 39 w 59" name="T0"/>
                  <a:gd fmla="*/ 66 h 66" name="T1"/>
                  <a:gd fmla="*/ 36 w 59" name="T2"/>
                  <a:gd fmla="*/ 66 h 66" name="T3"/>
                  <a:gd fmla="*/ 27 w 59" name="T4"/>
                  <a:gd fmla="*/ 65 h 66" name="T5"/>
                  <a:gd fmla="*/ 22 w 59" name="T6"/>
                  <a:gd fmla="*/ 65 h 66" name="T7"/>
                  <a:gd fmla="*/ 10 w 59" name="T8"/>
                  <a:gd fmla="*/ 65 h 66" name="T9"/>
                  <a:gd fmla="*/ 8 w 59" name="T10"/>
                  <a:gd fmla="*/ 65 h 66" name="T11"/>
                  <a:gd fmla="*/ 0 w 59" name="T12"/>
                  <a:gd fmla="*/ 36 h 66" name="T13"/>
                  <a:gd fmla="*/ 1 w 59" name="T14"/>
                  <a:gd fmla="*/ 35 h 66" name="T15"/>
                  <a:gd fmla="*/ 16 w 59" name="T16"/>
                  <a:gd fmla="*/ 18 h 66" name="T17"/>
                  <a:gd fmla="*/ 17 w 59" name="T18"/>
                  <a:gd fmla="*/ 5 h 66" name="T19"/>
                  <a:gd fmla="*/ 18 w 59" name="T20"/>
                  <a:gd fmla="*/ 2 h 66" name="T21"/>
                  <a:gd fmla="*/ 25 w 59" name="T22"/>
                  <a:gd fmla="*/ 0 h 66" name="T23"/>
                  <a:gd fmla="*/ 29 w 59" name="T24"/>
                  <a:gd fmla="*/ 2 h 66" name="T25"/>
                  <a:gd fmla="*/ 32 w 59" name="T26"/>
                  <a:gd fmla="*/ 17 h 66" name="T27"/>
                  <a:gd fmla="*/ 32 w 59" name="T28"/>
                  <a:gd fmla="*/ 19 h 66" name="T29"/>
                  <a:gd fmla="*/ 32 w 59" name="T30"/>
                  <a:gd fmla="*/ 21 h 66" name="T31"/>
                  <a:gd fmla="*/ 32 w 59" name="T32"/>
                  <a:gd fmla="*/ 24 h 66" name="T33"/>
                  <a:gd fmla="*/ 47 w 59" name="T34"/>
                  <a:gd fmla="*/ 26 h 66" name="T35"/>
                  <a:gd fmla="*/ 48 w 59" name="T36"/>
                  <a:gd fmla="*/ 26 h 66" name="T37"/>
                  <a:gd fmla="*/ 48 w 59" name="T38"/>
                  <a:gd fmla="*/ 26 h 66" name="T39"/>
                  <a:gd fmla="*/ 59 w 59" name="T40"/>
                  <a:gd fmla="*/ 37 h 66" name="T41"/>
                  <a:gd fmla="*/ 56 w 59" name="T42"/>
                  <a:gd fmla="*/ 43 h 66" name="T43"/>
                  <a:gd fmla="*/ 56 w 59" name="T44"/>
                  <a:gd fmla="*/ 46 h 66" name="T45"/>
                  <a:gd fmla="*/ 53 w 59" name="T46"/>
                  <a:gd fmla="*/ 52 h 66" name="T47"/>
                  <a:gd fmla="*/ 53 w 59" name="T48"/>
                  <a:gd fmla="*/ 53 h 66" name="T49"/>
                  <a:gd fmla="*/ 48 w 59" name="T50"/>
                  <a:gd fmla="*/ 60 h 66" name="T51"/>
                  <a:gd fmla="*/ 48 w 59" name="T52"/>
                  <a:gd fmla="*/ 62 h 66" name="T53"/>
                  <a:gd fmla="*/ 39 w 59" name="T54"/>
                  <a:gd fmla="*/ 66 h 66" name="T55"/>
                  <a:gd fmla="*/ 17 w 59" name="T56"/>
                  <a:gd fmla="*/ 60 h 66" name="T57"/>
                  <a:gd fmla="*/ 22 w 59" name="T58"/>
                  <a:gd fmla="*/ 60 h 66" name="T59"/>
                  <a:gd fmla="*/ 28 w 59" name="T60"/>
                  <a:gd fmla="*/ 61 h 66" name="T61"/>
                  <a:gd fmla="*/ 37 w 59" name="T62"/>
                  <a:gd fmla="*/ 62 h 66" name="T63"/>
                  <a:gd fmla="*/ 39 w 59" name="T64"/>
                  <a:gd fmla="*/ 62 h 66" name="T65"/>
                  <a:gd fmla="*/ 44 w 59" name="T66"/>
                  <a:gd fmla="*/ 60 h 66" name="T67"/>
                  <a:gd fmla="*/ 44 w 59" name="T68"/>
                  <a:gd fmla="*/ 59 h 66" name="T69"/>
                  <a:gd fmla="*/ 44 w 59" name="T70"/>
                  <a:gd fmla="*/ 57 h 66" name="T71"/>
                  <a:gd fmla="*/ 46 w 59" name="T72"/>
                  <a:gd fmla="*/ 57 h 66" name="T73"/>
                  <a:gd fmla="*/ 49 w 59" name="T74"/>
                  <a:gd fmla="*/ 53 h 66" name="T75"/>
                  <a:gd fmla="*/ 49 w 59" name="T76"/>
                  <a:gd fmla="*/ 52 h 66" name="T77"/>
                  <a:gd fmla="*/ 48 w 59" name="T78"/>
                  <a:gd fmla="*/ 50 h 66" name="T79"/>
                  <a:gd fmla="*/ 50 w 59" name="T80"/>
                  <a:gd fmla="*/ 49 h 66" name="T81"/>
                  <a:gd fmla="*/ 52 w 59" name="T82"/>
                  <a:gd fmla="*/ 46 h 66" name="T83"/>
                  <a:gd fmla="*/ 52 w 59" name="T84"/>
                  <a:gd fmla="*/ 43 h 66" name="T85"/>
                  <a:gd fmla="*/ 51 w 59" name="T86"/>
                  <a:gd fmla="*/ 42 h 66" name="T87"/>
                  <a:gd fmla="*/ 52 w 59" name="T88"/>
                  <a:gd fmla="*/ 41 h 66" name="T89"/>
                  <a:gd fmla="*/ 54 w 59" name="T90"/>
                  <a:gd fmla="*/ 37 h 66" name="T91"/>
                  <a:gd fmla="*/ 48 w 59" name="T92"/>
                  <a:gd fmla="*/ 31 h 66" name="T93"/>
                  <a:gd fmla="*/ 47 w 59" name="T94"/>
                  <a:gd fmla="*/ 31 h 66" name="T95"/>
                  <a:gd fmla="*/ 28 w 59" name="T96"/>
                  <a:gd fmla="*/ 27 h 66" name="T97"/>
                  <a:gd fmla="*/ 27 w 59" name="T98"/>
                  <a:gd fmla="*/ 24 h 66" name="T99"/>
                  <a:gd fmla="*/ 28 w 59" name="T100"/>
                  <a:gd fmla="*/ 21 h 66" name="T101"/>
                  <a:gd fmla="*/ 28 w 59" name="T102"/>
                  <a:gd fmla="*/ 19 h 66" name="T103"/>
                  <a:gd fmla="*/ 28 w 59" name="T104"/>
                  <a:gd fmla="*/ 16 h 66" name="T105"/>
                  <a:gd fmla="*/ 26 w 59" name="T106"/>
                  <a:gd fmla="*/ 5 h 66" name="T107"/>
                  <a:gd fmla="*/ 25 w 59" name="T108"/>
                  <a:gd fmla="*/ 4 h 66" name="T109"/>
                  <a:gd fmla="*/ 22 w 59" name="T110"/>
                  <a:gd fmla="*/ 5 h 66" name="T111"/>
                  <a:gd fmla="*/ 21 w 59" name="T112"/>
                  <a:gd fmla="*/ 19 h 66" name="T113"/>
                  <a:gd fmla="*/ 20 w 59" name="T114"/>
                  <a:gd fmla="*/ 20 h 66" name="T115"/>
                  <a:gd fmla="*/ 5 w 59" name="T116"/>
                  <a:gd fmla="*/ 38 h 66" name="T117"/>
                  <a:gd fmla="*/ 11 w 59" name="T118"/>
                  <a:gd fmla="*/ 60 h 66" name="T119"/>
                  <a:gd fmla="*/ 17 w 59" name="T120"/>
                  <a:gd fmla="*/ 60 h 6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6" w="59">
                    <a:moveTo>
                      <a:pt x="39" y="66"/>
                    </a:moveTo>
                    <a:cubicBezTo>
                      <a:pt x="38" y="66"/>
                      <a:pt x="37" y="66"/>
                      <a:pt x="36" y="66"/>
                    </a:cubicBezTo>
                    <a:cubicBezTo>
                      <a:pt x="34" y="66"/>
                      <a:pt x="31" y="65"/>
                      <a:pt x="27" y="65"/>
                    </a:cubicBezTo>
                    <a:cubicBezTo>
                      <a:pt x="22" y="65"/>
                      <a:pt x="22" y="65"/>
                      <a:pt x="22" y="65"/>
                    </a:cubicBezTo>
                    <a:cubicBezTo>
                      <a:pt x="17" y="64"/>
                      <a:pt x="13" y="64"/>
                      <a:pt x="10" y="65"/>
                    </a:cubicBezTo>
                    <a:cubicBezTo>
                      <a:pt x="8" y="65"/>
                      <a:pt x="8" y="65"/>
                      <a:pt x="8" y="65"/>
                    </a:cubicBezTo>
                    <a:cubicBezTo>
                      <a:pt x="0" y="36"/>
                      <a:pt x="0" y="36"/>
                      <a:pt x="0" y="36"/>
                    </a:cubicBezTo>
                    <a:cubicBezTo>
                      <a:pt x="1" y="35"/>
                      <a:pt x="1" y="35"/>
                      <a:pt x="1" y="35"/>
                    </a:cubicBezTo>
                    <a:cubicBezTo>
                      <a:pt x="6" y="31"/>
                      <a:pt x="14" y="23"/>
                      <a:pt x="16" y="18"/>
                    </a:cubicBezTo>
                    <a:cubicBezTo>
                      <a:pt x="18" y="12"/>
                      <a:pt x="17" y="6"/>
                      <a:pt x="17" y="5"/>
                    </a:cubicBezTo>
                    <a:cubicBezTo>
                      <a:pt x="17" y="4"/>
                      <a:pt x="18" y="3"/>
                      <a:pt x="18" y="2"/>
                    </a:cubicBezTo>
                    <a:cubicBezTo>
                      <a:pt x="20" y="0"/>
                      <a:pt x="25" y="0"/>
                      <a:pt x="25" y="0"/>
                    </a:cubicBezTo>
                    <a:cubicBezTo>
                      <a:pt x="26" y="0"/>
                      <a:pt x="28" y="0"/>
                      <a:pt x="29" y="2"/>
                    </a:cubicBezTo>
                    <a:cubicBezTo>
                      <a:pt x="32" y="5"/>
                      <a:pt x="33" y="10"/>
                      <a:pt x="32" y="17"/>
                    </a:cubicBezTo>
                    <a:cubicBezTo>
                      <a:pt x="32" y="18"/>
                      <a:pt x="32" y="19"/>
                      <a:pt x="32" y="19"/>
                    </a:cubicBezTo>
                    <a:cubicBezTo>
                      <a:pt x="32" y="21"/>
                      <a:pt x="32" y="21"/>
                      <a:pt x="32" y="21"/>
                    </a:cubicBezTo>
                    <a:cubicBezTo>
                      <a:pt x="32" y="22"/>
                      <a:pt x="32" y="23"/>
                      <a:pt x="32" y="24"/>
                    </a:cubicBezTo>
                    <a:cubicBezTo>
                      <a:pt x="33" y="25"/>
                      <a:pt x="37" y="26"/>
                      <a:pt x="47" y="26"/>
                    </a:cubicBezTo>
                    <a:cubicBezTo>
                      <a:pt x="48" y="26"/>
                      <a:pt x="48" y="26"/>
                      <a:pt x="48" y="26"/>
                    </a:cubicBezTo>
                    <a:cubicBezTo>
                      <a:pt x="48" y="26"/>
                      <a:pt x="48" y="26"/>
                      <a:pt x="48" y="26"/>
                    </a:cubicBezTo>
                    <a:cubicBezTo>
                      <a:pt x="54" y="26"/>
                      <a:pt x="59" y="31"/>
                      <a:pt x="59" y="37"/>
                    </a:cubicBezTo>
                    <a:cubicBezTo>
                      <a:pt x="59" y="39"/>
                      <a:pt x="58" y="41"/>
                      <a:pt x="56" y="43"/>
                    </a:cubicBezTo>
                    <a:cubicBezTo>
                      <a:pt x="56" y="44"/>
                      <a:pt x="57" y="45"/>
                      <a:pt x="56" y="46"/>
                    </a:cubicBezTo>
                    <a:cubicBezTo>
                      <a:pt x="56" y="48"/>
                      <a:pt x="55" y="51"/>
                      <a:pt x="53" y="52"/>
                    </a:cubicBezTo>
                    <a:cubicBezTo>
                      <a:pt x="53" y="53"/>
                      <a:pt x="53" y="53"/>
                      <a:pt x="53" y="53"/>
                    </a:cubicBezTo>
                    <a:cubicBezTo>
                      <a:pt x="53" y="56"/>
                      <a:pt x="51" y="59"/>
                      <a:pt x="48" y="60"/>
                    </a:cubicBezTo>
                    <a:cubicBezTo>
                      <a:pt x="48" y="61"/>
                      <a:pt x="48" y="61"/>
                      <a:pt x="48" y="62"/>
                    </a:cubicBezTo>
                    <a:cubicBezTo>
                      <a:pt x="47" y="65"/>
                      <a:pt x="44" y="66"/>
                      <a:pt x="39" y="66"/>
                    </a:cubicBezTo>
                    <a:moveTo>
                      <a:pt x="17" y="60"/>
                    </a:moveTo>
                    <a:cubicBezTo>
                      <a:pt x="18" y="60"/>
                      <a:pt x="20" y="60"/>
                      <a:pt x="22" y="60"/>
                    </a:cubicBezTo>
                    <a:cubicBezTo>
                      <a:pt x="28" y="61"/>
                      <a:pt x="28" y="61"/>
                      <a:pt x="28" y="61"/>
                    </a:cubicBezTo>
                    <a:cubicBezTo>
                      <a:pt x="31" y="61"/>
                      <a:pt x="35" y="61"/>
                      <a:pt x="37" y="62"/>
                    </a:cubicBezTo>
                    <a:cubicBezTo>
                      <a:pt x="38" y="62"/>
                      <a:pt x="38" y="62"/>
                      <a:pt x="39" y="62"/>
                    </a:cubicBezTo>
                    <a:cubicBezTo>
                      <a:pt x="42" y="62"/>
                      <a:pt x="43" y="61"/>
                      <a:pt x="44" y="60"/>
                    </a:cubicBezTo>
                    <a:cubicBezTo>
                      <a:pt x="44" y="60"/>
                      <a:pt x="44" y="59"/>
                      <a:pt x="44" y="59"/>
                    </a:cubicBezTo>
                    <a:cubicBezTo>
                      <a:pt x="44" y="57"/>
                      <a:pt x="44" y="57"/>
                      <a:pt x="44" y="57"/>
                    </a:cubicBezTo>
                    <a:cubicBezTo>
                      <a:pt x="46" y="57"/>
                      <a:pt x="46" y="57"/>
                      <a:pt x="46" y="57"/>
                    </a:cubicBezTo>
                    <a:cubicBezTo>
                      <a:pt x="47" y="56"/>
                      <a:pt x="49" y="55"/>
                      <a:pt x="49" y="53"/>
                    </a:cubicBezTo>
                    <a:cubicBezTo>
                      <a:pt x="49" y="52"/>
                      <a:pt x="49" y="52"/>
                      <a:pt x="49" y="52"/>
                    </a:cubicBezTo>
                    <a:cubicBezTo>
                      <a:pt x="48" y="50"/>
                      <a:pt x="48" y="50"/>
                      <a:pt x="48" y="50"/>
                    </a:cubicBezTo>
                    <a:cubicBezTo>
                      <a:pt x="50" y="49"/>
                      <a:pt x="50" y="49"/>
                      <a:pt x="50" y="49"/>
                    </a:cubicBezTo>
                    <a:cubicBezTo>
                      <a:pt x="51" y="49"/>
                      <a:pt x="52" y="47"/>
                      <a:pt x="52" y="46"/>
                    </a:cubicBezTo>
                    <a:cubicBezTo>
                      <a:pt x="52" y="45"/>
                      <a:pt x="52" y="44"/>
                      <a:pt x="52" y="43"/>
                    </a:cubicBezTo>
                    <a:cubicBezTo>
                      <a:pt x="51" y="42"/>
                      <a:pt x="51" y="42"/>
                      <a:pt x="51" y="42"/>
                    </a:cubicBezTo>
                    <a:cubicBezTo>
                      <a:pt x="52" y="41"/>
                      <a:pt x="52" y="41"/>
                      <a:pt x="52" y="41"/>
                    </a:cubicBezTo>
                    <a:cubicBezTo>
                      <a:pt x="54" y="40"/>
                      <a:pt x="54" y="38"/>
                      <a:pt x="54" y="37"/>
                    </a:cubicBezTo>
                    <a:cubicBezTo>
                      <a:pt x="54" y="33"/>
                      <a:pt x="52" y="31"/>
                      <a:pt x="48" y="31"/>
                    </a:cubicBezTo>
                    <a:cubicBezTo>
                      <a:pt x="48" y="31"/>
                      <a:pt x="48" y="31"/>
                      <a:pt x="47" y="31"/>
                    </a:cubicBezTo>
                    <a:cubicBezTo>
                      <a:pt x="37" y="31"/>
                      <a:pt x="31" y="29"/>
                      <a:pt x="28" y="27"/>
                    </a:cubicBezTo>
                    <a:cubicBezTo>
                      <a:pt x="28" y="26"/>
                      <a:pt x="27" y="25"/>
                      <a:pt x="27" y="24"/>
                    </a:cubicBezTo>
                    <a:cubicBezTo>
                      <a:pt x="27" y="23"/>
                      <a:pt x="27" y="22"/>
                      <a:pt x="28" y="21"/>
                    </a:cubicBezTo>
                    <a:cubicBezTo>
                      <a:pt x="28" y="20"/>
                      <a:pt x="28" y="19"/>
                      <a:pt x="28" y="19"/>
                    </a:cubicBezTo>
                    <a:cubicBezTo>
                      <a:pt x="28" y="18"/>
                      <a:pt x="28" y="17"/>
                      <a:pt x="28" y="16"/>
                    </a:cubicBezTo>
                    <a:cubicBezTo>
                      <a:pt x="29" y="10"/>
                      <a:pt x="27" y="6"/>
                      <a:pt x="26" y="5"/>
                    </a:cubicBezTo>
                    <a:cubicBezTo>
                      <a:pt x="25" y="4"/>
                      <a:pt x="25" y="4"/>
                      <a:pt x="25" y="4"/>
                    </a:cubicBezTo>
                    <a:cubicBezTo>
                      <a:pt x="24" y="4"/>
                      <a:pt x="22" y="5"/>
                      <a:pt x="22" y="5"/>
                    </a:cubicBezTo>
                    <a:cubicBezTo>
                      <a:pt x="22" y="6"/>
                      <a:pt x="22" y="13"/>
                      <a:pt x="21" y="19"/>
                    </a:cubicBezTo>
                    <a:cubicBezTo>
                      <a:pt x="20" y="20"/>
                      <a:pt x="20" y="20"/>
                      <a:pt x="20" y="20"/>
                    </a:cubicBezTo>
                    <a:cubicBezTo>
                      <a:pt x="18" y="25"/>
                      <a:pt x="10" y="33"/>
                      <a:pt x="5" y="38"/>
                    </a:cubicBezTo>
                    <a:cubicBezTo>
                      <a:pt x="11" y="60"/>
                      <a:pt x="11" y="60"/>
                      <a:pt x="11" y="60"/>
                    </a:cubicBezTo>
                    <a:cubicBezTo>
                      <a:pt x="13" y="60"/>
                      <a:pt x="15" y="60"/>
                      <a:pt x="17" y="6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3"/>
              <p:cNvSpPr>
                <a:spLocks noEditPoints="1"/>
              </p:cNvSpPr>
              <p:nvPr/>
            </p:nvSpPr>
            <p:spPr bwMode="auto">
              <a:xfrm>
                <a:off x="5251451" y="2468563"/>
                <a:ext cx="471488" cy="412750"/>
              </a:xfrm>
              <a:custGeom>
                <a:gdLst>
                  <a:gd fmla="*/ 297 w 297" name="T0"/>
                  <a:gd fmla="*/ 260 h 260" name="T1"/>
                  <a:gd fmla="*/ 0 w 297" name="T2"/>
                  <a:gd fmla="*/ 260 h 260" name="T3"/>
                  <a:gd fmla="*/ 0 w 297" name="T4"/>
                  <a:gd fmla="*/ 0 h 260" name="T5"/>
                  <a:gd fmla="*/ 297 w 297" name="T6"/>
                  <a:gd fmla="*/ 0 h 260" name="T7"/>
                  <a:gd fmla="*/ 297 w 297" name="T8"/>
                  <a:gd fmla="*/ 260 h 260" name="T9"/>
                  <a:gd fmla="*/ 9 w 297" name="T10"/>
                  <a:gd fmla="*/ 250 h 260" name="T11"/>
                  <a:gd fmla="*/ 288 w 297" name="T12"/>
                  <a:gd fmla="*/ 250 h 260" name="T13"/>
                  <a:gd fmla="*/ 288 w 297" name="T14"/>
                  <a:gd fmla="*/ 9 h 260" name="T15"/>
                  <a:gd fmla="*/ 9 w 297" name="T16"/>
                  <a:gd fmla="*/ 9 h 260" name="T17"/>
                  <a:gd fmla="*/ 9 w 297" name="T18"/>
                  <a:gd fmla="*/ 250 h 2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0" w="297">
                    <a:moveTo>
                      <a:pt x="297" y="260"/>
                    </a:moveTo>
                    <a:lnTo>
                      <a:pt x="0" y="260"/>
                    </a:lnTo>
                    <a:lnTo>
                      <a:pt x="0" y="0"/>
                    </a:lnTo>
                    <a:lnTo>
                      <a:pt x="297" y="0"/>
                    </a:lnTo>
                    <a:lnTo>
                      <a:pt x="297" y="260"/>
                    </a:lnTo>
                    <a:close/>
                    <a:moveTo>
                      <a:pt x="9" y="250"/>
                    </a:moveTo>
                    <a:lnTo>
                      <a:pt x="288" y="250"/>
                    </a:lnTo>
                    <a:lnTo>
                      <a:pt x="288" y="9"/>
                    </a:lnTo>
                    <a:lnTo>
                      <a:pt x="9" y="9"/>
                    </a:lnTo>
                    <a:lnTo>
                      <a:pt x="9" y="25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4"/>
              <p:cNvSpPr>
                <a:spLocks noEditPoints="1"/>
              </p:cNvSpPr>
              <p:nvPr/>
            </p:nvSpPr>
            <p:spPr bwMode="auto">
              <a:xfrm>
                <a:off x="5299076" y="2517775"/>
                <a:ext cx="376238" cy="314325"/>
              </a:xfrm>
              <a:custGeom>
                <a:gdLst>
                  <a:gd fmla="*/ 237 w 237" name="T0"/>
                  <a:gd fmla="*/ 198 h 198" name="T1"/>
                  <a:gd fmla="*/ 0 w 237" name="T2"/>
                  <a:gd fmla="*/ 198 h 198" name="T3"/>
                  <a:gd fmla="*/ 0 w 237" name="T4"/>
                  <a:gd fmla="*/ 0 h 198" name="T5"/>
                  <a:gd fmla="*/ 237 w 237" name="T6"/>
                  <a:gd fmla="*/ 0 h 198" name="T7"/>
                  <a:gd fmla="*/ 237 w 237" name="T8"/>
                  <a:gd fmla="*/ 198 h 198" name="T9"/>
                  <a:gd fmla="*/ 10 w 237" name="T10"/>
                  <a:gd fmla="*/ 189 h 198" name="T11"/>
                  <a:gd fmla="*/ 227 w 237" name="T12"/>
                  <a:gd fmla="*/ 189 h 198" name="T13"/>
                  <a:gd fmla="*/ 227 w 237" name="T14"/>
                  <a:gd fmla="*/ 9 h 198" name="T15"/>
                  <a:gd fmla="*/ 10 w 237" name="T16"/>
                  <a:gd fmla="*/ 9 h 198" name="T17"/>
                  <a:gd fmla="*/ 10 w 237" name="T18"/>
                  <a:gd fmla="*/ 189 h 19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8" w="236">
                    <a:moveTo>
                      <a:pt x="237" y="198"/>
                    </a:moveTo>
                    <a:lnTo>
                      <a:pt x="0" y="198"/>
                    </a:lnTo>
                    <a:lnTo>
                      <a:pt x="0" y="0"/>
                    </a:lnTo>
                    <a:lnTo>
                      <a:pt x="237" y="0"/>
                    </a:lnTo>
                    <a:lnTo>
                      <a:pt x="237" y="198"/>
                    </a:lnTo>
                    <a:close/>
                    <a:moveTo>
                      <a:pt x="10" y="189"/>
                    </a:moveTo>
                    <a:lnTo>
                      <a:pt x="227" y="189"/>
                    </a:lnTo>
                    <a:lnTo>
                      <a:pt x="227" y="9"/>
                    </a:lnTo>
                    <a:lnTo>
                      <a:pt x="10" y="9"/>
                    </a:lnTo>
                    <a:lnTo>
                      <a:pt x="10" y="18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5"/>
              <p:cNvSpPr/>
              <p:nvPr/>
            </p:nvSpPr>
            <p:spPr bwMode="auto">
              <a:xfrm>
                <a:off x="5303838" y="2625725"/>
                <a:ext cx="355600" cy="146050"/>
              </a:xfrm>
              <a:custGeom>
                <a:gdLst>
                  <a:gd fmla="*/ 217 w 224" name="T0"/>
                  <a:gd fmla="*/ 92 h 92" name="T1"/>
                  <a:gd fmla="*/ 172 w 224" name="T2"/>
                  <a:gd fmla="*/ 52 h 92" name="T3"/>
                  <a:gd fmla="*/ 123 w 224" name="T4"/>
                  <a:gd fmla="*/ 88 h 92" name="T5"/>
                  <a:gd fmla="*/ 54 w 224" name="T6"/>
                  <a:gd fmla="*/ 14 h 92" name="T7"/>
                  <a:gd fmla="*/ 7 w 224" name="T8"/>
                  <a:gd fmla="*/ 66 h 92" name="T9"/>
                  <a:gd fmla="*/ 0 w 224" name="T10"/>
                  <a:gd fmla="*/ 59 h 92" name="T11"/>
                  <a:gd fmla="*/ 54 w 224" name="T12"/>
                  <a:gd fmla="*/ 0 h 92" name="T13"/>
                  <a:gd fmla="*/ 123 w 224" name="T14"/>
                  <a:gd fmla="*/ 73 h 92" name="T15"/>
                  <a:gd fmla="*/ 175 w 224" name="T16"/>
                  <a:gd fmla="*/ 40 h 92" name="T17"/>
                  <a:gd fmla="*/ 224 w 224" name="T18"/>
                  <a:gd fmla="*/ 83 h 92" name="T19"/>
                  <a:gd fmla="*/ 217 w 224" name="T20"/>
                  <a:gd fmla="*/ 92 h 9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2" w="224">
                    <a:moveTo>
                      <a:pt x="217" y="92"/>
                    </a:moveTo>
                    <a:lnTo>
                      <a:pt x="172" y="52"/>
                    </a:lnTo>
                    <a:lnTo>
                      <a:pt x="123" y="88"/>
                    </a:lnTo>
                    <a:lnTo>
                      <a:pt x="54" y="14"/>
                    </a:lnTo>
                    <a:lnTo>
                      <a:pt x="7" y="66"/>
                    </a:lnTo>
                    <a:lnTo>
                      <a:pt x="0" y="59"/>
                    </a:lnTo>
                    <a:lnTo>
                      <a:pt x="54" y="0"/>
                    </a:lnTo>
                    <a:lnTo>
                      <a:pt x="123" y="73"/>
                    </a:lnTo>
                    <a:lnTo>
                      <a:pt x="175" y="40"/>
                    </a:lnTo>
                    <a:lnTo>
                      <a:pt x="224" y="83"/>
                    </a:lnTo>
                    <a:lnTo>
                      <a:pt x="217" y="9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6"/>
              <p:cNvSpPr>
                <a:spLocks noEditPoints="1"/>
              </p:cNvSpPr>
              <p:nvPr/>
            </p:nvSpPr>
            <p:spPr bwMode="auto">
              <a:xfrm>
                <a:off x="5457826" y="2562225"/>
                <a:ext cx="100013" cy="101600"/>
              </a:xfrm>
              <a:custGeom>
                <a:gdLst>
                  <a:gd fmla="*/ 13 w 27" name="T0"/>
                  <a:gd fmla="*/ 27 h 27" name="T1"/>
                  <a:gd fmla="*/ 0 w 27" name="T2"/>
                  <a:gd fmla="*/ 14 h 27" name="T3"/>
                  <a:gd fmla="*/ 13 w 27" name="T4"/>
                  <a:gd fmla="*/ 0 h 27" name="T5"/>
                  <a:gd fmla="*/ 27 w 27" name="T6"/>
                  <a:gd fmla="*/ 14 h 27" name="T7"/>
                  <a:gd fmla="*/ 13 w 27" name="T8"/>
                  <a:gd fmla="*/ 27 h 27" name="T9"/>
                  <a:gd fmla="*/ 13 w 27" name="T10"/>
                  <a:gd fmla="*/ 5 h 27" name="T11"/>
                  <a:gd fmla="*/ 4 w 27" name="T12"/>
                  <a:gd fmla="*/ 14 h 27" name="T13"/>
                  <a:gd fmla="*/ 13 w 27" name="T14"/>
                  <a:gd fmla="*/ 23 h 27" name="T15"/>
                  <a:gd fmla="*/ 22 w 27" name="T16"/>
                  <a:gd fmla="*/ 14 h 27" name="T17"/>
                  <a:gd fmla="*/ 13 w 27" name="T18"/>
                  <a:gd fmla="*/ 5 h 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 w="27">
                    <a:moveTo>
                      <a:pt x="13" y="27"/>
                    </a:moveTo>
                    <a:cubicBezTo>
                      <a:pt x="6" y="27"/>
                      <a:pt x="0" y="21"/>
                      <a:pt x="0" y="14"/>
                    </a:cubicBezTo>
                    <a:cubicBezTo>
                      <a:pt x="0" y="6"/>
                      <a:pt x="6" y="0"/>
                      <a:pt x="13" y="0"/>
                    </a:cubicBezTo>
                    <a:cubicBezTo>
                      <a:pt x="21" y="0"/>
                      <a:pt x="27" y="6"/>
                      <a:pt x="27" y="14"/>
                    </a:cubicBezTo>
                    <a:cubicBezTo>
                      <a:pt x="27" y="21"/>
                      <a:pt x="21" y="27"/>
                      <a:pt x="13" y="27"/>
                    </a:cubicBezTo>
                    <a:moveTo>
                      <a:pt x="13" y="5"/>
                    </a:moveTo>
                    <a:cubicBezTo>
                      <a:pt x="8" y="5"/>
                      <a:pt x="4" y="9"/>
                      <a:pt x="4" y="14"/>
                    </a:cubicBezTo>
                    <a:cubicBezTo>
                      <a:pt x="4" y="19"/>
                      <a:pt x="8" y="23"/>
                      <a:pt x="13" y="23"/>
                    </a:cubicBezTo>
                    <a:cubicBezTo>
                      <a:pt x="18" y="23"/>
                      <a:pt x="22" y="19"/>
                      <a:pt x="22" y="14"/>
                    </a:cubicBezTo>
                    <a:cubicBezTo>
                      <a:pt x="22" y="9"/>
                      <a:pt x="18" y="5"/>
                      <a:pt x="13"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7"/>
              <p:cNvSpPr>
                <a:spLocks noEditPoints="1"/>
              </p:cNvSpPr>
              <p:nvPr/>
            </p:nvSpPr>
            <p:spPr bwMode="auto">
              <a:xfrm>
                <a:off x="5584826" y="2179638"/>
                <a:ext cx="190500" cy="195263"/>
              </a:xfrm>
              <a:custGeom>
                <a:gdLst>
                  <a:gd fmla="*/ 25 w 51" name="T0"/>
                  <a:gd fmla="*/ 52 h 52" name="T1"/>
                  <a:gd fmla="*/ 7 w 51" name="T2"/>
                  <a:gd fmla="*/ 44 h 52" name="T3"/>
                  <a:gd fmla="*/ 0 w 51" name="T4"/>
                  <a:gd fmla="*/ 26 h 52" name="T5"/>
                  <a:gd fmla="*/ 7 w 51" name="T6"/>
                  <a:gd fmla="*/ 8 h 52" name="T7"/>
                  <a:gd fmla="*/ 25 w 51" name="T8"/>
                  <a:gd fmla="*/ 0 h 52" name="T9"/>
                  <a:gd fmla="*/ 43 w 51" name="T10"/>
                  <a:gd fmla="*/ 8 h 52" name="T11"/>
                  <a:gd fmla="*/ 51 w 51" name="T12"/>
                  <a:gd fmla="*/ 26 h 52" name="T13"/>
                  <a:gd fmla="*/ 43 w 51" name="T14"/>
                  <a:gd fmla="*/ 44 h 52" name="T15"/>
                  <a:gd fmla="*/ 25 w 51" name="T16"/>
                  <a:gd fmla="*/ 52 h 52" name="T17"/>
                  <a:gd fmla="*/ 25 w 51" name="T18"/>
                  <a:gd fmla="*/ 5 h 52" name="T19"/>
                  <a:gd fmla="*/ 10 w 51" name="T20"/>
                  <a:gd fmla="*/ 11 h 52" name="T21"/>
                  <a:gd fmla="*/ 4 w 51" name="T22"/>
                  <a:gd fmla="*/ 26 h 52" name="T23"/>
                  <a:gd fmla="*/ 10 w 51" name="T24"/>
                  <a:gd fmla="*/ 41 h 52" name="T25"/>
                  <a:gd fmla="*/ 25 w 51" name="T26"/>
                  <a:gd fmla="*/ 47 h 52" name="T27"/>
                  <a:gd fmla="*/ 40 w 51" name="T28"/>
                  <a:gd fmla="*/ 41 h 52" name="T29"/>
                  <a:gd fmla="*/ 47 w 51" name="T30"/>
                  <a:gd fmla="*/ 26 h 52" name="T31"/>
                  <a:gd fmla="*/ 40 w 51" name="T32"/>
                  <a:gd fmla="*/ 11 h 52" name="T33"/>
                  <a:gd fmla="*/ 25 w 51" name="T34"/>
                  <a:gd fmla="*/ 5 h 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2" w="51">
                    <a:moveTo>
                      <a:pt x="25" y="52"/>
                    </a:moveTo>
                    <a:cubicBezTo>
                      <a:pt x="19" y="52"/>
                      <a:pt x="12" y="49"/>
                      <a:pt x="7" y="44"/>
                    </a:cubicBezTo>
                    <a:cubicBezTo>
                      <a:pt x="2" y="39"/>
                      <a:pt x="0" y="33"/>
                      <a:pt x="0" y="26"/>
                    </a:cubicBezTo>
                    <a:cubicBezTo>
                      <a:pt x="0" y="19"/>
                      <a:pt x="2" y="13"/>
                      <a:pt x="7" y="8"/>
                    </a:cubicBezTo>
                    <a:cubicBezTo>
                      <a:pt x="12" y="3"/>
                      <a:pt x="19" y="0"/>
                      <a:pt x="25" y="0"/>
                    </a:cubicBezTo>
                    <a:cubicBezTo>
                      <a:pt x="32" y="0"/>
                      <a:pt x="39" y="3"/>
                      <a:pt x="43" y="8"/>
                    </a:cubicBezTo>
                    <a:cubicBezTo>
                      <a:pt x="48" y="13"/>
                      <a:pt x="51" y="19"/>
                      <a:pt x="51" y="26"/>
                    </a:cubicBezTo>
                    <a:cubicBezTo>
                      <a:pt x="51" y="33"/>
                      <a:pt x="48" y="39"/>
                      <a:pt x="43" y="44"/>
                    </a:cubicBezTo>
                    <a:cubicBezTo>
                      <a:pt x="39" y="49"/>
                      <a:pt x="32" y="52"/>
                      <a:pt x="25" y="52"/>
                    </a:cubicBezTo>
                    <a:moveTo>
                      <a:pt x="25" y="5"/>
                    </a:moveTo>
                    <a:cubicBezTo>
                      <a:pt x="20" y="5"/>
                      <a:pt x="14" y="7"/>
                      <a:pt x="10" y="11"/>
                    </a:cubicBezTo>
                    <a:cubicBezTo>
                      <a:pt x="6" y="15"/>
                      <a:pt x="4" y="20"/>
                      <a:pt x="4" y="26"/>
                    </a:cubicBezTo>
                    <a:cubicBezTo>
                      <a:pt x="4" y="32"/>
                      <a:pt x="6" y="37"/>
                      <a:pt x="10" y="41"/>
                    </a:cubicBezTo>
                    <a:cubicBezTo>
                      <a:pt x="14" y="45"/>
                      <a:pt x="20" y="47"/>
                      <a:pt x="25" y="47"/>
                    </a:cubicBezTo>
                    <a:cubicBezTo>
                      <a:pt x="31" y="47"/>
                      <a:pt x="36" y="45"/>
                      <a:pt x="40" y="41"/>
                    </a:cubicBezTo>
                    <a:cubicBezTo>
                      <a:pt x="44" y="37"/>
                      <a:pt x="47" y="32"/>
                      <a:pt x="47" y="26"/>
                    </a:cubicBezTo>
                    <a:cubicBezTo>
                      <a:pt x="47" y="20"/>
                      <a:pt x="44" y="15"/>
                      <a:pt x="40" y="11"/>
                    </a:cubicBezTo>
                    <a:cubicBezTo>
                      <a:pt x="36" y="7"/>
                      <a:pt x="31" y="5"/>
                      <a:pt x="25"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8"/>
              <p:cNvSpPr/>
              <p:nvPr/>
            </p:nvSpPr>
            <p:spPr bwMode="auto">
              <a:xfrm>
                <a:off x="5614988" y="2276475"/>
                <a:ext cx="127000" cy="65088"/>
              </a:xfrm>
              <a:custGeom>
                <a:gdLst>
                  <a:gd fmla="*/ 17 w 34" name="T0"/>
                  <a:gd fmla="*/ 17 h 17" name="T1"/>
                  <a:gd fmla="*/ 5 w 34" name="T2"/>
                  <a:gd fmla="*/ 12 h 17" name="T3"/>
                  <a:gd fmla="*/ 0 w 34" name="T4"/>
                  <a:gd fmla="*/ 0 h 17" name="T5"/>
                  <a:gd fmla="*/ 5 w 34" name="T6"/>
                  <a:gd fmla="*/ 0 h 17" name="T7"/>
                  <a:gd fmla="*/ 9 w 34" name="T8"/>
                  <a:gd fmla="*/ 9 h 17" name="T9"/>
                  <a:gd fmla="*/ 17 w 34" name="T10"/>
                  <a:gd fmla="*/ 13 h 17" name="T11"/>
                  <a:gd fmla="*/ 30 w 34" name="T12"/>
                  <a:gd fmla="*/ 0 h 17" name="T13"/>
                  <a:gd fmla="*/ 34 w 34" name="T14"/>
                  <a:gd fmla="*/ 0 h 17" name="T15"/>
                  <a:gd fmla="*/ 17 w 34" name="T16"/>
                  <a:gd fmla="*/ 17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34">
                    <a:moveTo>
                      <a:pt x="17" y="17"/>
                    </a:moveTo>
                    <a:cubicBezTo>
                      <a:pt x="13" y="17"/>
                      <a:pt x="9" y="15"/>
                      <a:pt x="5" y="12"/>
                    </a:cubicBezTo>
                    <a:cubicBezTo>
                      <a:pt x="2" y="9"/>
                      <a:pt x="0" y="5"/>
                      <a:pt x="0" y="0"/>
                    </a:cubicBezTo>
                    <a:cubicBezTo>
                      <a:pt x="5" y="0"/>
                      <a:pt x="5" y="0"/>
                      <a:pt x="5" y="0"/>
                    </a:cubicBezTo>
                    <a:cubicBezTo>
                      <a:pt x="5" y="3"/>
                      <a:pt x="6" y="7"/>
                      <a:pt x="9" y="9"/>
                    </a:cubicBezTo>
                    <a:cubicBezTo>
                      <a:pt x="11" y="11"/>
                      <a:pt x="14" y="13"/>
                      <a:pt x="17" y="13"/>
                    </a:cubicBezTo>
                    <a:cubicBezTo>
                      <a:pt x="24" y="13"/>
                      <a:pt x="30" y="7"/>
                      <a:pt x="30" y="0"/>
                    </a:cubicBezTo>
                    <a:cubicBezTo>
                      <a:pt x="34" y="0"/>
                      <a:pt x="34" y="0"/>
                      <a:pt x="34" y="0"/>
                    </a:cubicBezTo>
                    <a:cubicBezTo>
                      <a:pt x="34" y="9"/>
                      <a:pt x="27" y="17"/>
                      <a:pt x="17" y="17"/>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Oval 29"/>
              <p:cNvSpPr>
                <a:spLocks noChangeArrowheads="1"/>
              </p:cNvSpPr>
              <p:nvPr/>
            </p:nvSpPr>
            <p:spPr bwMode="auto">
              <a:xfrm>
                <a:off x="5640388" y="2254250"/>
                <a:ext cx="22225" cy="222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Oval 30"/>
              <p:cNvSpPr>
                <a:spLocks noChangeArrowheads="1"/>
              </p:cNvSpPr>
              <p:nvPr/>
            </p:nvSpPr>
            <p:spPr bwMode="auto">
              <a:xfrm>
                <a:off x="5697538" y="2254250"/>
                <a:ext cx="22225" cy="222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31"/>
              <p:cNvSpPr>
                <a:spLocks noEditPoints="1"/>
              </p:cNvSpPr>
              <p:nvPr/>
            </p:nvSpPr>
            <p:spPr bwMode="auto">
              <a:xfrm>
                <a:off x="5824538" y="2435225"/>
                <a:ext cx="244475" cy="171450"/>
              </a:xfrm>
              <a:custGeom>
                <a:gdLst>
                  <a:gd fmla="*/ 59 w 65" name="T0"/>
                  <a:gd fmla="*/ 46 h 46" name="T1"/>
                  <a:gd fmla="*/ 6 w 65" name="T2"/>
                  <a:gd fmla="*/ 46 h 46" name="T3"/>
                  <a:gd fmla="*/ 0 w 65" name="T4"/>
                  <a:gd fmla="*/ 40 h 46" name="T5"/>
                  <a:gd fmla="*/ 0 w 65" name="T6"/>
                  <a:gd fmla="*/ 6 h 46" name="T7"/>
                  <a:gd fmla="*/ 6 w 65" name="T8"/>
                  <a:gd fmla="*/ 0 h 46" name="T9"/>
                  <a:gd fmla="*/ 59 w 65" name="T10"/>
                  <a:gd fmla="*/ 0 h 46" name="T11"/>
                  <a:gd fmla="*/ 65 w 65" name="T12"/>
                  <a:gd fmla="*/ 6 h 46" name="T13"/>
                  <a:gd fmla="*/ 65 w 65" name="T14"/>
                  <a:gd fmla="*/ 40 h 46" name="T15"/>
                  <a:gd fmla="*/ 59 w 65" name="T16"/>
                  <a:gd fmla="*/ 46 h 46" name="T17"/>
                  <a:gd fmla="*/ 6 w 65" name="T18"/>
                  <a:gd fmla="*/ 5 h 46" name="T19"/>
                  <a:gd fmla="*/ 4 w 65" name="T20"/>
                  <a:gd fmla="*/ 6 h 46" name="T21"/>
                  <a:gd fmla="*/ 4 w 65" name="T22"/>
                  <a:gd fmla="*/ 40 h 46" name="T23"/>
                  <a:gd fmla="*/ 6 w 65" name="T24"/>
                  <a:gd fmla="*/ 42 h 46" name="T25"/>
                  <a:gd fmla="*/ 59 w 65" name="T26"/>
                  <a:gd fmla="*/ 42 h 46" name="T27"/>
                  <a:gd fmla="*/ 60 w 65" name="T28"/>
                  <a:gd fmla="*/ 40 h 46" name="T29"/>
                  <a:gd fmla="*/ 60 w 65" name="T30"/>
                  <a:gd fmla="*/ 6 h 46" name="T31"/>
                  <a:gd fmla="*/ 59 w 65" name="T32"/>
                  <a:gd fmla="*/ 5 h 46" name="T33"/>
                  <a:gd fmla="*/ 6 w 65" name="T34"/>
                  <a:gd fmla="*/ 5 h 4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6" w="65">
                    <a:moveTo>
                      <a:pt x="59" y="46"/>
                    </a:moveTo>
                    <a:cubicBezTo>
                      <a:pt x="6" y="46"/>
                      <a:pt x="6" y="46"/>
                      <a:pt x="6" y="46"/>
                    </a:cubicBezTo>
                    <a:cubicBezTo>
                      <a:pt x="3" y="46"/>
                      <a:pt x="0" y="43"/>
                      <a:pt x="0" y="40"/>
                    </a:cubicBezTo>
                    <a:cubicBezTo>
                      <a:pt x="0" y="6"/>
                      <a:pt x="0" y="6"/>
                      <a:pt x="0" y="6"/>
                    </a:cubicBezTo>
                    <a:cubicBezTo>
                      <a:pt x="0" y="3"/>
                      <a:pt x="3" y="0"/>
                      <a:pt x="6" y="0"/>
                    </a:cubicBezTo>
                    <a:cubicBezTo>
                      <a:pt x="59" y="0"/>
                      <a:pt x="59" y="0"/>
                      <a:pt x="59" y="0"/>
                    </a:cubicBezTo>
                    <a:cubicBezTo>
                      <a:pt x="62" y="0"/>
                      <a:pt x="65" y="3"/>
                      <a:pt x="65" y="6"/>
                    </a:cubicBezTo>
                    <a:cubicBezTo>
                      <a:pt x="65" y="40"/>
                      <a:pt x="65" y="40"/>
                      <a:pt x="65" y="40"/>
                    </a:cubicBezTo>
                    <a:cubicBezTo>
                      <a:pt x="65" y="43"/>
                      <a:pt x="62" y="46"/>
                      <a:pt x="59" y="46"/>
                    </a:cubicBezTo>
                    <a:moveTo>
                      <a:pt x="6" y="5"/>
                    </a:moveTo>
                    <a:cubicBezTo>
                      <a:pt x="5" y="5"/>
                      <a:pt x="4" y="5"/>
                      <a:pt x="4" y="6"/>
                    </a:cubicBezTo>
                    <a:cubicBezTo>
                      <a:pt x="4" y="40"/>
                      <a:pt x="4" y="40"/>
                      <a:pt x="4" y="40"/>
                    </a:cubicBezTo>
                    <a:cubicBezTo>
                      <a:pt x="4" y="41"/>
                      <a:pt x="5" y="42"/>
                      <a:pt x="6" y="42"/>
                    </a:cubicBezTo>
                    <a:cubicBezTo>
                      <a:pt x="59" y="42"/>
                      <a:pt x="59" y="42"/>
                      <a:pt x="59" y="42"/>
                    </a:cubicBezTo>
                    <a:cubicBezTo>
                      <a:pt x="60" y="42"/>
                      <a:pt x="60" y="41"/>
                      <a:pt x="60" y="40"/>
                    </a:cubicBezTo>
                    <a:cubicBezTo>
                      <a:pt x="60" y="6"/>
                      <a:pt x="60" y="6"/>
                      <a:pt x="60" y="6"/>
                    </a:cubicBezTo>
                    <a:cubicBezTo>
                      <a:pt x="60" y="5"/>
                      <a:pt x="60" y="5"/>
                      <a:pt x="59" y="5"/>
                    </a:cubicBezTo>
                    <a:lnTo>
                      <a:pt x="6"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32"/>
              <p:cNvSpPr>
                <a:spLocks noEditPoints="1"/>
              </p:cNvSpPr>
              <p:nvPr/>
            </p:nvSpPr>
            <p:spPr bwMode="auto">
              <a:xfrm>
                <a:off x="6049963" y="2430463"/>
                <a:ext cx="93663" cy="180975"/>
              </a:xfrm>
              <a:custGeom>
                <a:gdLst>
                  <a:gd fmla="*/ 59 w 59" name="T0"/>
                  <a:gd fmla="*/ 114 h 114" name="T1"/>
                  <a:gd fmla="*/ 0 w 59" name="T2"/>
                  <a:gd fmla="*/ 85 h 114" name="T3"/>
                  <a:gd fmla="*/ 0 w 59" name="T4"/>
                  <a:gd fmla="*/ 31 h 114" name="T5"/>
                  <a:gd fmla="*/ 59 w 59" name="T6"/>
                  <a:gd fmla="*/ 0 h 114" name="T7"/>
                  <a:gd fmla="*/ 59 w 59" name="T8"/>
                  <a:gd fmla="*/ 114 h 114" name="T9"/>
                  <a:gd fmla="*/ 9 w 59" name="T10"/>
                  <a:gd fmla="*/ 78 h 114" name="T11"/>
                  <a:gd fmla="*/ 47 w 59" name="T12"/>
                  <a:gd fmla="*/ 97 h 114" name="T13"/>
                  <a:gd fmla="*/ 47 w 59" name="T14"/>
                  <a:gd fmla="*/ 17 h 114" name="T15"/>
                  <a:gd fmla="*/ 9 w 59" name="T16"/>
                  <a:gd fmla="*/ 36 h 114" name="T17"/>
                  <a:gd fmla="*/ 9 w 59" name="T18"/>
                  <a:gd fmla="*/ 78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59">
                    <a:moveTo>
                      <a:pt x="59" y="114"/>
                    </a:moveTo>
                    <a:lnTo>
                      <a:pt x="0" y="85"/>
                    </a:lnTo>
                    <a:lnTo>
                      <a:pt x="0" y="31"/>
                    </a:lnTo>
                    <a:lnTo>
                      <a:pt x="59" y="0"/>
                    </a:lnTo>
                    <a:lnTo>
                      <a:pt x="59" y="114"/>
                    </a:lnTo>
                    <a:close/>
                    <a:moveTo>
                      <a:pt x="9" y="78"/>
                    </a:moveTo>
                    <a:lnTo>
                      <a:pt x="47" y="97"/>
                    </a:lnTo>
                    <a:lnTo>
                      <a:pt x="47" y="17"/>
                    </a:lnTo>
                    <a:lnTo>
                      <a:pt x="9" y="36"/>
                    </a:lnTo>
                    <a:lnTo>
                      <a:pt x="9" y="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33"/>
              <p:cNvSpPr>
                <a:spLocks noEditPoints="1"/>
              </p:cNvSpPr>
              <p:nvPr/>
            </p:nvSpPr>
            <p:spPr bwMode="auto">
              <a:xfrm>
                <a:off x="5832476" y="2333625"/>
                <a:ext cx="112713" cy="112713"/>
              </a:xfrm>
              <a:custGeom>
                <a:gdLst>
                  <a:gd fmla="*/ 15 w 30" name="T0"/>
                  <a:gd fmla="*/ 30 h 30" name="T1"/>
                  <a:gd fmla="*/ 0 w 30" name="T2"/>
                  <a:gd fmla="*/ 15 h 30" name="T3"/>
                  <a:gd fmla="*/ 15 w 30" name="T4"/>
                  <a:gd fmla="*/ 0 h 30" name="T5"/>
                  <a:gd fmla="*/ 30 w 30" name="T6"/>
                  <a:gd fmla="*/ 15 h 30" name="T7"/>
                  <a:gd fmla="*/ 15 w 30" name="T8"/>
                  <a:gd fmla="*/ 30 h 30" name="T9"/>
                  <a:gd fmla="*/ 15 w 30" name="T10"/>
                  <a:gd fmla="*/ 5 h 30" name="T11"/>
                  <a:gd fmla="*/ 4 w 30" name="T12"/>
                  <a:gd fmla="*/ 15 h 30" name="T13"/>
                  <a:gd fmla="*/ 15 w 30" name="T14"/>
                  <a:gd fmla="*/ 26 h 30" name="T15"/>
                  <a:gd fmla="*/ 25 w 30" name="T16"/>
                  <a:gd fmla="*/ 15 h 30" name="T17"/>
                  <a:gd fmla="*/ 15 w 30" name="T18"/>
                  <a:gd fmla="*/ 5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5" y="21"/>
                      <a:pt x="25" y="15"/>
                    </a:cubicBezTo>
                    <a:cubicBezTo>
                      <a:pt x="25" y="10"/>
                      <a:pt x="21" y="5"/>
                      <a:pt x="15"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6" name="Freeform 34"/>
              <p:cNvSpPr>
                <a:spLocks noEditPoints="1"/>
              </p:cNvSpPr>
              <p:nvPr/>
            </p:nvSpPr>
            <p:spPr bwMode="auto">
              <a:xfrm>
                <a:off x="5934076" y="2333625"/>
                <a:ext cx="111125" cy="112713"/>
              </a:xfrm>
              <a:custGeom>
                <a:gdLst>
                  <a:gd fmla="*/ 15 w 30" name="T0"/>
                  <a:gd fmla="*/ 30 h 30" name="T1"/>
                  <a:gd fmla="*/ 0 w 30" name="T2"/>
                  <a:gd fmla="*/ 15 h 30" name="T3"/>
                  <a:gd fmla="*/ 15 w 30" name="T4"/>
                  <a:gd fmla="*/ 0 h 30" name="T5"/>
                  <a:gd fmla="*/ 30 w 30" name="T6"/>
                  <a:gd fmla="*/ 15 h 30" name="T7"/>
                  <a:gd fmla="*/ 15 w 30" name="T8"/>
                  <a:gd fmla="*/ 30 h 30" name="T9"/>
                  <a:gd fmla="*/ 15 w 30" name="T10"/>
                  <a:gd fmla="*/ 5 h 30" name="T11"/>
                  <a:gd fmla="*/ 4 w 30" name="T12"/>
                  <a:gd fmla="*/ 15 h 30" name="T13"/>
                  <a:gd fmla="*/ 15 w 30" name="T14"/>
                  <a:gd fmla="*/ 26 h 30" name="T15"/>
                  <a:gd fmla="*/ 26 w 30" name="T16"/>
                  <a:gd fmla="*/ 15 h 30" name="T17"/>
                  <a:gd fmla="*/ 15 w 30" name="T18"/>
                  <a:gd fmla="*/ 5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6" y="21"/>
                      <a:pt x="26" y="15"/>
                    </a:cubicBezTo>
                    <a:cubicBezTo>
                      <a:pt x="26" y="10"/>
                      <a:pt x="21" y="5"/>
                      <a:pt x="15"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7" name="Freeform 35"/>
              <p:cNvSpPr>
                <a:spLocks noEditPoints="1"/>
              </p:cNvSpPr>
              <p:nvPr/>
            </p:nvSpPr>
            <p:spPr bwMode="auto">
              <a:xfrm>
                <a:off x="6597651" y="2359025"/>
                <a:ext cx="160338" cy="161925"/>
              </a:xfrm>
              <a:custGeom>
                <a:gdLst>
                  <a:gd fmla="*/ 21 w 43" name="T0"/>
                  <a:gd fmla="*/ 43 h 43" name="T1"/>
                  <a:gd fmla="*/ 6 w 43" name="T2"/>
                  <a:gd fmla="*/ 36 h 43" name="T3"/>
                  <a:gd fmla="*/ 0 w 43" name="T4"/>
                  <a:gd fmla="*/ 21 h 43" name="T5"/>
                  <a:gd fmla="*/ 6 w 43" name="T6"/>
                  <a:gd fmla="*/ 6 h 43" name="T7"/>
                  <a:gd fmla="*/ 21 w 43" name="T8"/>
                  <a:gd fmla="*/ 0 h 43" name="T9"/>
                  <a:gd fmla="*/ 37 w 43" name="T10"/>
                  <a:gd fmla="*/ 6 h 43" name="T11"/>
                  <a:gd fmla="*/ 43 w 43" name="T12"/>
                  <a:gd fmla="*/ 21 h 43" name="T13"/>
                  <a:gd fmla="*/ 37 w 43" name="T14"/>
                  <a:gd fmla="*/ 36 h 43" name="T15"/>
                  <a:gd fmla="*/ 21 w 43" name="T16"/>
                  <a:gd fmla="*/ 43 h 43" name="T17"/>
                  <a:gd fmla="*/ 21 w 43" name="T18"/>
                  <a:gd fmla="*/ 4 h 43" name="T19"/>
                  <a:gd fmla="*/ 9 w 43" name="T20"/>
                  <a:gd fmla="*/ 9 h 43" name="T21"/>
                  <a:gd fmla="*/ 4 w 43" name="T22"/>
                  <a:gd fmla="*/ 21 h 43" name="T23"/>
                  <a:gd fmla="*/ 9 w 43" name="T24"/>
                  <a:gd fmla="*/ 33 h 43" name="T25"/>
                  <a:gd fmla="*/ 21 w 43" name="T26"/>
                  <a:gd fmla="*/ 38 h 43" name="T27"/>
                  <a:gd fmla="*/ 33 w 43" name="T28"/>
                  <a:gd fmla="*/ 33 h 43" name="T29"/>
                  <a:gd fmla="*/ 39 w 43" name="T30"/>
                  <a:gd fmla="*/ 21 h 43" name="T31"/>
                  <a:gd fmla="*/ 33 w 43" name="T32"/>
                  <a:gd fmla="*/ 9 h 43" name="T33"/>
                  <a:gd fmla="*/ 21 w 43" name="T34"/>
                  <a:gd fmla="*/ 4 h 4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3" w="43">
                    <a:moveTo>
                      <a:pt x="21" y="43"/>
                    </a:moveTo>
                    <a:cubicBezTo>
                      <a:pt x="15" y="43"/>
                      <a:pt x="10" y="41"/>
                      <a:pt x="6" y="36"/>
                    </a:cubicBezTo>
                    <a:cubicBezTo>
                      <a:pt x="2" y="32"/>
                      <a:pt x="0" y="27"/>
                      <a:pt x="0" y="21"/>
                    </a:cubicBezTo>
                    <a:cubicBezTo>
                      <a:pt x="0" y="15"/>
                      <a:pt x="2" y="10"/>
                      <a:pt x="6" y="6"/>
                    </a:cubicBezTo>
                    <a:cubicBezTo>
                      <a:pt x="10" y="2"/>
                      <a:pt x="15" y="0"/>
                      <a:pt x="21" y="0"/>
                    </a:cubicBezTo>
                    <a:cubicBezTo>
                      <a:pt x="27" y="0"/>
                      <a:pt x="32" y="2"/>
                      <a:pt x="37" y="6"/>
                    </a:cubicBezTo>
                    <a:cubicBezTo>
                      <a:pt x="41" y="10"/>
                      <a:pt x="43" y="15"/>
                      <a:pt x="43" y="21"/>
                    </a:cubicBezTo>
                    <a:cubicBezTo>
                      <a:pt x="43" y="27"/>
                      <a:pt x="41" y="32"/>
                      <a:pt x="37" y="36"/>
                    </a:cubicBezTo>
                    <a:cubicBezTo>
                      <a:pt x="32" y="41"/>
                      <a:pt x="27" y="43"/>
                      <a:pt x="21" y="43"/>
                    </a:cubicBezTo>
                    <a:moveTo>
                      <a:pt x="21" y="4"/>
                    </a:moveTo>
                    <a:cubicBezTo>
                      <a:pt x="17" y="4"/>
                      <a:pt x="12" y="6"/>
                      <a:pt x="9" y="9"/>
                    </a:cubicBezTo>
                    <a:cubicBezTo>
                      <a:pt x="6" y="12"/>
                      <a:pt x="4" y="17"/>
                      <a:pt x="4" y="21"/>
                    </a:cubicBezTo>
                    <a:cubicBezTo>
                      <a:pt x="4" y="26"/>
                      <a:pt x="6" y="30"/>
                      <a:pt x="9" y="33"/>
                    </a:cubicBezTo>
                    <a:cubicBezTo>
                      <a:pt x="12" y="37"/>
                      <a:pt x="17" y="38"/>
                      <a:pt x="21" y="38"/>
                    </a:cubicBezTo>
                    <a:cubicBezTo>
                      <a:pt x="26" y="38"/>
                      <a:pt x="30" y="37"/>
                      <a:pt x="33" y="33"/>
                    </a:cubicBezTo>
                    <a:cubicBezTo>
                      <a:pt x="37" y="30"/>
                      <a:pt x="39" y="26"/>
                      <a:pt x="39" y="21"/>
                    </a:cubicBezTo>
                    <a:cubicBezTo>
                      <a:pt x="39" y="17"/>
                      <a:pt x="37" y="12"/>
                      <a:pt x="33" y="9"/>
                    </a:cubicBezTo>
                    <a:cubicBezTo>
                      <a:pt x="30" y="6"/>
                      <a:pt x="26" y="4"/>
                      <a:pt x="21" y="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9" name="Freeform 36"/>
              <p:cNvSpPr/>
              <p:nvPr/>
            </p:nvSpPr>
            <p:spPr bwMode="auto">
              <a:xfrm>
                <a:off x="6724651" y="2328863"/>
                <a:ext cx="60325" cy="65088"/>
              </a:xfrm>
              <a:custGeom>
                <a:gdLst>
                  <a:gd fmla="*/ 7 w 38" name="T0"/>
                  <a:gd fmla="*/ 41 h 41" name="T1"/>
                  <a:gd fmla="*/ 0 w 38" name="T2"/>
                  <a:gd fmla="*/ 34 h 41" name="T3"/>
                  <a:gd fmla="*/ 31 w 38" name="T4"/>
                  <a:gd fmla="*/ 0 h 41" name="T5"/>
                  <a:gd fmla="*/ 38 w 38" name="T6"/>
                  <a:gd fmla="*/ 8 h 41" name="T7"/>
                  <a:gd fmla="*/ 7 w 38" name="T8"/>
                  <a:gd fmla="*/ 41 h 41" name="T9"/>
                </a:gdLst>
                <a:cxnLst>
                  <a:cxn ang="0">
                    <a:pos x="T0" y="T1"/>
                  </a:cxn>
                  <a:cxn ang="0">
                    <a:pos x="T2" y="T3"/>
                  </a:cxn>
                  <a:cxn ang="0">
                    <a:pos x="T4" y="T5"/>
                  </a:cxn>
                  <a:cxn ang="0">
                    <a:pos x="T6" y="T7"/>
                  </a:cxn>
                  <a:cxn ang="0">
                    <a:pos x="T8" y="T9"/>
                  </a:cxn>
                </a:cxnLst>
                <a:rect b="b" l="0" r="r" t="0"/>
                <a:pathLst>
                  <a:path h="41" w="38">
                    <a:moveTo>
                      <a:pt x="7" y="41"/>
                    </a:moveTo>
                    <a:lnTo>
                      <a:pt x="0" y="34"/>
                    </a:lnTo>
                    <a:lnTo>
                      <a:pt x="31" y="0"/>
                    </a:lnTo>
                    <a:lnTo>
                      <a:pt x="38" y="8"/>
                    </a:lnTo>
                    <a:lnTo>
                      <a:pt x="7" y="4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0" name="Freeform 37"/>
              <p:cNvSpPr/>
              <p:nvPr/>
            </p:nvSpPr>
            <p:spPr bwMode="auto">
              <a:xfrm>
                <a:off x="6721476" y="2325688"/>
                <a:ext cx="66675" cy="68263"/>
              </a:xfrm>
              <a:custGeom>
                <a:gdLst>
                  <a:gd fmla="*/ 42 w 42" name="T0"/>
                  <a:gd fmla="*/ 43 h 43" name="T1"/>
                  <a:gd fmla="*/ 33 w 42" name="T2"/>
                  <a:gd fmla="*/ 43 h 43" name="T3"/>
                  <a:gd fmla="*/ 33 w 42" name="T4"/>
                  <a:gd fmla="*/ 12 h 43" name="T5"/>
                  <a:gd fmla="*/ 0 w 42" name="T6"/>
                  <a:gd fmla="*/ 12 h 43" name="T7"/>
                  <a:gd fmla="*/ 0 w 42" name="T8"/>
                  <a:gd fmla="*/ 0 h 43" name="T9"/>
                  <a:gd fmla="*/ 42 w 42" name="T10"/>
                  <a:gd fmla="*/ 0 h 43" name="T11"/>
                  <a:gd fmla="*/ 42 w 42" name="T12"/>
                  <a:gd fmla="*/ 43 h 43" name="T13"/>
                </a:gdLst>
                <a:cxnLst>
                  <a:cxn ang="0">
                    <a:pos x="T0" y="T1"/>
                  </a:cxn>
                  <a:cxn ang="0">
                    <a:pos x="T2" y="T3"/>
                  </a:cxn>
                  <a:cxn ang="0">
                    <a:pos x="T4" y="T5"/>
                  </a:cxn>
                  <a:cxn ang="0">
                    <a:pos x="T6" y="T7"/>
                  </a:cxn>
                  <a:cxn ang="0">
                    <a:pos x="T8" y="T9"/>
                  </a:cxn>
                  <a:cxn ang="0">
                    <a:pos x="T10" y="T11"/>
                  </a:cxn>
                  <a:cxn ang="0">
                    <a:pos x="T12" y="T13"/>
                  </a:cxn>
                </a:cxnLst>
                <a:rect b="b" l="0" r="r" t="0"/>
                <a:pathLst>
                  <a:path h="43" w="42">
                    <a:moveTo>
                      <a:pt x="42" y="43"/>
                    </a:moveTo>
                    <a:lnTo>
                      <a:pt x="33" y="43"/>
                    </a:lnTo>
                    <a:lnTo>
                      <a:pt x="33" y="12"/>
                    </a:lnTo>
                    <a:lnTo>
                      <a:pt x="0" y="12"/>
                    </a:lnTo>
                    <a:lnTo>
                      <a:pt x="0" y="0"/>
                    </a:lnTo>
                    <a:lnTo>
                      <a:pt x="42" y="0"/>
                    </a:lnTo>
                    <a:lnTo>
                      <a:pt x="42"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1" name="Freeform 38"/>
              <p:cNvSpPr>
                <a:spLocks noEditPoints="1"/>
              </p:cNvSpPr>
              <p:nvPr/>
            </p:nvSpPr>
            <p:spPr bwMode="auto">
              <a:xfrm>
                <a:off x="4976813" y="2724150"/>
                <a:ext cx="169863" cy="160338"/>
              </a:xfrm>
              <a:custGeom>
                <a:gdLst>
                  <a:gd fmla="*/ 24 w 45" name="T0"/>
                  <a:gd fmla="*/ 43 h 43" name="T1"/>
                  <a:gd fmla="*/ 8 w 45" name="T2"/>
                  <a:gd fmla="*/ 36 h 43" name="T3"/>
                  <a:gd fmla="*/ 8 w 45" name="T4"/>
                  <a:gd fmla="*/ 6 h 43" name="T5"/>
                  <a:gd fmla="*/ 24 w 45" name="T6"/>
                  <a:gd fmla="*/ 0 h 43" name="T7"/>
                  <a:gd fmla="*/ 39 w 45" name="T8"/>
                  <a:gd fmla="*/ 6 h 43" name="T9"/>
                  <a:gd fmla="*/ 45 w 45" name="T10"/>
                  <a:gd fmla="*/ 21 h 43" name="T11"/>
                  <a:gd fmla="*/ 39 w 45" name="T12"/>
                  <a:gd fmla="*/ 36 h 43" name="T13"/>
                  <a:gd fmla="*/ 24 w 45" name="T14"/>
                  <a:gd fmla="*/ 43 h 43" name="T15"/>
                  <a:gd fmla="*/ 24 w 45" name="T16"/>
                  <a:gd fmla="*/ 4 h 43" name="T17"/>
                  <a:gd fmla="*/ 11 w 45" name="T18"/>
                  <a:gd fmla="*/ 9 h 43" name="T19"/>
                  <a:gd fmla="*/ 11 w 45" name="T20"/>
                  <a:gd fmla="*/ 33 h 43" name="T21"/>
                  <a:gd fmla="*/ 24 w 45" name="T22"/>
                  <a:gd fmla="*/ 38 h 43" name="T23"/>
                  <a:gd fmla="*/ 36 w 45" name="T24"/>
                  <a:gd fmla="*/ 33 h 43" name="T25"/>
                  <a:gd fmla="*/ 41 w 45" name="T26"/>
                  <a:gd fmla="*/ 21 h 43" name="T27"/>
                  <a:gd fmla="*/ 36 w 45" name="T28"/>
                  <a:gd fmla="*/ 9 h 43" name="T29"/>
                  <a:gd fmla="*/ 24 w 45" name="T30"/>
                  <a:gd fmla="*/ 4 h 4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3" w="45">
                    <a:moveTo>
                      <a:pt x="24" y="43"/>
                    </a:moveTo>
                    <a:cubicBezTo>
                      <a:pt x="18" y="43"/>
                      <a:pt x="12" y="41"/>
                      <a:pt x="8" y="36"/>
                    </a:cubicBezTo>
                    <a:cubicBezTo>
                      <a:pt x="0" y="28"/>
                      <a:pt x="0" y="14"/>
                      <a:pt x="8" y="6"/>
                    </a:cubicBezTo>
                    <a:cubicBezTo>
                      <a:pt x="12" y="2"/>
                      <a:pt x="18" y="0"/>
                      <a:pt x="24" y="0"/>
                    </a:cubicBezTo>
                    <a:cubicBezTo>
                      <a:pt x="29" y="0"/>
                      <a:pt x="35" y="2"/>
                      <a:pt x="39" y="6"/>
                    </a:cubicBezTo>
                    <a:cubicBezTo>
                      <a:pt x="43" y="10"/>
                      <a:pt x="45" y="15"/>
                      <a:pt x="45" y="21"/>
                    </a:cubicBezTo>
                    <a:cubicBezTo>
                      <a:pt x="45" y="27"/>
                      <a:pt x="43" y="32"/>
                      <a:pt x="39" y="36"/>
                    </a:cubicBezTo>
                    <a:cubicBezTo>
                      <a:pt x="35" y="41"/>
                      <a:pt x="29" y="43"/>
                      <a:pt x="24" y="43"/>
                    </a:cubicBezTo>
                    <a:moveTo>
                      <a:pt x="24" y="4"/>
                    </a:moveTo>
                    <a:cubicBezTo>
                      <a:pt x="19" y="4"/>
                      <a:pt x="15" y="6"/>
                      <a:pt x="11" y="9"/>
                    </a:cubicBezTo>
                    <a:cubicBezTo>
                      <a:pt x="5" y="16"/>
                      <a:pt x="5" y="27"/>
                      <a:pt x="11" y="33"/>
                    </a:cubicBezTo>
                    <a:cubicBezTo>
                      <a:pt x="15" y="37"/>
                      <a:pt x="19" y="38"/>
                      <a:pt x="24" y="38"/>
                    </a:cubicBezTo>
                    <a:cubicBezTo>
                      <a:pt x="28" y="38"/>
                      <a:pt x="33" y="37"/>
                      <a:pt x="36" y="33"/>
                    </a:cubicBezTo>
                    <a:cubicBezTo>
                      <a:pt x="39" y="30"/>
                      <a:pt x="41" y="26"/>
                      <a:pt x="41" y="21"/>
                    </a:cubicBezTo>
                    <a:cubicBezTo>
                      <a:pt x="41" y="17"/>
                      <a:pt x="39" y="12"/>
                      <a:pt x="36" y="9"/>
                    </a:cubicBezTo>
                    <a:cubicBezTo>
                      <a:pt x="33" y="6"/>
                      <a:pt x="28" y="4"/>
                      <a:pt x="24" y="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2" name="Freeform 39"/>
              <p:cNvSpPr/>
              <p:nvPr/>
            </p:nvSpPr>
            <p:spPr bwMode="auto">
              <a:xfrm>
                <a:off x="4957763" y="2851150"/>
                <a:ext cx="60325" cy="60325"/>
              </a:xfrm>
              <a:custGeom>
                <a:gdLst>
                  <a:gd fmla="*/ 7 w 38" name="T0"/>
                  <a:gd fmla="*/ 38 h 38" name="T1"/>
                  <a:gd fmla="*/ 0 w 38" name="T2"/>
                  <a:gd fmla="*/ 31 h 38" name="T3"/>
                  <a:gd fmla="*/ 31 w 38" name="T4"/>
                  <a:gd fmla="*/ 0 h 38" name="T5"/>
                  <a:gd fmla="*/ 38 w 38" name="T6"/>
                  <a:gd fmla="*/ 7 h 38" name="T7"/>
                  <a:gd fmla="*/ 7 w 38" name="T8"/>
                  <a:gd fmla="*/ 38 h 38" name="T9"/>
                </a:gdLst>
                <a:cxnLst>
                  <a:cxn ang="0">
                    <a:pos x="T0" y="T1"/>
                  </a:cxn>
                  <a:cxn ang="0">
                    <a:pos x="T2" y="T3"/>
                  </a:cxn>
                  <a:cxn ang="0">
                    <a:pos x="T4" y="T5"/>
                  </a:cxn>
                  <a:cxn ang="0">
                    <a:pos x="T6" y="T7"/>
                  </a:cxn>
                  <a:cxn ang="0">
                    <a:pos x="T8" y="T9"/>
                  </a:cxn>
                </a:cxnLst>
                <a:rect b="b" l="0" r="r" t="0"/>
                <a:pathLst>
                  <a:path h="38" w="38">
                    <a:moveTo>
                      <a:pt x="7" y="38"/>
                    </a:moveTo>
                    <a:lnTo>
                      <a:pt x="0" y="31"/>
                    </a:lnTo>
                    <a:lnTo>
                      <a:pt x="31" y="0"/>
                    </a:lnTo>
                    <a:lnTo>
                      <a:pt x="38" y="7"/>
                    </a:lnTo>
                    <a:lnTo>
                      <a:pt x="7"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3" name="Freeform 40"/>
              <p:cNvSpPr/>
              <p:nvPr/>
            </p:nvSpPr>
            <p:spPr bwMode="auto">
              <a:xfrm>
                <a:off x="4957763" y="2851150"/>
                <a:ext cx="60325" cy="60325"/>
              </a:xfrm>
              <a:custGeom>
                <a:gdLst>
                  <a:gd fmla="*/ 31 w 38" name="T0"/>
                  <a:gd fmla="*/ 38 h 38" name="T1"/>
                  <a:gd fmla="*/ 0 w 38" name="T2"/>
                  <a:gd fmla="*/ 7 h 38" name="T3"/>
                  <a:gd fmla="*/ 7 w 38" name="T4"/>
                  <a:gd fmla="*/ 0 h 38" name="T5"/>
                  <a:gd fmla="*/ 38 w 38" name="T6"/>
                  <a:gd fmla="*/ 31 h 38" name="T7"/>
                  <a:gd fmla="*/ 31 w 38" name="T8"/>
                  <a:gd fmla="*/ 38 h 38" name="T9"/>
                </a:gdLst>
                <a:cxnLst>
                  <a:cxn ang="0">
                    <a:pos x="T0" y="T1"/>
                  </a:cxn>
                  <a:cxn ang="0">
                    <a:pos x="T2" y="T3"/>
                  </a:cxn>
                  <a:cxn ang="0">
                    <a:pos x="T4" y="T5"/>
                  </a:cxn>
                  <a:cxn ang="0">
                    <a:pos x="T6" y="T7"/>
                  </a:cxn>
                  <a:cxn ang="0">
                    <a:pos x="T8" y="T9"/>
                  </a:cxn>
                </a:cxnLst>
                <a:rect b="b" l="0" r="r" t="0"/>
                <a:pathLst>
                  <a:path h="38" w="38">
                    <a:moveTo>
                      <a:pt x="31" y="38"/>
                    </a:moveTo>
                    <a:lnTo>
                      <a:pt x="0" y="7"/>
                    </a:lnTo>
                    <a:lnTo>
                      <a:pt x="7" y="0"/>
                    </a:lnTo>
                    <a:lnTo>
                      <a:pt x="38" y="31"/>
                    </a:lnTo>
                    <a:lnTo>
                      <a:pt x="31"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4" name="Freeform 41"/>
              <p:cNvSpPr>
                <a:spLocks noEditPoints="1"/>
              </p:cNvSpPr>
              <p:nvPr/>
            </p:nvSpPr>
            <p:spPr bwMode="auto">
              <a:xfrm>
                <a:off x="6308726" y="4321175"/>
                <a:ext cx="382588" cy="330200"/>
              </a:xfrm>
              <a:custGeom>
                <a:gdLst>
                  <a:gd fmla="*/ 20 w 102" name="T0"/>
                  <a:gd fmla="*/ 88 h 88" name="T1"/>
                  <a:gd fmla="*/ 20 w 102" name="T2"/>
                  <a:gd fmla="*/ 68 h 88" name="T3"/>
                  <a:gd fmla="*/ 7 w 102" name="T4"/>
                  <a:gd fmla="*/ 68 h 88" name="T5"/>
                  <a:gd fmla="*/ 0 w 102" name="T6"/>
                  <a:gd fmla="*/ 61 h 88" name="T7"/>
                  <a:gd fmla="*/ 0 w 102" name="T8"/>
                  <a:gd fmla="*/ 7 h 88" name="T9"/>
                  <a:gd fmla="*/ 7 w 102" name="T10"/>
                  <a:gd fmla="*/ 0 h 88" name="T11"/>
                  <a:gd fmla="*/ 95 w 102" name="T12"/>
                  <a:gd fmla="*/ 0 h 88" name="T13"/>
                  <a:gd fmla="*/ 102 w 102" name="T14"/>
                  <a:gd fmla="*/ 7 h 88" name="T15"/>
                  <a:gd fmla="*/ 102 w 102" name="T16"/>
                  <a:gd fmla="*/ 61 h 88" name="T17"/>
                  <a:gd fmla="*/ 95 w 102" name="T18"/>
                  <a:gd fmla="*/ 68 h 88" name="T19"/>
                  <a:gd fmla="*/ 46 w 102" name="T20"/>
                  <a:gd fmla="*/ 68 h 88" name="T21"/>
                  <a:gd fmla="*/ 20 w 102" name="T22"/>
                  <a:gd fmla="*/ 88 h 88" name="T23"/>
                  <a:gd fmla="*/ 7 w 102" name="T24"/>
                  <a:gd fmla="*/ 4 h 88" name="T25"/>
                  <a:gd fmla="*/ 4 w 102" name="T26"/>
                  <a:gd fmla="*/ 7 h 88" name="T27"/>
                  <a:gd fmla="*/ 4 w 102" name="T28"/>
                  <a:gd fmla="*/ 61 h 88" name="T29"/>
                  <a:gd fmla="*/ 7 w 102" name="T30"/>
                  <a:gd fmla="*/ 63 h 88" name="T31"/>
                  <a:gd fmla="*/ 25 w 102" name="T32"/>
                  <a:gd fmla="*/ 63 h 88" name="T33"/>
                  <a:gd fmla="*/ 25 w 102" name="T34"/>
                  <a:gd fmla="*/ 79 h 88" name="T35"/>
                  <a:gd fmla="*/ 45 w 102" name="T36"/>
                  <a:gd fmla="*/ 63 h 88" name="T37"/>
                  <a:gd fmla="*/ 95 w 102" name="T38"/>
                  <a:gd fmla="*/ 63 h 88" name="T39"/>
                  <a:gd fmla="*/ 98 w 102" name="T40"/>
                  <a:gd fmla="*/ 61 h 88" name="T41"/>
                  <a:gd fmla="*/ 98 w 102" name="T42"/>
                  <a:gd fmla="*/ 7 h 88" name="T43"/>
                  <a:gd fmla="*/ 95 w 102" name="T44"/>
                  <a:gd fmla="*/ 4 h 88" name="T45"/>
                  <a:gd fmla="*/ 7 w 102" name="T46"/>
                  <a:gd fmla="*/ 4 h 8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8" w="102">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9" y="0"/>
                      <a:pt x="102" y="3"/>
                      <a:pt x="102" y="7"/>
                    </a:cubicBezTo>
                    <a:cubicBezTo>
                      <a:pt x="102" y="61"/>
                      <a:pt x="102" y="61"/>
                      <a:pt x="102" y="61"/>
                    </a:cubicBezTo>
                    <a:cubicBezTo>
                      <a:pt x="102" y="65"/>
                      <a:pt x="99" y="68"/>
                      <a:pt x="95" y="68"/>
                    </a:cubicBezTo>
                    <a:cubicBezTo>
                      <a:pt x="46" y="68"/>
                      <a:pt x="46" y="68"/>
                      <a:pt x="46" y="68"/>
                    </a:cubicBezTo>
                    <a:lnTo>
                      <a:pt x="20" y="88"/>
                    </a:lnTo>
                    <a:close/>
                    <a:moveTo>
                      <a:pt x="7" y="4"/>
                    </a:moveTo>
                    <a:cubicBezTo>
                      <a:pt x="6" y="4"/>
                      <a:pt x="4" y="5"/>
                      <a:pt x="4" y="7"/>
                    </a:cubicBezTo>
                    <a:cubicBezTo>
                      <a:pt x="4" y="61"/>
                      <a:pt x="4" y="61"/>
                      <a:pt x="4" y="61"/>
                    </a:cubicBezTo>
                    <a:cubicBezTo>
                      <a:pt x="4" y="62"/>
                      <a:pt x="6" y="63"/>
                      <a:pt x="7" y="63"/>
                    </a:cubicBezTo>
                    <a:cubicBezTo>
                      <a:pt x="25" y="63"/>
                      <a:pt x="25" y="63"/>
                      <a:pt x="25" y="63"/>
                    </a:cubicBezTo>
                    <a:cubicBezTo>
                      <a:pt x="25" y="79"/>
                      <a:pt x="25" y="79"/>
                      <a:pt x="25" y="79"/>
                    </a:cubicBezTo>
                    <a:cubicBezTo>
                      <a:pt x="45" y="63"/>
                      <a:pt x="45" y="63"/>
                      <a:pt x="45" y="63"/>
                    </a:cubicBezTo>
                    <a:cubicBezTo>
                      <a:pt x="95" y="63"/>
                      <a:pt x="95" y="63"/>
                      <a:pt x="95" y="63"/>
                    </a:cubicBezTo>
                    <a:cubicBezTo>
                      <a:pt x="96" y="63"/>
                      <a:pt x="98" y="62"/>
                      <a:pt x="98" y="61"/>
                    </a:cubicBezTo>
                    <a:cubicBezTo>
                      <a:pt x="98" y="7"/>
                      <a:pt x="98" y="7"/>
                      <a:pt x="98" y="7"/>
                    </a:cubicBezTo>
                    <a:cubicBezTo>
                      <a:pt x="98" y="5"/>
                      <a:pt x="96" y="4"/>
                      <a:pt x="95" y="4"/>
                    </a:cubicBezTo>
                    <a:lnTo>
                      <a:pt x="7" y="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5" name="Rectangle 42"/>
              <p:cNvSpPr>
                <a:spLocks noChangeArrowheads="1"/>
              </p:cNvSpPr>
              <p:nvPr/>
            </p:nvSpPr>
            <p:spPr bwMode="auto">
              <a:xfrm>
                <a:off x="6402388" y="4411663"/>
                <a:ext cx="201613"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6" name="Rectangle 43"/>
              <p:cNvSpPr>
                <a:spLocks noChangeArrowheads="1"/>
              </p:cNvSpPr>
              <p:nvPr/>
            </p:nvSpPr>
            <p:spPr bwMode="auto">
              <a:xfrm>
                <a:off x="6402388" y="4467225"/>
                <a:ext cx="201613"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7" name="Freeform 44"/>
              <p:cNvSpPr>
                <a:spLocks noEditPoints="1"/>
              </p:cNvSpPr>
              <p:nvPr/>
            </p:nvSpPr>
            <p:spPr bwMode="auto">
              <a:xfrm>
                <a:off x="4786313" y="3192463"/>
                <a:ext cx="115888" cy="85725"/>
              </a:xfrm>
              <a:custGeom>
                <a:gdLst>
                  <a:gd fmla="*/ 9 w 31" name="T0"/>
                  <a:gd fmla="*/ 23 h 23" name="T1"/>
                  <a:gd fmla="*/ 1 w 31" name="T2"/>
                  <a:gd fmla="*/ 18 h 23" name="T3"/>
                  <a:gd fmla="*/ 13 w 31" name="T4"/>
                  <a:gd fmla="*/ 2 h 23" name="T5"/>
                  <a:gd fmla="*/ 22 w 31" name="T6"/>
                  <a:gd fmla="*/ 0 h 23" name="T7"/>
                  <a:gd fmla="*/ 30 w 31" name="T8"/>
                  <a:gd fmla="*/ 6 h 23" name="T9"/>
                  <a:gd fmla="*/ 18 w 31" name="T10"/>
                  <a:gd fmla="*/ 21 h 23" name="T11"/>
                  <a:gd fmla="*/ 9 w 31" name="T12"/>
                  <a:gd fmla="*/ 23 h 23" name="T13"/>
                  <a:gd fmla="*/ 22 w 31" name="T14"/>
                  <a:gd fmla="*/ 4 h 23" name="T15"/>
                  <a:gd fmla="*/ 15 w 31" name="T16"/>
                  <a:gd fmla="*/ 6 h 23" name="T17"/>
                  <a:gd fmla="*/ 6 w 31" name="T18"/>
                  <a:gd fmla="*/ 17 h 23" name="T19"/>
                  <a:gd fmla="*/ 9 w 31" name="T20"/>
                  <a:gd fmla="*/ 19 h 23" name="T21"/>
                  <a:gd fmla="*/ 16 w 31" name="T22"/>
                  <a:gd fmla="*/ 17 h 23" name="T23"/>
                  <a:gd fmla="*/ 25 w 31" name="T24"/>
                  <a:gd fmla="*/ 6 h 23" name="T25"/>
                  <a:gd fmla="*/ 22 w 31" name="T26"/>
                  <a:gd fmla="*/ 4 h 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 w="31">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8" name="Rectangle 45"/>
              <p:cNvSpPr>
                <a:spLocks noChangeArrowheads="1"/>
              </p:cNvSpPr>
              <p:nvPr/>
            </p:nvSpPr>
            <p:spPr bwMode="auto">
              <a:xfrm>
                <a:off x="4883151" y="3035300"/>
                <a:ext cx="15875" cy="1793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9" name="Freeform 46"/>
              <p:cNvSpPr>
                <a:spLocks noEditPoints="1"/>
              </p:cNvSpPr>
              <p:nvPr/>
            </p:nvSpPr>
            <p:spPr bwMode="auto">
              <a:xfrm>
                <a:off x="4981576" y="3143250"/>
                <a:ext cx="115888" cy="90488"/>
              </a:xfrm>
              <a:custGeom>
                <a:gdLst>
                  <a:gd fmla="*/ 9 w 31" name="T0"/>
                  <a:gd fmla="*/ 24 h 24" name="T1"/>
                  <a:gd fmla="*/ 1 w 31" name="T2"/>
                  <a:gd fmla="*/ 18 h 24" name="T3"/>
                  <a:gd fmla="*/ 13 w 31" name="T4"/>
                  <a:gd fmla="*/ 3 h 24" name="T5"/>
                  <a:gd fmla="*/ 22 w 31" name="T6"/>
                  <a:gd fmla="*/ 0 h 24" name="T7"/>
                  <a:gd fmla="*/ 30 w 31" name="T8"/>
                  <a:gd fmla="*/ 6 h 24" name="T9"/>
                  <a:gd fmla="*/ 18 w 31" name="T10"/>
                  <a:gd fmla="*/ 21 h 24" name="T11"/>
                  <a:gd fmla="*/ 9 w 31" name="T12"/>
                  <a:gd fmla="*/ 24 h 24" name="T13"/>
                  <a:gd fmla="*/ 22 w 31" name="T14"/>
                  <a:gd fmla="*/ 5 h 24" name="T15"/>
                  <a:gd fmla="*/ 15 w 31" name="T16"/>
                  <a:gd fmla="*/ 6 h 24" name="T17"/>
                  <a:gd fmla="*/ 6 w 31" name="T18"/>
                  <a:gd fmla="*/ 17 h 24" name="T19"/>
                  <a:gd fmla="*/ 9 w 31" name="T20"/>
                  <a:gd fmla="*/ 19 h 24" name="T21"/>
                  <a:gd fmla="*/ 16 w 31" name="T22"/>
                  <a:gd fmla="*/ 18 h 24" name="T23"/>
                  <a:gd fmla="*/ 25 w 31" name="T24"/>
                  <a:gd fmla="*/ 7 h 24" name="T25"/>
                  <a:gd fmla="*/ 22 w 31" name="T26"/>
                  <a:gd fmla="*/ 5 h 2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 w="31">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0" name="Rectangle 47"/>
              <p:cNvSpPr>
                <a:spLocks noChangeArrowheads="1"/>
              </p:cNvSpPr>
              <p:nvPr/>
            </p:nvSpPr>
            <p:spPr bwMode="auto">
              <a:xfrm>
                <a:off x="5078413" y="2986088"/>
                <a:ext cx="14288" cy="1793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1" name="Freeform 48"/>
              <p:cNvSpPr>
                <a:spLocks noEditPoints="1"/>
              </p:cNvSpPr>
              <p:nvPr/>
            </p:nvSpPr>
            <p:spPr bwMode="auto">
              <a:xfrm>
                <a:off x="4883151" y="2974975"/>
                <a:ext cx="209550" cy="131763"/>
              </a:xfrm>
              <a:custGeom>
                <a:gdLst>
                  <a:gd fmla="*/ 0 w 132" name="T0"/>
                  <a:gd fmla="*/ 83 h 83" name="T1"/>
                  <a:gd fmla="*/ 0 w 132" name="T2"/>
                  <a:gd fmla="*/ 33 h 83" name="T3"/>
                  <a:gd fmla="*/ 132 w 132" name="T4"/>
                  <a:gd fmla="*/ 0 h 83" name="T5"/>
                  <a:gd fmla="*/ 132 w 132" name="T6"/>
                  <a:gd fmla="*/ 49 h 83" name="T7"/>
                  <a:gd fmla="*/ 0 w 132" name="T8"/>
                  <a:gd fmla="*/ 83 h 83" name="T9"/>
                  <a:gd fmla="*/ 10 w 132" name="T10"/>
                  <a:gd fmla="*/ 40 h 83" name="T11"/>
                  <a:gd fmla="*/ 10 w 132" name="T12"/>
                  <a:gd fmla="*/ 68 h 83" name="T13"/>
                  <a:gd fmla="*/ 123 w 132" name="T14"/>
                  <a:gd fmla="*/ 42 h 83" name="T15"/>
                  <a:gd fmla="*/ 123 w 132" name="T16"/>
                  <a:gd fmla="*/ 14 h 83" name="T17"/>
                  <a:gd fmla="*/ 10 w 132" name="T18"/>
                  <a:gd fmla="*/ 40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132">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2" name="Freeform 49"/>
              <p:cNvSpPr>
                <a:spLocks noEditPoints="1"/>
              </p:cNvSpPr>
              <p:nvPr/>
            </p:nvSpPr>
            <p:spPr bwMode="auto">
              <a:xfrm>
                <a:off x="4786313" y="3192463"/>
                <a:ext cx="115888" cy="85725"/>
              </a:xfrm>
              <a:custGeom>
                <a:gdLst>
                  <a:gd fmla="*/ 9 w 31" name="T0"/>
                  <a:gd fmla="*/ 23 h 23" name="T1"/>
                  <a:gd fmla="*/ 1 w 31" name="T2"/>
                  <a:gd fmla="*/ 18 h 23" name="T3"/>
                  <a:gd fmla="*/ 13 w 31" name="T4"/>
                  <a:gd fmla="*/ 2 h 23" name="T5"/>
                  <a:gd fmla="*/ 22 w 31" name="T6"/>
                  <a:gd fmla="*/ 0 h 23" name="T7"/>
                  <a:gd fmla="*/ 30 w 31" name="T8"/>
                  <a:gd fmla="*/ 6 h 23" name="T9"/>
                  <a:gd fmla="*/ 18 w 31" name="T10"/>
                  <a:gd fmla="*/ 21 h 23" name="T11"/>
                  <a:gd fmla="*/ 9 w 31" name="T12"/>
                  <a:gd fmla="*/ 23 h 23" name="T13"/>
                  <a:gd fmla="*/ 22 w 31" name="T14"/>
                  <a:gd fmla="*/ 4 h 23" name="T15"/>
                  <a:gd fmla="*/ 15 w 31" name="T16"/>
                  <a:gd fmla="*/ 6 h 23" name="T17"/>
                  <a:gd fmla="*/ 6 w 31" name="T18"/>
                  <a:gd fmla="*/ 17 h 23" name="T19"/>
                  <a:gd fmla="*/ 9 w 31" name="T20"/>
                  <a:gd fmla="*/ 19 h 23" name="T21"/>
                  <a:gd fmla="*/ 16 w 31" name="T22"/>
                  <a:gd fmla="*/ 17 h 23" name="T23"/>
                  <a:gd fmla="*/ 25 w 31" name="T24"/>
                  <a:gd fmla="*/ 6 h 23" name="T25"/>
                  <a:gd fmla="*/ 22 w 31" name="T26"/>
                  <a:gd fmla="*/ 4 h 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 w="31">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3" name="Rectangle 50"/>
              <p:cNvSpPr>
                <a:spLocks noChangeArrowheads="1"/>
              </p:cNvSpPr>
              <p:nvPr/>
            </p:nvSpPr>
            <p:spPr bwMode="auto">
              <a:xfrm>
                <a:off x="4883151" y="3035300"/>
                <a:ext cx="15875" cy="1793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4" name="Freeform 51"/>
              <p:cNvSpPr>
                <a:spLocks noEditPoints="1"/>
              </p:cNvSpPr>
              <p:nvPr/>
            </p:nvSpPr>
            <p:spPr bwMode="auto">
              <a:xfrm>
                <a:off x="4981576" y="3143250"/>
                <a:ext cx="115888" cy="90488"/>
              </a:xfrm>
              <a:custGeom>
                <a:gdLst>
                  <a:gd fmla="*/ 9 w 31" name="T0"/>
                  <a:gd fmla="*/ 24 h 24" name="T1"/>
                  <a:gd fmla="*/ 1 w 31" name="T2"/>
                  <a:gd fmla="*/ 18 h 24" name="T3"/>
                  <a:gd fmla="*/ 13 w 31" name="T4"/>
                  <a:gd fmla="*/ 3 h 24" name="T5"/>
                  <a:gd fmla="*/ 22 w 31" name="T6"/>
                  <a:gd fmla="*/ 0 h 24" name="T7"/>
                  <a:gd fmla="*/ 30 w 31" name="T8"/>
                  <a:gd fmla="*/ 6 h 24" name="T9"/>
                  <a:gd fmla="*/ 18 w 31" name="T10"/>
                  <a:gd fmla="*/ 21 h 24" name="T11"/>
                  <a:gd fmla="*/ 9 w 31" name="T12"/>
                  <a:gd fmla="*/ 24 h 24" name="T13"/>
                  <a:gd fmla="*/ 22 w 31" name="T14"/>
                  <a:gd fmla="*/ 5 h 24" name="T15"/>
                  <a:gd fmla="*/ 15 w 31" name="T16"/>
                  <a:gd fmla="*/ 6 h 24" name="T17"/>
                  <a:gd fmla="*/ 6 w 31" name="T18"/>
                  <a:gd fmla="*/ 17 h 24" name="T19"/>
                  <a:gd fmla="*/ 9 w 31" name="T20"/>
                  <a:gd fmla="*/ 19 h 24" name="T21"/>
                  <a:gd fmla="*/ 16 w 31" name="T22"/>
                  <a:gd fmla="*/ 18 h 24" name="T23"/>
                  <a:gd fmla="*/ 25 w 31" name="T24"/>
                  <a:gd fmla="*/ 7 h 24" name="T25"/>
                  <a:gd fmla="*/ 22 w 31" name="T26"/>
                  <a:gd fmla="*/ 5 h 2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 w="31">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5" name="Rectangle 52"/>
              <p:cNvSpPr>
                <a:spLocks noChangeArrowheads="1"/>
              </p:cNvSpPr>
              <p:nvPr/>
            </p:nvSpPr>
            <p:spPr bwMode="auto">
              <a:xfrm>
                <a:off x="5078413" y="2986088"/>
                <a:ext cx="14288" cy="1793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6" name="Freeform 53"/>
              <p:cNvSpPr>
                <a:spLocks noEditPoints="1"/>
              </p:cNvSpPr>
              <p:nvPr/>
            </p:nvSpPr>
            <p:spPr bwMode="auto">
              <a:xfrm>
                <a:off x="4883151" y="2974975"/>
                <a:ext cx="209550" cy="131763"/>
              </a:xfrm>
              <a:custGeom>
                <a:gdLst>
                  <a:gd fmla="*/ 0 w 132" name="T0"/>
                  <a:gd fmla="*/ 83 h 83" name="T1"/>
                  <a:gd fmla="*/ 0 w 132" name="T2"/>
                  <a:gd fmla="*/ 33 h 83" name="T3"/>
                  <a:gd fmla="*/ 132 w 132" name="T4"/>
                  <a:gd fmla="*/ 0 h 83" name="T5"/>
                  <a:gd fmla="*/ 132 w 132" name="T6"/>
                  <a:gd fmla="*/ 49 h 83" name="T7"/>
                  <a:gd fmla="*/ 0 w 132" name="T8"/>
                  <a:gd fmla="*/ 83 h 83" name="T9"/>
                  <a:gd fmla="*/ 10 w 132" name="T10"/>
                  <a:gd fmla="*/ 40 h 83" name="T11"/>
                  <a:gd fmla="*/ 10 w 132" name="T12"/>
                  <a:gd fmla="*/ 68 h 83" name="T13"/>
                  <a:gd fmla="*/ 123 w 132" name="T14"/>
                  <a:gd fmla="*/ 42 h 83" name="T15"/>
                  <a:gd fmla="*/ 123 w 132" name="T16"/>
                  <a:gd fmla="*/ 14 h 83" name="T17"/>
                  <a:gd fmla="*/ 10 w 132" name="T18"/>
                  <a:gd fmla="*/ 40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132">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7" name="Freeform 54"/>
              <p:cNvSpPr>
                <a:spLocks noEditPoints="1"/>
              </p:cNvSpPr>
              <p:nvPr/>
            </p:nvSpPr>
            <p:spPr bwMode="auto">
              <a:xfrm>
                <a:off x="5637213" y="4430713"/>
                <a:ext cx="300038" cy="265113"/>
              </a:xfrm>
              <a:custGeom>
                <a:gdLst>
                  <a:gd fmla="*/ 38 w 80" name="T0"/>
                  <a:gd fmla="*/ 71 h 71" name="T1"/>
                  <a:gd fmla="*/ 38 w 80" name="T2"/>
                  <a:gd fmla="*/ 68 h 71" name="T3"/>
                  <a:gd fmla="*/ 38 w 80" name="T4"/>
                  <a:gd fmla="*/ 68 h 71" name="T5"/>
                  <a:gd fmla="*/ 25 w 80" name="T6"/>
                  <a:gd fmla="*/ 59 h 71" name="T7"/>
                  <a:gd fmla="*/ 1 w 80" name="T8"/>
                  <a:gd fmla="*/ 32 h 71" name="T9"/>
                  <a:gd fmla="*/ 0 w 80" name="T10"/>
                  <a:gd fmla="*/ 25 h 71" name="T11"/>
                  <a:gd fmla="*/ 7 w 80" name="T12"/>
                  <a:gd fmla="*/ 7 h 71" name="T13"/>
                  <a:gd fmla="*/ 22 w 80" name="T14"/>
                  <a:gd fmla="*/ 0 h 71" name="T15"/>
                  <a:gd fmla="*/ 22 w 80" name="T16"/>
                  <a:gd fmla="*/ 0 h 71" name="T17"/>
                  <a:gd fmla="*/ 40 w 80" name="T18"/>
                  <a:gd fmla="*/ 9 h 71" name="T19"/>
                  <a:gd fmla="*/ 57 w 80" name="T20"/>
                  <a:gd fmla="*/ 0 h 71" name="T21"/>
                  <a:gd fmla="*/ 57 w 80" name="T22"/>
                  <a:gd fmla="*/ 0 h 71" name="T23"/>
                  <a:gd fmla="*/ 80 w 80" name="T24"/>
                  <a:gd fmla="*/ 24 h 71" name="T25"/>
                  <a:gd fmla="*/ 79 w 80" name="T26"/>
                  <a:gd fmla="*/ 31 h 71" name="T27"/>
                  <a:gd fmla="*/ 55 w 80" name="T28"/>
                  <a:gd fmla="*/ 58 h 71" name="T29"/>
                  <a:gd fmla="*/ 42 w 80" name="T30"/>
                  <a:gd fmla="*/ 69 h 71" name="T31"/>
                  <a:gd fmla="*/ 38 w 80" name="T32"/>
                  <a:gd fmla="*/ 71 h 71" name="T33"/>
                  <a:gd fmla="*/ 22 w 80" name="T34"/>
                  <a:gd fmla="*/ 5 h 71" name="T35"/>
                  <a:gd fmla="*/ 10 w 80" name="T36"/>
                  <a:gd fmla="*/ 10 h 71" name="T37"/>
                  <a:gd fmla="*/ 4 w 80" name="T38"/>
                  <a:gd fmla="*/ 25 h 71" name="T39"/>
                  <a:gd fmla="*/ 5 w 80" name="T40"/>
                  <a:gd fmla="*/ 31 h 71" name="T41"/>
                  <a:gd fmla="*/ 28 w 80" name="T42"/>
                  <a:gd fmla="*/ 55 h 71" name="T43"/>
                  <a:gd fmla="*/ 40 w 80" name="T44"/>
                  <a:gd fmla="*/ 64 h 71" name="T45"/>
                  <a:gd fmla="*/ 40 w 80" name="T46"/>
                  <a:gd fmla="*/ 64 h 71" name="T47"/>
                  <a:gd fmla="*/ 52 w 80" name="T48"/>
                  <a:gd fmla="*/ 55 h 71" name="T49"/>
                  <a:gd fmla="*/ 74 w 80" name="T50"/>
                  <a:gd fmla="*/ 30 h 71" name="T51"/>
                  <a:gd fmla="*/ 75 w 80" name="T52"/>
                  <a:gd fmla="*/ 24 h 71" name="T53"/>
                  <a:gd fmla="*/ 57 w 80" name="T54"/>
                  <a:gd fmla="*/ 4 h 71" name="T55"/>
                  <a:gd fmla="*/ 42 w 80" name="T56"/>
                  <a:gd fmla="*/ 14 h 71" name="T57"/>
                  <a:gd fmla="*/ 40 w 80" name="T58"/>
                  <a:gd fmla="*/ 17 h 71" name="T59"/>
                  <a:gd fmla="*/ 38 w 80" name="T60"/>
                  <a:gd fmla="*/ 14 h 71" name="T61"/>
                  <a:gd fmla="*/ 22 w 80" name="T62"/>
                  <a:gd fmla="*/ 5 h 7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1" w="80">
                    <a:moveTo>
                      <a:pt x="38" y="71"/>
                    </a:moveTo>
                    <a:cubicBezTo>
                      <a:pt x="38" y="68"/>
                      <a:pt x="38" y="68"/>
                      <a:pt x="38" y="68"/>
                    </a:cubicBezTo>
                    <a:cubicBezTo>
                      <a:pt x="38" y="68"/>
                      <a:pt x="38" y="68"/>
                      <a:pt x="38" y="68"/>
                    </a:cubicBezTo>
                    <a:cubicBezTo>
                      <a:pt x="35" y="66"/>
                      <a:pt x="29" y="62"/>
                      <a:pt x="25" y="59"/>
                    </a:cubicBezTo>
                    <a:cubicBezTo>
                      <a:pt x="10" y="47"/>
                      <a:pt x="2" y="38"/>
                      <a:pt x="1" y="32"/>
                    </a:cubicBezTo>
                    <a:cubicBezTo>
                      <a:pt x="0" y="30"/>
                      <a:pt x="0" y="28"/>
                      <a:pt x="0" y="25"/>
                    </a:cubicBezTo>
                    <a:cubicBezTo>
                      <a:pt x="0" y="18"/>
                      <a:pt x="2" y="12"/>
                      <a:pt x="7" y="7"/>
                    </a:cubicBezTo>
                    <a:cubicBezTo>
                      <a:pt x="11" y="3"/>
                      <a:pt x="16" y="0"/>
                      <a:pt x="22" y="0"/>
                    </a:cubicBezTo>
                    <a:cubicBezTo>
                      <a:pt x="22" y="0"/>
                      <a:pt x="22" y="0"/>
                      <a:pt x="22" y="0"/>
                    </a:cubicBezTo>
                    <a:cubicBezTo>
                      <a:pt x="29" y="0"/>
                      <a:pt x="35" y="3"/>
                      <a:pt x="40" y="9"/>
                    </a:cubicBezTo>
                    <a:cubicBezTo>
                      <a:pt x="44" y="3"/>
                      <a:pt x="50" y="0"/>
                      <a:pt x="57" y="0"/>
                    </a:cubicBezTo>
                    <a:cubicBezTo>
                      <a:pt x="57" y="0"/>
                      <a:pt x="57" y="0"/>
                      <a:pt x="57" y="0"/>
                    </a:cubicBezTo>
                    <a:cubicBezTo>
                      <a:pt x="69" y="0"/>
                      <a:pt x="80" y="11"/>
                      <a:pt x="80" y="24"/>
                    </a:cubicBezTo>
                    <a:cubicBezTo>
                      <a:pt x="80" y="27"/>
                      <a:pt x="79" y="29"/>
                      <a:pt x="79" y="31"/>
                    </a:cubicBezTo>
                    <a:cubicBezTo>
                      <a:pt x="77" y="37"/>
                      <a:pt x="70" y="46"/>
                      <a:pt x="55" y="58"/>
                    </a:cubicBezTo>
                    <a:cubicBezTo>
                      <a:pt x="50" y="63"/>
                      <a:pt x="45" y="66"/>
                      <a:pt x="42" y="69"/>
                    </a:cubicBezTo>
                    <a:lnTo>
                      <a:pt x="38" y="71"/>
                    </a:lnTo>
                    <a:close/>
                    <a:moveTo>
                      <a:pt x="22" y="5"/>
                    </a:moveTo>
                    <a:cubicBezTo>
                      <a:pt x="18" y="5"/>
                      <a:pt x="13" y="7"/>
                      <a:pt x="10" y="10"/>
                    </a:cubicBezTo>
                    <a:cubicBezTo>
                      <a:pt x="6" y="14"/>
                      <a:pt x="4" y="19"/>
                      <a:pt x="4" y="25"/>
                    </a:cubicBezTo>
                    <a:cubicBezTo>
                      <a:pt x="4" y="27"/>
                      <a:pt x="5" y="29"/>
                      <a:pt x="5" y="31"/>
                    </a:cubicBezTo>
                    <a:cubicBezTo>
                      <a:pt x="6" y="35"/>
                      <a:pt x="11" y="42"/>
                      <a:pt x="28" y="55"/>
                    </a:cubicBezTo>
                    <a:cubicBezTo>
                      <a:pt x="32" y="58"/>
                      <a:pt x="38" y="62"/>
                      <a:pt x="40" y="64"/>
                    </a:cubicBezTo>
                    <a:cubicBezTo>
                      <a:pt x="40" y="64"/>
                      <a:pt x="40" y="64"/>
                      <a:pt x="40" y="64"/>
                    </a:cubicBezTo>
                    <a:cubicBezTo>
                      <a:pt x="44" y="62"/>
                      <a:pt x="48" y="59"/>
                      <a:pt x="52" y="55"/>
                    </a:cubicBezTo>
                    <a:cubicBezTo>
                      <a:pt x="70" y="40"/>
                      <a:pt x="74" y="33"/>
                      <a:pt x="74" y="30"/>
                    </a:cubicBezTo>
                    <a:cubicBezTo>
                      <a:pt x="75" y="28"/>
                      <a:pt x="75" y="26"/>
                      <a:pt x="75" y="24"/>
                    </a:cubicBezTo>
                    <a:cubicBezTo>
                      <a:pt x="75" y="13"/>
                      <a:pt x="67" y="4"/>
                      <a:pt x="57" y="4"/>
                    </a:cubicBezTo>
                    <a:cubicBezTo>
                      <a:pt x="51" y="4"/>
                      <a:pt x="45" y="8"/>
                      <a:pt x="42" y="14"/>
                    </a:cubicBezTo>
                    <a:cubicBezTo>
                      <a:pt x="40" y="17"/>
                      <a:pt x="40" y="17"/>
                      <a:pt x="40" y="17"/>
                    </a:cubicBezTo>
                    <a:cubicBezTo>
                      <a:pt x="38" y="14"/>
                      <a:pt x="38" y="14"/>
                      <a:pt x="38" y="14"/>
                    </a:cubicBezTo>
                    <a:cubicBezTo>
                      <a:pt x="34" y="8"/>
                      <a:pt x="29" y="5"/>
                      <a:pt x="22"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8" name="Freeform 55"/>
              <p:cNvSpPr/>
              <p:nvPr/>
            </p:nvSpPr>
            <p:spPr bwMode="auto">
              <a:xfrm>
                <a:off x="5851526" y="4467225"/>
                <a:ext cx="44450" cy="71438"/>
              </a:xfrm>
              <a:custGeom>
                <a:gdLst>
                  <a:gd fmla="*/ 11 w 12" name="T0"/>
                  <a:gd fmla="*/ 19 h 19" name="T1"/>
                  <a:gd fmla="*/ 7 w 12" name="T2"/>
                  <a:gd fmla="*/ 18 h 19" name="T3"/>
                  <a:gd fmla="*/ 7 w 12" name="T4"/>
                  <a:gd fmla="*/ 17 h 19" name="T5"/>
                  <a:gd fmla="*/ 8 w 12" name="T6"/>
                  <a:gd fmla="*/ 14 h 19" name="T7"/>
                  <a:gd fmla="*/ 0 w 12" name="T8"/>
                  <a:gd fmla="*/ 5 h 19" name="T9"/>
                  <a:gd fmla="*/ 0 w 12" name="T10"/>
                  <a:gd fmla="*/ 0 h 19" name="T11"/>
                  <a:gd fmla="*/ 12 w 12" name="T12"/>
                  <a:gd fmla="*/ 14 h 19" name="T13"/>
                  <a:gd fmla="*/ 12 w 12" name="T14"/>
                  <a:gd fmla="*/ 18 h 19" name="T15"/>
                  <a:gd fmla="*/ 11 w 12" name="T16"/>
                  <a:gd fmla="*/ 19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12">
                    <a:moveTo>
                      <a:pt x="11" y="19"/>
                    </a:moveTo>
                    <a:cubicBezTo>
                      <a:pt x="7" y="18"/>
                      <a:pt x="7" y="18"/>
                      <a:pt x="7" y="18"/>
                    </a:cubicBezTo>
                    <a:cubicBezTo>
                      <a:pt x="7" y="17"/>
                      <a:pt x="7" y="17"/>
                      <a:pt x="7" y="17"/>
                    </a:cubicBezTo>
                    <a:cubicBezTo>
                      <a:pt x="8" y="16"/>
                      <a:pt x="8" y="15"/>
                      <a:pt x="8" y="14"/>
                    </a:cubicBezTo>
                    <a:cubicBezTo>
                      <a:pt x="8" y="9"/>
                      <a:pt x="4" y="5"/>
                      <a:pt x="0" y="5"/>
                    </a:cubicBezTo>
                    <a:cubicBezTo>
                      <a:pt x="0" y="0"/>
                      <a:pt x="0" y="0"/>
                      <a:pt x="0" y="0"/>
                    </a:cubicBezTo>
                    <a:cubicBezTo>
                      <a:pt x="7" y="0"/>
                      <a:pt x="12" y="6"/>
                      <a:pt x="12" y="14"/>
                    </a:cubicBezTo>
                    <a:cubicBezTo>
                      <a:pt x="12" y="16"/>
                      <a:pt x="12" y="17"/>
                      <a:pt x="12" y="18"/>
                    </a:cubicBezTo>
                    <a:lnTo>
                      <a:pt x="11"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9" name="Freeform 56"/>
              <p:cNvSpPr>
                <a:spLocks noEditPoints="1"/>
              </p:cNvSpPr>
              <p:nvPr/>
            </p:nvSpPr>
            <p:spPr bwMode="auto">
              <a:xfrm>
                <a:off x="6226176" y="2146300"/>
                <a:ext cx="311150" cy="374650"/>
              </a:xfrm>
              <a:custGeom>
                <a:gdLst>
                  <a:gd fmla="*/ 64 w 83" name="T0"/>
                  <a:gd fmla="*/ 100 h 100" name="T1"/>
                  <a:gd fmla="*/ 20 w 83" name="T2"/>
                  <a:gd fmla="*/ 100 h 100" name="T3"/>
                  <a:gd fmla="*/ 20 w 83" name="T4"/>
                  <a:gd fmla="*/ 97 h 100" name="T5"/>
                  <a:gd fmla="*/ 17 w 83" name="T6"/>
                  <a:gd fmla="*/ 82 h 100" name="T7"/>
                  <a:gd fmla="*/ 0 w 83" name="T8"/>
                  <a:gd fmla="*/ 42 h 100" name="T9"/>
                  <a:gd fmla="*/ 42 w 83" name="T10"/>
                  <a:gd fmla="*/ 0 h 100" name="T11"/>
                  <a:gd fmla="*/ 83 w 83" name="T12"/>
                  <a:gd fmla="*/ 42 h 100" name="T13"/>
                  <a:gd fmla="*/ 67 w 83" name="T14"/>
                  <a:gd fmla="*/ 82 h 100" name="T15"/>
                  <a:gd fmla="*/ 64 w 83" name="T16"/>
                  <a:gd fmla="*/ 97 h 100" name="T17"/>
                  <a:gd fmla="*/ 64 w 83" name="T18"/>
                  <a:gd fmla="*/ 100 h 100" name="T19"/>
                  <a:gd fmla="*/ 24 w 83" name="T20"/>
                  <a:gd fmla="*/ 95 h 100" name="T21"/>
                  <a:gd fmla="*/ 60 w 83" name="T22"/>
                  <a:gd fmla="*/ 95 h 100" name="T23"/>
                  <a:gd fmla="*/ 64 w 83" name="T24"/>
                  <a:gd fmla="*/ 79 h 100" name="T25"/>
                  <a:gd fmla="*/ 79 w 83" name="T26"/>
                  <a:gd fmla="*/ 42 h 100" name="T27"/>
                  <a:gd fmla="*/ 42 w 83" name="T28"/>
                  <a:gd fmla="*/ 5 h 100" name="T29"/>
                  <a:gd fmla="*/ 5 w 83" name="T30"/>
                  <a:gd fmla="*/ 42 h 100" name="T31"/>
                  <a:gd fmla="*/ 20 w 83" name="T32"/>
                  <a:gd fmla="*/ 79 h 100" name="T33"/>
                  <a:gd fmla="*/ 24 w 83" name="T34"/>
                  <a:gd fmla="*/ 95 h 1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0" w="83">
                    <a:moveTo>
                      <a:pt x="64" y="100"/>
                    </a:moveTo>
                    <a:cubicBezTo>
                      <a:pt x="20" y="100"/>
                      <a:pt x="20" y="100"/>
                      <a:pt x="20" y="100"/>
                    </a:cubicBezTo>
                    <a:cubicBezTo>
                      <a:pt x="20" y="97"/>
                      <a:pt x="20" y="97"/>
                      <a:pt x="20" y="97"/>
                    </a:cubicBezTo>
                    <a:cubicBezTo>
                      <a:pt x="20" y="94"/>
                      <a:pt x="20" y="86"/>
                      <a:pt x="17" y="82"/>
                    </a:cubicBezTo>
                    <a:cubicBezTo>
                      <a:pt x="1" y="61"/>
                      <a:pt x="0" y="42"/>
                      <a:pt x="0" y="42"/>
                    </a:cubicBezTo>
                    <a:cubicBezTo>
                      <a:pt x="0" y="19"/>
                      <a:pt x="19" y="0"/>
                      <a:pt x="42" y="0"/>
                    </a:cubicBezTo>
                    <a:cubicBezTo>
                      <a:pt x="65" y="0"/>
                      <a:pt x="83" y="19"/>
                      <a:pt x="83" y="42"/>
                    </a:cubicBezTo>
                    <a:cubicBezTo>
                      <a:pt x="83" y="42"/>
                      <a:pt x="83" y="61"/>
                      <a:pt x="67" y="82"/>
                    </a:cubicBezTo>
                    <a:cubicBezTo>
                      <a:pt x="64" y="86"/>
                      <a:pt x="64" y="94"/>
                      <a:pt x="64" y="97"/>
                    </a:cubicBezTo>
                    <a:lnTo>
                      <a:pt x="64" y="100"/>
                    </a:lnTo>
                    <a:close/>
                    <a:moveTo>
                      <a:pt x="24" y="95"/>
                    </a:moveTo>
                    <a:cubicBezTo>
                      <a:pt x="60" y="95"/>
                      <a:pt x="60" y="95"/>
                      <a:pt x="60" y="95"/>
                    </a:cubicBezTo>
                    <a:cubicBezTo>
                      <a:pt x="60" y="91"/>
                      <a:pt x="60" y="84"/>
                      <a:pt x="64" y="79"/>
                    </a:cubicBezTo>
                    <a:cubicBezTo>
                      <a:pt x="78" y="60"/>
                      <a:pt x="79" y="42"/>
                      <a:pt x="79" y="42"/>
                    </a:cubicBezTo>
                    <a:cubicBezTo>
                      <a:pt x="79" y="21"/>
                      <a:pt x="62" y="5"/>
                      <a:pt x="42" y="5"/>
                    </a:cubicBezTo>
                    <a:cubicBezTo>
                      <a:pt x="21" y="5"/>
                      <a:pt x="5" y="21"/>
                      <a:pt x="5" y="42"/>
                    </a:cubicBezTo>
                    <a:cubicBezTo>
                      <a:pt x="5" y="42"/>
                      <a:pt x="5" y="60"/>
                      <a:pt x="20" y="79"/>
                    </a:cubicBezTo>
                    <a:cubicBezTo>
                      <a:pt x="24" y="84"/>
                      <a:pt x="24" y="91"/>
                      <a:pt x="24" y="9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0" name="Rectangle 57"/>
              <p:cNvSpPr>
                <a:spLocks noChangeArrowheads="1"/>
              </p:cNvSpPr>
              <p:nvPr/>
            </p:nvSpPr>
            <p:spPr bwMode="auto">
              <a:xfrm>
                <a:off x="6303963" y="2547938"/>
                <a:ext cx="15875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1" name="Rectangle 58"/>
              <p:cNvSpPr>
                <a:spLocks noChangeArrowheads="1"/>
              </p:cNvSpPr>
              <p:nvPr/>
            </p:nvSpPr>
            <p:spPr bwMode="auto">
              <a:xfrm>
                <a:off x="6323013" y="2592388"/>
                <a:ext cx="12065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2" name="Freeform 59"/>
              <p:cNvSpPr/>
              <p:nvPr/>
            </p:nvSpPr>
            <p:spPr bwMode="auto">
              <a:xfrm>
                <a:off x="6323013" y="2300288"/>
                <a:ext cx="41275" cy="209550"/>
              </a:xfrm>
              <a:custGeom>
                <a:gdLst>
                  <a:gd fmla="*/ 17 w 26" name="T0"/>
                  <a:gd fmla="*/ 132 h 132" name="T1"/>
                  <a:gd fmla="*/ 0 w 26" name="T2"/>
                  <a:gd fmla="*/ 0 h 132" name="T3"/>
                  <a:gd fmla="*/ 10 w 26" name="T4"/>
                  <a:gd fmla="*/ 0 h 132" name="T5"/>
                  <a:gd fmla="*/ 26 w 26" name="T6"/>
                  <a:gd fmla="*/ 130 h 132" name="T7"/>
                  <a:gd fmla="*/ 17 w 26" name="T8"/>
                  <a:gd fmla="*/ 132 h 132" name="T9"/>
                </a:gdLst>
                <a:cxnLst>
                  <a:cxn ang="0">
                    <a:pos x="T0" y="T1"/>
                  </a:cxn>
                  <a:cxn ang="0">
                    <a:pos x="T2" y="T3"/>
                  </a:cxn>
                  <a:cxn ang="0">
                    <a:pos x="T4" y="T5"/>
                  </a:cxn>
                  <a:cxn ang="0">
                    <a:pos x="T6" y="T7"/>
                  </a:cxn>
                  <a:cxn ang="0">
                    <a:pos x="T8" y="T9"/>
                  </a:cxn>
                </a:cxnLst>
                <a:rect b="b" l="0" r="r" t="0"/>
                <a:pathLst>
                  <a:path h="132" w="26">
                    <a:moveTo>
                      <a:pt x="17" y="132"/>
                    </a:moveTo>
                    <a:lnTo>
                      <a:pt x="0" y="0"/>
                    </a:lnTo>
                    <a:lnTo>
                      <a:pt x="10" y="0"/>
                    </a:lnTo>
                    <a:lnTo>
                      <a:pt x="26" y="130"/>
                    </a:lnTo>
                    <a:lnTo>
                      <a:pt x="17" y="1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3" name="Freeform 60"/>
              <p:cNvSpPr/>
              <p:nvPr/>
            </p:nvSpPr>
            <p:spPr bwMode="auto">
              <a:xfrm>
                <a:off x="6402388" y="2300288"/>
                <a:ext cx="41275" cy="209550"/>
              </a:xfrm>
              <a:custGeom>
                <a:gdLst>
                  <a:gd fmla="*/ 9 w 26" name="T0"/>
                  <a:gd fmla="*/ 132 h 132" name="T1"/>
                  <a:gd fmla="*/ 0 w 26" name="T2"/>
                  <a:gd fmla="*/ 130 h 132" name="T3"/>
                  <a:gd fmla="*/ 14 w 26" name="T4"/>
                  <a:gd fmla="*/ 0 h 132" name="T5"/>
                  <a:gd fmla="*/ 26 w 26" name="T6"/>
                  <a:gd fmla="*/ 0 h 132" name="T7"/>
                  <a:gd fmla="*/ 9 w 26" name="T8"/>
                  <a:gd fmla="*/ 132 h 132" name="T9"/>
                </a:gdLst>
                <a:cxnLst>
                  <a:cxn ang="0">
                    <a:pos x="T0" y="T1"/>
                  </a:cxn>
                  <a:cxn ang="0">
                    <a:pos x="T2" y="T3"/>
                  </a:cxn>
                  <a:cxn ang="0">
                    <a:pos x="T4" y="T5"/>
                  </a:cxn>
                  <a:cxn ang="0">
                    <a:pos x="T6" y="T7"/>
                  </a:cxn>
                  <a:cxn ang="0">
                    <a:pos x="T8" y="T9"/>
                  </a:cxn>
                </a:cxnLst>
                <a:rect b="b" l="0" r="r" t="0"/>
                <a:pathLst>
                  <a:path h="132" w="26">
                    <a:moveTo>
                      <a:pt x="9" y="132"/>
                    </a:moveTo>
                    <a:lnTo>
                      <a:pt x="0" y="130"/>
                    </a:lnTo>
                    <a:lnTo>
                      <a:pt x="14" y="0"/>
                    </a:lnTo>
                    <a:lnTo>
                      <a:pt x="26" y="0"/>
                    </a:lnTo>
                    <a:lnTo>
                      <a:pt x="9" y="1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4" name="Freeform 61"/>
              <p:cNvSpPr/>
              <p:nvPr/>
            </p:nvSpPr>
            <p:spPr bwMode="auto">
              <a:xfrm>
                <a:off x="6330951" y="2317750"/>
                <a:ext cx="101600" cy="30163"/>
              </a:xfrm>
              <a:custGeom>
                <a:gdLst>
                  <a:gd fmla="*/ 23 w 27" name="T0"/>
                  <a:gd fmla="*/ 8 h 8" name="T1"/>
                  <a:gd fmla="*/ 20 w 27" name="T2"/>
                  <a:gd fmla="*/ 6 h 8" name="T3"/>
                  <a:gd fmla="*/ 17 w 27" name="T4"/>
                  <a:gd fmla="*/ 8 h 8" name="T5"/>
                  <a:gd fmla="*/ 13 w 27" name="T6"/>
                  <a:gd fmla="*/ 6 h 8" name="T7"/>
                  <a:gd fmla="*/ 10 w 27" name="T8"/>
                  <a:gd fmla="*/ 8 h 8" name="T9"/>
                  <a:gd fmla="*/ 7 w 27" name="T10"/>
                  <a:gd fmla="*/ 6 h 8" name="T11"/>
                  <a:gd fmla="*/ 4 w 27" name="T12"/>
                  <a:gd fmla="*/ 8 h 8" name="T13"/>
                  <a:gd fmla="*/ 0 w 27" name="T14"/>
                  <a:gd fmla="*/ 5 h 8" name="T15"/>
                  <a:gd fmla="*/ 0 w 27" name="T16"/>
                  <a:gd fmla="*/ 4 h 8" name="T17"/>
                  <a:gd fmla="*/ 0 w 27" name="T18"/>
                  <a:gd fmla="*/ 5 h 8" name="T19"/>
                  <a:gd fmla="*/ 0 w 27" name="T20"/>
                  <a:gd fmla="*/ 0 h 8" name="T21"/>
                  <a:gd fmla="*/ 4 w 27" name="T22"/>
                  <a:gd fmla="*/ 3 h 8" name="T23"/>
                  <a:gd fmla="*/ 7 w 27" name="T24"/>
                  <a:gd fmla="*/ 0 h 8" name="T25"/>
                  <a:gd fmla="*/ 10 w 27" name="T26"/>
                  <a:gd fmla="*/ 3 h 8" name="T27"/>
                  <a:gd fmla="*/ 13 w 27" name="T28"/>
                  <a:gd fmla="*/ 0 h 8" name="T29"/>
                  <a:gd fmla="*/ 17 w 27" name="T30"/>
                  <a:gd fmla="*/ 3 h 8" name="T31"/>
                  <a:gd fmla="*/ 20 w 27" name="T32"/>
                  <a:gd fmla="*/ 0 h 8" name="T33"/>
                  <a:gd fmla="*/ 23 w 27" name="T34"/>
                  <a:gd fmla="*/ 3 h 8" name="T35"/>
                  <a:gd fmla="*/ 27 w 27" name="T36"/>
                  <a:gd fmla="*/ 0 h 8" name="T37"/>
                  <a:gd fmla="*/ 27 w 27" name="T38"/>
                  <a:gd fmla="*/ 5 h 8" name="T39"/>
                  <a:gd fmla="*/ 27 w 27" name="T40"/>
                  <a:gd fmla="*/ 4 h 8" name="T41"/>
                  <a:gd fmla="*/ 27 w 27" name="T42"/>
                  <a:gd fmla="*/ 5 h 8" name="T43"/>
                  <a:gd fmla="*/ 23 w 27" name="T44"/>
                  <a:gd fmla="*/ 8 h 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8" w="27">
                    <a:moveTo>
                      <a:pt x="23" y="8"/>
                    </a:moveTo>
                    <a:cubicBezTo>
                      <a:pt x="21" y="8"/>
                      <a:pt x="21" y="7"/>
                      <a:pt x="20" y="6"/>
                    </a:cubicBezTo>
                    <a:cubicBezTo>
                      <a:pt x="19" y="7"/>
                      <a:pt x="18" y="8"/>
                      <a:pt x="17" y="8"/>
                    </a:cubicBezTo>
                    <a:cubicBezTo>
                      <a:pt x="15" y="8"/>
                      <a:pt x="14" y="7"/>
                      <a:pt x="13" y="6"/>
                    </a:cubicBezTo>
                    <a:cubicBezTo>
                      <a:pt x="13" y="7"/>
                      <a:pt x="12" y="8"/>
                      <a:pt x="10" y="8"/>
                    </a:cubicBezTo>
                    <a:cubicBezTo>
                      <a:pt x="8" y="8"/>
                      <a:pt x="8" y="7"/>
                      <a:pt x="7" y="6"/>
                    </a:cubicBezTo>
                    <a:cubicBezTo>
                      <a:pt x="6" y="7"/>
                      <a:pt x="5" y="8"/>
                      <a:pt x="4" y="8"/>
                    </a:cubicBezTo>
                    <a:cubicBezTo>
                      <a:pt x="1" y="8"/>
                      <a:pt x="1" y="6"/>
                      <a:pt x="0" y="5"/>
                    </a:cubicBezTo>
                    <a:cubicBezTo>
                      <a:pt x="0" y="5"/>
                      <a:pt x="0" y="4"/>
                      <a:pt x="0" y="4"/>
                    </a:cubicBezTo>
                    <a:cubicBezTo>
                      <a:pt x="0" y="4"/>
                      <a:pt x="0" y="5"/>
                      <a:pt x="0" y="5"/>
                    </a:cubicBezTo>
                    <a:cubicBezTo>
                      <a:pt x="0" y="0"/>
                      <a:pt x="0" y="0"/>
                      <a:pt x="0" y="0"/>
                    </a:cubicBezTo>
                    <a:cubicBezTo>
                      <a:pt x="2" y="0"/>
                      <a:pt x="3" y="2"/>
                      <a:pt x="4" y="3"/>
                    </a:cubicBezTo>
                    <a:cubicBezTo>
                      <a:pt x="4" y="2"/>
                      <a:pt x="5" y="0"/>
                      <a:pt x="7" y="0"/>
                    </a:cubicBezTo>
                    <a:cubicBezTo>
                      <a:pt x="9" y="0"/>
                      <a:pt x="10" y="2"/>
                      <a:pt x="10" y="3"/>
                    </a:cubicBezTo>
                    <a:cubicBezTo>
                      <a:pt x="11" y="2"/>
                      <a:pt x="12" y="0"/>
                      <a:pt x="13" y="0"/>
                    </a:cubicBezTo>
                    <a:cubicBezTo>
                      <a:pt x="15" y="0"/>
                      <a:pt x="16" y="2"/>
                      <a:pt x="17" y="3"/>
                    </a:cubicBezTo>
                    <a:cubicBezTo>
                      <a:pt x="17" y="2"/>
                      <a:pt x="18" y="0"/>
                      <a:pt x="20" y="0"/>
                    </a:cubicBezTo>
                    <a:cubicBezTo>
                      <a:pt x="22" y="0"/>
                      <a:pt x="23" y="2"/>
                      <a:pt x="23" y="3"/>
                    </a:cubicBezTo>
                    <a:cubicBezTo>
                      <a:pt x="24" y="2"/>
                      <a:pt x="25" y="0"/>
                      <a:pt x="27" y="0"/>
                    </a:cubicBezTo>
                    <a:cubicBezTo>
                      <a:pt x="27" y="5"/>
                      <a:pt x="27" y="5"/>
                      <a:pt x="27" y="5"/>
                    </a:cubicBezTo>
                    <a:cubicBezTo>
                      <a:pt x="27" y="5"/>
                      <a:pt x="27" y="4"/>
                      <a:pt x="27" y="4"/>
                    </a:cubicBezTo>
                    <a:cubicBezTo>
                      <a:pt x="27" y="4"/>
                      <a:pt x="27" y="5"/>
                      <a:pt x="27" y="5"/>
                    </a:cubicBezTo>
                    <a:cubicBezTo>
                      <a:pt x="26" y="6"/>
                      <a:pt x="25" y="8"/>
                      <a:pt x="23" y="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5" name="Freeform 62"/>
              <p:cNvSpPr/>
              <p:nvPr/>
            </p:nvSpPr>
            <p:spPr bwMode="auto">
              <a:xfrm>
                <a:off x="7062788" y="2738438"/>
                <a:ext cx="134938" cy="112713"/>
              </a:xfrm>
              <a:custGeom>
                <a:gdLst>
                  <a:gd fmla="*/ 36 w 36" name="T0"/>
                  <a:gd fmla="*/ 30 h 30" name="T1"/>
                  <a:gd fmla="*/ 31 w 36" name="T2"/>
                  <a:gd fmla="*/ 30 h 30" name="T3"/>
                  <a:gd fmla="*/ 31 w 36" name="T4"/>
                  <a:gd fmla="*/ 18 h 30" name="T5"/>
                  <a:gd fmla="*/ 18 w 36" name="T6"/>
                  <a:gd fmla="*/ 4 h 30" name="T7"/>
                  <a:gd fmla="*/ 4 w 36" name="T8"/>
                  <a:gd fmla="*/ 18 h 30" name="T9"/>
                  <a:gd fmla="*/ 4 w 36" name="T10"/>
                  <a:gd fmla="*/ 30 h 30" name="T11"/>
                  <a:gd fmla="*/ 0 w 36" name="T12"/>
                  <a:gd fmla="*/ 30 h 30" name="T13"/>
                  <a:gd fmla="*/ 0 w 36" name="T14"/>
                  <a:gd fmla="*/ 18 h 30" name="T15"/>
                  <a:gd fmla="*/ 18 w 36" name="T16"/>
                  <a:gd fmla="*/ 0 h 30" name="T17"/>
                  <a:gd fmla="*/ 36 w 36" name="T18"/>
                  <a:gd fmla="*/ 18 h 30" name="T19"/>
                  <a:gd fmla="*/ 36 w 36" name="T20"/>
                  <a:gd fmla="*/ 30 h 3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0" w="36">
                    <a:moveTo>
                      <a:pt x="36" y="30"/>
                    </a:moveTo>
                    <a:cubicBezTo>
                      <a:pt x="31" y="30"/>
                      <a:pt x="31" y="30"/>
                      <a:pt x="31" y="30"/>
                    </a:cubicBezTo>
                    <a:cubicBezTo>
                      <a:pt x="31" y="18"/>
                      <a:pt x="31" y="18"/>
                      <a:pt x="31" y="18"/>
                    </a:cubicBezTo>
                    <a:cubicBezTo>
                      <a:pt x="31" y="10"/>
                      <a:pt x="25" y="4"/>
                      <a:pt x="18"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8" y="0"/>
                    </a:cubicBezTo>
                    <a:cubicBezTo>
                      <a:pt x="28" y="0"/>
                      <a:pt x="36" y="8"/>
                      <a:pt x="36" y="18"/>
                    </a:cubicBezTo>
                    <a:lnTo>
                      <a:pt x="36" y="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6" name="Freeform 63"/>
              <p:cNvSpPr/>
              <p:nvPr/>
            </p:nvSpPr>
            <p:spPr bwMode="auto">
              <a:xfrm>
                <a:off x="7189788" y="2790825"/>
                <a:ext cx="36513" cy="68263"/>
              </a:xfrm>
              <a:custGeom>
                <a:gdLst>
                  <a:gd fmla="*/ 0 w 10" name="T0"/>
                  <a:gd fmla="*/ 18 h 18" name="T1"/>
                  <a:gd fmla="*/ 0 w 10" name="T2"/>
                  <a:gd fmla="*/ 13 h 18" name="T3"/>
                  <a:gd fmla="*/ 5 w 10" name="T4"/>
                  <a:gd fmla="*/ 9 h 18" name="T5"/>
                  <a:gd fmla="*/ 0 w 10" name="T6"/>
                  <a:gd fmla="*/ 4 h 18" name="T7"/>
                  <a:gd fmla="*/ 0 w 10" name="T8"/>
                  <a:gd fmla="*/ 0 h 18" name="T9"/>
                  <a:gd fmla="*/ 10 w 10" name="T10"/>
                  <a:gd fmla="*/ 9 h 18" name="T11"/>
                  <a:gd fmla="*/ 0 w 10" name="T12"/>
                  <a:gd fmla="*/ 18 h 18" name="T13"/>
                </a:gdLst>
                <a:cxnLst>
                  <a:cxn ang="0">
                    <a:pos x="T0" y="T1"/>
                  </a:cxn>
                  <a:cxn ang="0">
                    <a:pos x="T2" y="T3"/>
                  </a:cxn>
                  <a:cxn ang="0">
                    <a:pos x="T4" y="T5"/>
                  </a:cxn>
                  <a:cxn ang="0">
                    <a:pos x="T6" y="T7"/>
                  </a:cxn>
                  <a:cxn ang="0">
                    <a:pos x="T8" y="T9"/>
                  </a:cxn>
                  <a:cxn ang="0">
                    <a:pos x="T10" y="T11"/>
                  </a:cxn>
                  <a:cxn ang="0">
                    <a:pos x="T12" y="T13"/>
                  </a:cxn>
                </a:cxnLst>
                <a:rect b="b" l="0" r="r" t="0"/>
                <a:pathLst>
                  <a:path h="18" w="10">
                    <a:moveTo>
                      <a:pt x="0" y="18"/>
                    </a:moveTo>
                    <a:cubicBezTo>
                      <a:pt x="0" y="13"/>
                      <a:pt x="0" y="13"/>
                      <a:pt x="0" y="13"/>
                    </a:cubicBezTo>
                    <a:cubicBezTo>
                      <a:pt x="3" y="13"/>
                      <a:pt x="5" y="11"/>
                      <a:pt x="5" y="9"/>
                    </a:cubicBezTo>
                    <a:cubicBezTo>
                      <a:pt x="5" y="6"/>
                      <a:pt x="3" y="4"/>
                      <a:pt x="0" y="4"/>
                    </a:cubicBezTo>
                    <a:cubicBezTo>
                      <a:pt x="0" y="0"/>
                      <a:pt x="0" y="0"/>
                      <a:pt x="0" y="0"/>
                    </a:cubicBezTo>
                    <a:cubicBezTo>
                      <a:pt x="5" y="0"/>
                      <a:pt x="10" y="4"/>
                      <a:pt x="10" y="9"/>
                    </a:cubicBezTo>
                    <a:cubicBezTo>
                      <a:pt x="10" y="14"/>
                      <a:pt x="5" y="18"/>
                      <a:pt x="0" y="18"/>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7" name="Freeform 64"/>
              <p:cNvSpPr/>
              <p:nvPr/>
            </p:nvSpPr>
            <p:spPr bwMode="auto">
              <a:xfrm>
                <a:off x="7032626" y="2790825"/>
                <a:ext cx="36513" cy="68263"/>
              </a:xfrm>
              <a:custGeom>
                <a:gdLst>
                  <a:gd fmla="*/ 10 w 10" name="T0"/>
                  <a:gd fmla="*/ 18 h 18" name="T1"/>
                  <a:gd fmla="*/ 0 w 10" name="T2"/>
                  <a:gd fmla="*/ 9 h 18" name="T3"/>
                  <a:gd fmla="*/ 10 w 10" name="T4"/>
                  <a:gd fmla="*/ 0 h 18" name="T5"/>
                  <a:gd fmla="*/ 10 w 10" name="T6"/>
                  <a:gd fmla="*/ 4 h 18" name="T7"/>
                  <a:gd fmla="*/ 4 w 10" name="T8"/>
                  <a:gd fmla="*/ 9 h 18" name="T9"/>
                  <a:gd fmla="*/ 10 w 10" name="T10"/>
                  <a:gd fmla="*/ 13 h 18" name="T11"/>
                  <a:gd fmla="*/ 10 w 10" name="T12"/>
                  <a:gd fmla="*/ 18 h 18" name="T13"/>
                </a:gdLst>
                <a:cxnLst>
                  <a:cxn ang="0">
                    <a:pos x="T0" y="T1"/>
                  </a:cxn>
                  <a:cxn ang="0">
                    <a:pos x="T2" y="T3"/>
                  </a:cxn>
                  <a:cxn ang="0">
                    <a:pos x="T4" y="T5"/>
                  </a:cxn>
                  <a:cxn ang="0">
                    <a:pos x="T6" y="T7"/>
                  </a:cxn>
                  <a:cxn ang="0">
                    <a:pos x="T8" y="T9"/>
                  </a:cxn>
                  <a:cxn ang="0">
                    <a:pos x="T10" y="T11"/>
                  </a:cxn>
                  <a:cxn ang="0">
                    <a:pos x="T12" y="T13"/>
                  </a:cxn>
                </a:cxnLst>
                <a:rect b="b" l="0" r="r" t="0"/>
                <a:pathLst>
                  <a:path h="18" w="10">
                    <a:moveTo>
                      <a:pt x="10" y="18"/>
                    </a:moveTo>
                    <a:cubicBezTo>
                      <a:pt x="4" y="18"/>
                      <a:pt x="0" y="14"/>
                      <a:pt x="0" y="9"/>
                    </a:cubicBezTo>
                    <a:cubicBezTo>
                      <a:pt x="0" y="4"/>
                      <a:pt x="4" y="0"/>
                      <a:pt x="10" y="0"/>
                    </a:cubicBezTo>
                    <a:cubicBezTo>
                      <a:pt x="10" y="4"/>
                      <a:pt x="10" y="4"/>
                      <a:pt x="10" y="4"/>
                    </a:cubicBezTo>
                    <a:cubicBezTo>
                      <a:pt x="7" y="4"/>
                      <a:pt x="4" y="6"/>
                      <a:pt x="4" y="9"/>
                    </a:cubicBezTo>
                    <a:cubicBezTo>
                      <a:pt x="4" y="11"/>
                      <a:pt x="7" y="13"/>
                      <a:pt x="10" y="13"/>
                    </a:cubicBezTo>
                    <a:lnTo>
                      <a:pt x="10"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8" name="Freeform 65"/>
              <p:cNvSpPr/>
              <p:nvPr/>
            </p:nvSpPr>
            <p:spPr bwMode="auto">
              <a:xfrm>
                <a:off x="7151688" y="2851150"/>
                <a:ext cx="46038" cy="33338"/>
              </a:xfrm>
              <a:custGeom>
                <a:gdLst>
                  <a:gd fmla="*/ 1 w 12" name="T0"/>
                  <a:gd fmla="*/ 9 h 9" name="T1"/>
                  <a:gd fmla="*/ 0 w 12" name="T2"/>
                  <a:gd fmla="*/ 9 h 9" name="T3"/>
                  <a:gd fmla="*/ 0 w 12" name="T4"/>
                  <a:gd fmla="*/ 5 h 9" name="T5"/>
                  <a:gd fmla="*/ 6 w 12" name="T6"/>
                  <a:gd fmla="*/ 3 h 9" name="T7"/>
                  <a:gd fmla="*/ 7 w 12" name="T8"/>
                  <a:gd fmla="*/ 0 h 9" name="T9"/>
                  <a:gd fmla="*/ 12 w 12" name="T10"/>
                  <a:gd fmla="*/ 0 h 9" name="T11"/>
                  <a:gd fmla="*/ 9 w 12" name="T12"/>
                  <a:gd fmla="*/ 6 h 9" name="T13"/>
                  <a:gd fmla="*/ 1 w 12" name="T14"/>
                  <a:gd fmla="*/ 9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12">
                    <a:moveTo>
                      <a:pt x="1" y="9"/>
                    </a:moveTo>
                    <a:cubicBezTo>
                      <a:pt x="0" y="9"/>
                      <a:pt x="0" y="9"/>
                      <a:pt x="0" y="9"/>
                    </a:cubicBezTo>
                    <a:cubicBezTo>
                      <a:pt x="0" y="5"/>
                      <a:pt x="0" y="5"/>
                      <a:pt x="0" y="5"/>
                    </a:cubicBezTo>
                    <a:cubicBezTo>
                      <a:pt x="3" y="5"/>
                      <a:pt x="5" y="4"/>
                      <a:pt x="6" y="3"/>
                    </a:cubicBezTo>
                    <a:cubicBezTo>
                      <a:pt x="7" y="2"/>
                      <a:pt x="7" y="0"/>
                      <a:pt x="7" y="0"/>
                    </a:cubicBezTo>
                    <a:cubicBezTo>
                      <a:pt x="12" y="0"/>
                      <a:pt x="12" y="0"/>
                      <a:pt x="12" y="0"/>
                    </a:cubicBezTo>
                    <a:cubicBezTo>
                      <a:pt x="12" y="1"/>
                      <a:pt x="12" y="4"/>
                      <a:pt x="9" y="6"/>
                    </a:cubicBezTo>
                    <a:cubicBezTo>
                      <a:pt x="7" y="8"/>
                      <a:pt x="4" y="9"/>
                      <a:pt x="1" y="9"/>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9" name="Oval 66"/>
              <p:cNvSpPr>
                <a:spLocks noChangeArrowheads="1"/>
              </p:cNvSpPr>
              <p:nvPr/>
            </p:nvSpPr>
            <p:spPr bwMode="auto">
              <a:xfrm>
                <a:off x="7137401" y="2862263"/>
                <a:ext cx="25400" cy="269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0" name="Freeform 67"/>
              <p:cNvSpPr>
                <a:spLocks noEditPoints="1"/>
              </p:cNvSpPr>
              <p:nvPr/>
            </p:nvSpPr>
            <p:spPr bwMode="auto">
              <a:xfrm>
                <a:off x="6986588" y="2922588"/>
                <a:ext cx="239713" cy="228600"/>
              </a:xfrm>
              <a:custGeom>
                <a:gdLst>
                  <a:gd fmla="*/ 121 w 151" name="T0"/>
                  <a:gd fmla="*/ 144 h 144" name="T1"/>
                  <a:gd fmla="*/ 76 w 151" name="T2"/>
                  <a:gd fmla="*/ 108 h 144" name="T3"/>
                  <a:gd fmla="*/ 29 w 151" name="T4"/>
                  <a:gd fmla="*/ 144 h 144" name="T5"/>
                  <a:gd fmla="*/ 45 w 151" name="T6"/>
                  <a:gd fmla="*/ 90 h 144" name="T7"/>
                  <a:gd fmla="*/ 0 w 151" name="T8"/>
                  <a:gd fmla="*/ 54 h 144" name="T9"/>
                  <a:gd fmla="*/ 57 w 151" name="T10"/>
                  <a:gd fmla="*/ 54 h 144" name="T11"/>
                  <a:gd fmla="*/ 76 w 151" name="T12"/>
                  <a:gd fmla="*/ 0 h 144" name="T13"/>
                  <a:gd fmla="*/ 92 w 151" name="T14"/>
                  <a:gd fmla="*/ 54 h 144" name="T15"/>
                  <a:gd fmla="*/ 151 w 151" name="T16"/>
                  <a:gd fmla="*/ 54 h 144" name="T17"/>
                  <a:gd fmla="*/ 104 w 151" name="T18"/>
                  <a:gd fmla="*/ 90 h 144" name="T19"/>
                  <a:gd fmla="*/ 121 w 151" name="T20"/>
                  <a:gd fmla="*/ 144 h 144" name="T21"/>
                  <a:gd fmla="*/ 31 w 151" name="T22"/>
                  <a:gd fmla="*/ 66 h 144" name="T23"/>
                  <a:gd fmla="*/ 57 w 151" name="T24"/>
                  <a:gd fmla="*/ 85 h 144" name="T25"/>
                  <a:gd fmla="*/ 48 w 151" name="T26"/>
                  <a:gd fmla="*/ 116 h 144" name="T27"/>
                  <a:gd fmla="*/ 76 w 151" name="T28"/>
                  <a:gd fmla="*/ 97 h 144" name="T29"/>
                  <a:gd fmla="*/ 102 w 151" name="T30"/>
                  <a:gd fmla="*/ 116 h 144" name="T31"/>
                  <a:gd fmla="*/ 92 w 151" name="T32"/>
                  <a:gd fmla="*/ 85 h 144" name="T33"/>
                  <a:gd fmla="*/ 118 w 151" name="T34"/>
                  <a:gd fmla="*/ 66 h 144" name="T35"/>
                  <a:gd fmla="*/ 85 w 151" name="T36"/>
                  <a:gd fmla="*/ 66 h 144" name="T37"/>
                  <a:gd fmla="*/ 76 w 151" name="T38"/>
                  <a:gd fmla="*/ 33 h 144" name="T39"/>
                  <a:gd fmla="*/ 64 w 151" name="T40"/>
                  <a:gd fmla="*/ 66 h 144" name="T41"/>
                  <a:gd fmla="*/ 31 w 151" name="T42"/>
                  <a:gd fmla="*/ 66 h 14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4" w="151">
                    <a:moveTo>
                      <a:pt x="121" y="144"/>
                    </a:moveTo>
                    <a:lnTo>
                      <a:pt x="76" y="108"/>
                    </a:lnTo>
                    <a:lnTo>
                      <a:pt x="29" y="144"/>
                    </a:lnTo>
                    <a:lnTo>
                      <a:pt x="45" y="90"/>
                    </a:lnTo>
                    <a:lnTo>
                      <a:pt x="0" y="54"/>
                    </a:lnTo>
                    <a:lnTo>
                      <a:pt x="57" y="54"/>
                    </a:lnTo>
                    <a:lnTo>
                      <a:pt x="76" y="0"/>
                    </a:lnTo>
                    <a:lnTo>
                      <a:pt x="92" y="54"/>
                    </a:lnTo>
                    <a:lnTo>
                      <a:pt x="151" y="54"/>
                    </a:lnTo>
                    <a:lnTo>
                      <a:pt x="104" y="90"/>
                    </a:lnTo>
                    <a:lnTo>
                      <a:pt x="121" y="144"/>
                    </a:lnTo>
                    <a:close/>
                    <a:moveTo>
                      <a:pt x="31" y="66"/>
                    </a:moveTo>
                    <a:lnTo>
                      <a:pt x="57" y="85"/>
                    </a:lnTo>
                    <a:lnTo>
                      <a:pt x="48" y="116"/>
                    </a:lnTo>
                    <a:lnTo>
                      <a:pt x="76" y="97"/>
                    </a:lnTo>
                    <a:lnTo>
                      <a:pt x="102" y="116"/>
                    </a:lnTo>
                    <a:lnTo>
                      <a:pt x="92" y="85"/>
                    </a:lnTo>
                    <a:lnTo>
                      <a:pt x="118" y="66"/>
                    </a:lnTo>
                    <a:lnTo>
                      <a:pt x="85" y="66"/>
                    </a:lnTo>
                    <a:lnTo>
                      <a:pt x="76" y="33"/>
                    </a:lnTo>
                    <a:lnTo>
                      <a:pt x="64" y="66"/>
                    </a:lnTo>
                    <a:lnTo>
                      <a:pt x="31" y="6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1" name="Freeform 68"/>
              <p:cNvSpPr/>
              <p:nvPr/>
            </p:nvSpPr>
            <p:spPr bwMode="auto">
              <a:xfrm>
                <a:off x="5006976" y="3806825"/>
                <a:ext cx="79375" cy="79375"/>
              </a:xfrm>
              <a:custGeom>
                <a:gdLst>
                  <a:gd fmla="*/ 10 w 50" name="T0"/>
                  <a:gd fmla="*/ 50 h 50" name="T1"/>
                  <a:gd fmla="*/ 0 w 50" name="T2"/>
                  <a:gd fmla="*/ 50 h 50" name="T3"/>
                  <a:gd fmla="*/ 0 w 50" name="T4"/>
                  <a:gd fmla="*/ 0 h 50" name="T5"/>
                  <a:gd fmla="*/ 50 w 50" name="T6"/>
                  <a:gd fmla="*/ 0 h 50" name="T7"/>
                  <a:gd fmla="*/ 50 w 50" name="T8"/>
                  <a:gd fmla="*/ 10 h 50" name="T9"/>
                  <a:gd fmla="*/ 10 w 50" name="T10"/>
                  <a:gd fmla="*/ 10 h 50" name="T11"/>
                  <a:gd fmla="*/ 10 w 50" name="T12"/>
                  <a:gd fmla="*/ 50 h 50" name="T13"/>
                </a:gdLst>
                <a:cxnLst>
                  <a:cxn ang="0">
                    <a:pos x="T0" y="T1"/>
                  </a:cxn>
                  <a:cxn ang="0">
                    <a:pos x="T2" y="T3"/>
                  </a:cxn>
                  <a:cxn ang="0">
                    <a:pos x="T4" y="T5"/>
                  </a:cxn>
                  <a:cxn ang="0">
                    <a:pos x="T6" y="T7"/>
                  </a:cxn>
                  <a:cxn ang="0">
                    <a:pos x="T8" y="T9"/>
                  </a:cxn>
                  <a:cxn ang="0">
                    <a:pos x="T10" y="T11"/>
                  </a:cxn>
                  <a:cxn ang="0">
                    <a:pos x="T12" y="T13"/>
                  </a:cxn>
                </a:cxnLst>
                <a:rect b="b" l="0" r="r" t="0"/>
                <a:pathLst>
                  <a:path h="50" w="50">
                    <a:moveTo>
                      <a:pt x="10" y="50"/>
                    </a:moveTo>
                    <a:lnTo>
                      <a:pt x="0" y="50"/>
                    </a:lnTo>
                    <a:lnTo>
                      <a:pt x="0" y="0"/>
                    </a:lnTo>
                    <a:lnTo>
                      <a:pt x="50" y="0"/>
                    </a:lnTo>
                    <a:lnTo>
                      <a:pt x="50" y="10"/>
                    </a:lnTo>
                    <a:lnTo>
                      <a:pt x="10" y="10"/>
                    </a:lnTo>
                    <a:lnTo>
                      <a:pt x="10" y="5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2" name="Freeform 69"/>
              <p:cNvSpPr>
                <a:spLocks noEditPoints="1"/>
              </p:cNvSpPr>
              <p:nvPr/>
            </p:nvSpPr>
            <p:spPr bwMode="auto">
              <a:xfrm>
                <a:off x="4879976" y="3630613"/>
                <a:ext cx="212725" cy="263525"/>
              </a:xfrm>
              <a:custGeom>
                <a:gdLst>
                  <a:gd fmla="*/ 87 w 134" name="T0"/>
                  <a:gd fmla="*/ 166 h 166" name="T1"/>
                  <a:gd fmla="*/ 0 w 134" name="T2"/>
                  <a:gd fmla="*/ 166 h 166" name="T3"/>
                  <a:gd fmla="*/ 0 w 134" name="T4"/>
                  <a:gd fmla="*/ 0 h 166" name="T5"/>
                  <a:gd fmla="*/ 134 w 134" name="T6"/>
                  <a:gd fmla="*/ 0 h 166" name="T7"/>
                  <a:gd fmla="*/ 134 w 134" name="T8"/>
                  <a:gd fmla="*/ 118 h 166" name="T9"/>
                  <a:gd fmla="*/ 87 w 134" name="T10"/>
                  <a:gd fmla="*/ 166 h 166" name="T11"/>
                  <a:gd fmla="*/ 12 w 134" name="T12"/>
                  <a:gd fmla="*/ 156 h 166" name="T13"/>
                  <a:gd fmla="*/ 82 w 134" name="T14"/>
                  <a:gd fmla="*/ 156 h 166" name="T15"/>
                  <a:gd fmla="*/ 125 w 134" name="T16"/>
                  <a:gd fmla="*/ 114 h 166" name="T17"/>
                  <a:gd fmla="*/ 125 w 134" name="T18"/>
                  <a:gd fmla="*/ 10 h 166" name="T19"/>
                  <a:gd fmla="*/ 12 w 134" name="T20"/>
                  <a:gd fmla="*/ 10 h 166" name="T21"/>
                  <a:gd fmla="*/ 12 w 134" name="T22"/>
                  <a:gd fmla="*/ 156 h 16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6" w="134">
                    <a:moveTo>
                      <a:pt x="87" y="166"/>
                    </a:moveTo>
                    <a:lnTo>
                      <a:pt x="0" y="166"/>
                    </a:lnTo>
                    <a:lnTo>
                      <a:pt x="0" y="0"/>
                    </a:lnTo>
                    <a:lnTo>
                      <a:pt x="134" y="0"/>
                    </a:lnTo>
                    <a:lnTo>
                      <a:pt x="134" y="118"/>
                    </a:lnTo>
                    <a:lnTo>
                      <a:pt x="87" y="166"/>
                    </a:lnTo>
                    <a:close/>
                    <a:moveTo>
                      <a:pt x="12" y="156"/>
                    </a:moveTo>
                    <a:lnTo>
                      <a:pt x="82" y="156"/>
                    </a:lnTo>
                    <a:lnTo>
                      <a:pt x="125" y="114"/>
                    </a:lnTo>
                    <a:lnTo>
                      <a:pt x="125" y="10"/>
                    </a:lnTo>
                    <a:lnTo>
                      <a:pt x="12" y="10"/>
                    </a:lnTo>
                    <a:lnTo>
                      <a:pt x="12" y="1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3" name="Rectangle 70"/>
              <p:cNvSpPr>
                <a:spLocks noChangeArrowheads="1"/>
              </p:cNvSpPr>
              <p:nvPr/>
            </p:nvSpPr>
            <p:spPr bwMode="auto">
              <a:xfrm>
                <a:off x="4929188" y="3676650"/>
                <a:ext cx="6985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4" name="Rectangle 71"/>
              <p:cNvSpPr>
                <a:spLocks noChangeArrowheads="1"/>
              </p:cNvSpPr>
              <p:nvPr/>
            </p:nvSpPr>
            <p:spPr bwMode="auto">
              <a:xfrm>
                <a:off x="4929188" y="3706813"/>
                <a:ext cx="119063"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5" name="Rectangle 72"/>
              <p:cNvSpPr>
                <a:spLocks noChangeArrowheads="1"/>
              </p:cNvSpPr>
              <p:nvPr/>
            </p:nvSpPr>
            <p:spPr bwMode="auto">
              <a:xfrm>
                <a:off x="4929188" y="3732213"/>
                <a:ext cx="119063"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6" name="Rectangle 73"/>
              <p:cNvSpPr>
                <a:spLocks noChangeArrowheads="1"/>
              </p:cNvSpPr>
              <p:nvPr/>
            </p:nvSpPr>
            <p:spPr bwMode="auto">
              <a:xfrm>
                <a:off x="4929188" y="3762375"/>
                <a:ext cx="52388"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7" name="Freeform 74"/>
              <p:cNvSpPr>
                <a:spLocks noEditPoints="1"/>
              </p:cNvSpPr>
              <p:nvPr/>
            </p:nvSpPr>
            <p:spPr bwMode="auto">
              <a:xfrm>
                <a:off x="4841876" y="3413125"/>
                <a:ext cx="173038" cy="90488"/>
              </a:xfrm>
              <a:custGeom>
                <a:gdLst>
                  <a:gd fmla="*/ 92 w 109" name="T0"/>
                  <a:gd fmla="*/ 57 h 57" name="T1"/>
                  <a:gd fmla="*/ 14 w 109" name="T2"/>
                  <a:gd fmla="*/ 57 h 57" name="T3"/>
                  <a:gd fmla="*/ 0 w 109" name="T4"/>
                  <a:gd fmla="*/ 0 h 57" name="T5"/>
                  <a:gd fmla="*/ 109 w 109" name="T6"/>
                  <a:gd fmla="*/ 0 h 57" name="T7"/>
                  <a:gd fmla="*/ 92 w 109" name="T8"/>
                  <a:gd fmla="*/ 57 h 57" name="T9"/>
                  <a:gd fmla="*/ 24 w 109" name="T10"/>
                  <a:gd fmla="*/ 48 h 57" name="T11"/>
                  <a:gd fmla="*/ 85 w 109" name="T12"/>
                  <a:gd fmla="*/ 48 h 57" name="T13"/>
                  <a:gd fmla="*/ 95 w 109" name="T14"/>
                  <a:gd fmla="*/ 10 h 57" name="T15"/>
                  <a:gd fmla="*/ 12 w 109" name="T16"/>
                  <a:gd fmla="*/ 10 h 57" name="T17"/>
                  <a:gd fmla="*/ 24 w 109" name="T18"/>
                  <a:gd fmla="*/ 48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109">
                    <a:moveTo>
                      <a:pt x="92" y="57"/>
                    </a:moveTo>
                    <a:lnTo>
                      <a:pt x="14" y="57"/>
                    </a:lnTo>
                    <a:lnTo>
                      <a:pt x="0" y="0"/>
                    </a:lnTo>
                    <a:lnTo>
                      <a:pt x="109" y="0"/>
                    </a:lnTo>
                    <a:lnTo>
                      <a:pt x="92" y="57"/>
                    </a:lnTo>
                    <a:close/>
                    <a:moveTo>
                      <a:pt x="24" y="48"/>
                    </a:moveTo>
                    <a:lnTo>
                      <a:pt x="85" y="48"/>
                    </a:lnTo>
                    <a:lnTo>
                      <a:pt x="95" y="10"/>
                    </a:lnTo>
                    <a:lnTo>
                      <a:pt x="12" y="10"/>
                    </a:lnTo>
                    <a:lnTo>
                      <a:pt x="24"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8" name="Freeform 75"/>
              <p:cNvSpPr/>
              <p:nvPr/>
            </p:nvSpPr>
            <p:spPr bwMode="auto">
              <a:xfrm>
                <a:off x="4811713" y="3382963"/>
                <a:ext cx="68263" cy="117475"/>
              </a:xfrm>
              <a:custGeom>
                <a:gdLst>
                  <a:gd fmla="*/ 33 w 43" name="T0"/>
                  <a:gd fmla="*/ 74 h 74" name="T1"/>
                  <a:gd fmla="*/ 17 w 43" name="T2"/>
                  <a:gd fmla="*/ 10 h 74" name="T3"/>
                  <a:gd fmla="*/ 0 w 43" name="T4"/>
                  <a:gd fmla="*/ 10 h 74" name="T5"/>
                  <a:gd fmla="*/ 0 w 43" name="T6"/>
                  <a:gd fmla="*/ 0 h 74" name="T7"/>
                  <a:gd fmla="*/ 24 w 43" name="T8"/>
                  <a:gd fmla="*/ 0 h 74" name="T9"/>
                  <a:gd fmla="*/ 43 w 43" name="T10"/>
                  <a:gd fmla="*/ 69 h 74" name="T11"/>
                  <a:gd fmla="*/ 33 w 43" name="T12"/>
                  <a:gd fmla="*/ 74 h 74" name="T13"/>
                </a:gdLst>
                <a:cxnLst>
                  <a:cxn ang="0">
                    <a:pos x="T0" y="T1"/>
                  </a:cxn>
                  <a:cxn ang="0">
                    <a:pos x="T2" y="T3"/>
                  </a:cxn>
                  <a:cxn ang="0">
                    <a:pos x="T4" y="T5"/>
                  </a:cxn>
                  <a:cxn ang="0">
                    <a:pos x="T6" y="T7"/>
                  </a:cxn>
                  <a:cxn ang="0">
                    <a:pos x="T8" y="T9"/>
                  </a:cxn>
                  <a:cxn ang="0">
                    <a:pos x="T10" y="T11"/>
                  </a:cxn>
                  <a:cxn ang="0">
                    <a:pos x="T12" y="T13"/>
                  </a:cxn>
                </a:cxnLst>
                <a:rect b="b" l="0" r="r" t="0"/>
                <a:pathLst>
                  <a:path h="74" w="43">
                    <a:moveTo>
                      <a:pt x="33" y="74"/>
                    </a:moveTo>
                    <a:lnTo>
                      <a:pt x="17" y="10"/>
                    </a:lnTo>
                    <a:lnTo>
                      <a:pt x="0" y="10"/>
                    </a:lnTo>
                    <a:lnTo>
                      <a:pt x="0" y="0"/>
                    </a:lnTo>
                    <a:lnTo>
                      <a:pt x="24" y="0"/>
                    </a:lnTo>
                    <a:lnTo>
                      <a:pt x="43" y="69"/>
                    </a:lnTo>
                    <a:lnTo>
                      <a:pt x="33" y="7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9" name="Freeform 76"/>
              <p:cNvSpPr>
                <a:spLocks noEditPoints="1"/>
              </p:cNvSpPr>
              <p:nvPr/>
            </p:nvSpPr>
            <p:spPr bwMode="auto">
              <a:xfrm>
                <a:off x="4868863" y="3506788"/>
                <a:ext cx="44450" cy="46038"/>
              </a:xfrm>
              <a:custGeom>
                <a:gdLst>
                  <a:gd fmla="*/ 6 w 12" name="T0"/>
                  <a:gd fmla="*/ 12 h 12" name="T1"/>
                  <a:gd fmla="*/ 0 w 12" name="T2"/>
                  <a:gd fmla="*/ 6 h 12" name="T3"/>
                  <a:gd fmla="*/ 6 w 12" name="T4"/>
                  <a:gd fmla="*/ 0 h 12" name="T5"/>
                  <a:gd fmla="*/ 12 w 12" name="T6"/>
                  <a:gd fmla="*/ 6 h 12" name="T7"/>
                  <a:gd fmla="*/ 6 w 12" name="T8"/>
                  <a:gd fmla="*/ 12 h 12" name="T9"/>
                  <a:gd fmla="*/ 6 w 12" name="T10"/>
                  <a:gd fmla="*/ 5 h 12" name="T11"/>
                  <a:gd fmla="*/ 5 w 12" name="T12"/>
                  <a:gd fmla="*/ 6 h 12" name="T13"/>
                  <a:gd fmla="*/ 6 w 12" name="T14"/>
                  <a:gd fmla="*/ 8 h 12" name="T15"/>
                  <a:gd fmla="*/ 8 w 12" name="T16"/>
                  <a:gd fmla="*/ 6 h 12" name="T17"/>
                  <a:gd fmla="*/ 6 w 12" name="T18"/>
                  <a:gd fmla="*/ 5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0" name="Freeform 77"/>
              <p:cNvSpPr>
                <a:spLocks noEditPoints="1"/>
              </p:cNvSpPr>
              <p:nvPr/>
            </p:nvSpPr>
            <p:spPr bwMode="auto">
              <a:xfrm>
                <a:off x="4935538" y="3506788"/>
                <a:ext cx="46038" cy="46038"/>
              </a:xfrm>
              <a:custGeom>
                <a:gdLst>
                  <a:gd fmla="*/ 6 w 12" name="T0"/>
                  <a:gd fmla="*/ 12 h 12" name="T1"/>
                  <a:gd fmla="*/ 0 w 12" name="T2"/>
                  <a:gd fmla="*/ 6 h 12" name="T3"/>
                  <a:gd fmla="*/ 6 w 12" name="T4"/>
                  <a:gd fmla="*/ 0 h 12" name="T5"/>
                  <a:gd fmla="*/ 12 w 12" name="T6"/>
                  <a:gd fmla="*/ 6 h 12" name="T7"/>
                  <a:gd fmla="*/ 6 w 12" name="T8"/>
                  <a:gd fmla="*/ 12 h 12" name="T9"/>
                  <a:gd fmla="*/ 6 w 12" name="T10"/>
                  <a:gd fmla="*/ 5 h 12" name="T11"/>
                  <a:gd fmla="*/ 5 w 12" name="T12"/>
                  <a:gd fmla="*/ 6 h 12" name="T13"/>
                  <a:gd fmla="*/ 6 w 12" name="T14"/>
                  <a:gd fmla="*/ 8 h 12" name="T15"/>
                  <a:gd fmla="*/ 8 w 12" name="T16"/>
                  <a:gd fmla="*/ 6 h 12" name="T17"/>
                  <a:gd fmla="*/ 6 w 12" name="T18"/>
                  <a:gd fmla="*/ 5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1" name="Freeform 78"/>
              <p:cNvSpPr/>
              <p:nvPr/>
            </p:nvSpPr>
            <p:spPr bwMode="auto">
              <a:xfrm>
                <a:off x="5397501" y="4362450"/>
                <a:ext cx="134938" cy="38100"/>
              </a:xfrm>
              <a:custGeom>
                <a:gdLst>
                  <a:gd fmla="*/ 35 w 36" name="T0"/>
                  <a:gd fmla="*/ 10 h 10" name="T1"/>
                  <a:gd fmla="*/ 0 w 36" name="T2"/>
                  <a:gd fmla="*/ 6 h 10" name="T3"/>
                  <a:gd fmla="*/ 0 w 36" name="T4"/>
                  <a:gd fmla="*/ 1 h 10" name="T5"/>
                  <a:gd fmla="*/ 36 w 36" name="T6"/>
                  <a:gd fmla="*/ 6 h 10" name="T7"/>
                  <a:gd fmla="*/ 35 w 36" name="T8"/>
                  <a:gd fmla="*/ 10 h 10" name="T9"/>
                </a:gdLst>
                <a:cxnLst>
                  <a:cxn ang="0">
                    <a:pos x="T0" y="T1"/>
                  </a:cxn>
                  <a:cxn ang="0">
                    <a:pos x="T2" y="T3"/>
                  </a:cxn>
                  <a:cxn ang="0">
                    <a:pos x="T4" y="T5"/>
                  </a:cxn>
                  <a:cxn ang="0">
                    <a:pos x="T6" y="T7"/>
                  </a:cxn>
                  <a:cxn ang="0">
                    <a:pos x="T8" y="T9"/>
                  </a:cxn>
                </a:cxnLst>
                <a:rect b="b" l="0" r="r" t="0"/>
                <a:pathLst>
                  <a:path h="10" w="36">
                    <a:moveTo>
                      <a:pt x="35" y="10"/>
                    </a:moveTo>
                    <a:cubicBezTo>
                      <a:pt x="24" y="6"/>
                      <a:pt x="12" y="4"/>
                      <a:pt x="0" y="6"/>
                    </a:cubicBezTo>
                    <a:cubicBezTo>
                      <a:pt x="0" y="1"/>
                      <a:pt x="0" y="1"/>
                      <a:pt x="0" y="1"/>
                    </a:cubicBezTo>
                    <a:cubicBezTo>
                      <a:pt x="12" y="0"/>
                      <a:pt x="25" y="1"/>
                      <a:pt x="36" y="6"/>
                    </a:cubicBezTo>
                    <a:lnTo>
                      <a:pt x="35" y="1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2" name="Freeform 79"/>
              <p:cNvSpPr/>
              <p:nvPr/>
            </p:nvSpPr>
            <p:spPr bwMode="auto">
              <a:xfrm>
                <a:off x="5303838" y="4384675"/>
                <a:ext cx="36513" cy="26988"/>
              </a:xfrm>
              <a:custGeom>
                <a:gdLst>
                  <a:gd fmla="*/ 2 w 10" name="T0"/>
                  <a:gd fmla="*/ 7 h 7" name="T1"/>
                  <a:gd fmla="*/ 0 w 10" name="T2"/>
                  <a:gd fmla="*/ 3 h 7" name="T3"/>
                  <a:gd fmla="*/ 8 w 10" name="T4"/>
                  <a:gd fmla="*/ 0 h 7" name="T5"/>
                  <a:gd fmla="*/ 10 w 10" name="T6"/>
                  <a:gd fmla="*/ 4 h 7" name="T7"/>
                  <a:gd fmla="*/ 2 w 10" name="T8"/>
                  <a:gd fmla="*/ 7 h 7" name="T9"/>
                </a:gdLst>
                <a:cxnLst>
                  <a:cxn ang="0">
                    <a:pos x="T0" y="T1"/>
                  </a:cxn>
                  <a:cxn ang="0">
                    <a:pos x="T2" y="T3"/>
                  </a:cxn>
                  <a:cxn ang="0">
                    <a:pos x="T4" y="T5"/>
                  </a:cxn>
                  <a:cxn ang="0">
                    <a:pos x="T6" y="T7"/>
                  </a:cxn>
                  <a:cxn ang="0">
                    <a:pos x="T8" y="T9"/>
                  </a:cxn>
                </a:cxnLst>
                <a:rect b="b" l="0" r="r" t="0"/>
                <a:pathLst>
                  <a:path h="7" w="10">
                    <a:moveTo>
                      <a:pt x="2" y="7"/>
                    </a:moveTo>
                    <a:cubicBezTo>
                      <a:pt x="0" y="3"/>
                      <a:pt x="0" y="3"/>
                      <a:pt x="0" y="3"/>
                    </a:cubicBezTo>
                    <a:cubicBezTo>
                      <a:pt x="3" y="2"/>
                      <a:pt x="5" y="1"/>
                      <a:pt x="8" y="0"/>
                    </a:cubicBezTo>
                    <a:cubicBezTo>
                      <a:pt x="10" y="4"/>
                      <a:pt x="10" y="4"/>
                      <a:pt x="10" y="4"/>
                    </a:cubicBezTo>
                    <a:cubicBezTo>
                      <a:pt x="7" y="5"/>
                      <a:pt x="5" y="6"/>
                      <a:pt x="2" y="7"/>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3" name="Freeform 80"/>
              <p:cNvSpPr/>
              <p:nvPr/>
            </p:nvSpPr>
            <p:spPr bwMode="auto">
              <a:xfrm>
                <a:off x="5348288" y="4249738"/>
                <a:ext cx="131763" cy="228600"/>
              </a:xfrm>
              <a:custGeom>
                <a:gdLst>
                  <a:gd fmla="*/ 35 w 35" name="T0"/>
                  <a:gd fmla="*/ 61 h 61" name="T1"/>
                  <a:gd fmla="*/ 31 w 35" name="T2"/>
                  <a:gd fmla="*/ 61 h 61" name="T3"/>
                  <a:gd fmla="*/ 0 w 35" name="T4"/>
                  <a:gd fmla="*/ 3 h 61" name="T5"/>
                  <a:gd fmla="*/ 3 w 35" name="T6"/>
                  <a:gd fmla="*/ 0 h 61" name="T7"/>
                  <a:gd fmla="*/ 35 w 35" name="T8"/>
                  <a:gd fmla="*/ 61 h 61" name="T9"/>
                </a:gdLst>
                <a:cxnLst>
                  <a:cxn ang="0">
                    <a:pos x="T0" y="T1"/>
                  </a:cxn>
                  <a:cxn ang="0">
                    <a:pos x="T2" y="T3"/>
                  </a:cxn>
                  <a:cxn ang="0">
                    <a:pos x="T4" y="T5"/>
                  </a:cxn>
                  <a:cxn ang="0">
                    <a:pos x="T6" y="T7"/>
                  </a:cxn>
                  <a:cxn ang="0">
                    <a:pos x="T8" y="T9"/>
                  </a:cxn>
                </a:cxnLst>
                <a:rect b="b" l="0" r="r" t="0"/>
                <a:pathLst>
                  <a:path h="61" w="35">
                    <a:moveTo>
                      <a:pt x="35" y="61"/>
                    </a:moveTo>
                    <a:cubicBezTo>
                      <a:pt x="31" y="61"/>
                      <a:pt x="31" y="61"/>
                      <a:pt x="31" y="61"/>
                    </a:cubicBezTo>
                    <a:cubicBezTo>
                      <a:pt x="31" y="38"/>
                      <a:pt x="19" y="16"/>
                      <a:pt x="0" y="3"/>
                    </a:cubicBezTo>
                    <a:cubicBezTo>
                      <a:pt x="3" y="0"/>
                      <a:pt x="3" y="0"/>
                      <a:pt x="3" y="0"/>
                    </a:cubicBezTo>
                    <a:cubicBezTo>
                      <a:pt x="23" y="14"/>
                      <a:pt x="35" y="36"/>
                      <a:pt x="35" y="6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4" name="Freeform 81"/>
              <p:cNvSpPr/>
              <p:nvPr/>
            </p:nvSpPr>
            <p:spPr bwMode="auto">
              <a:xfrm>
                <a:off x="5386388" y="4224338"/>
                <a:ext cx="74613" cy="69850"/>
              </a:xfrm>
              <a:custGeom>
                <a:gdLst>
                  <a:gd fmla="*/ 18 w 20" name="T0"/>
                  <a:gd fmla="*/ 19 h 19" name="T1"/>
                  <a:gd fmla="*/ 0 w 20" name="T2"/>
                  <a:gd fmla="*/ 3 h 19" name="T3"/>
                  <a:gd fmla="*/ 3 w 20" name="T4"/>
                  <a:gd fmla="*/ 0 h 19" name="T5"/>
                  <a:gd fmla="*/ 20 w 20" name="T6"/>
                  <a:gd fmla="*/ 16 h 19" name="T7"/>
                  <a:gd fmla="*/ 18 w 20" name="T8"/>
                  <a:gd fmla="*/ 19 h 19" name="T9"/>
                </a:gdLst>
                <a:cxnLst>
                  <a:cxn ang="0">
                    <a:pos x="T0" y="T1"/>
                  </a:cxn>
                  <a:cxn ang="0">
                    <a:pos x="T2" y="T3"/>
                  </a:cxn>
                  <a:cxn ang="0">
                    <a:pos x="T4" y="T5"/>
                  </a:cxn>
                  <a:cxn ang="0">
                    <a:pos x="T6" y="T7"/>
                  </a:cxn>
                  <a:cxn ang="0">
                    <a:pos x="T8" y="T9"/>
                  </a:cxn>
                </a:cxnLst>
                <a:rect b="b" l="0" r="r" t="0"/>
                <a:pathLst>
                  <a:path h="19" w="20">
                    <a:moveTo>
                      <a:pt x="18" y="19"/>
                    </a:moveTo>
                    <a:cubicBezTo>
                      <a:pt x="11" y="15"/>
                      <a:pt x="5" y="9"/>
                      <a:pt x="0" y="3"/>
                    </a:cubicBezTo>
                    <a:cubicBezTo>
                      <a:pt x="3" y="0"/>
                      <a:pt x="3" y="0"/>
                      <a:pt x="3" y="0"/>
                    </a:cubicBezTo>
                    <a:cubicBezTo>
                      <a:pt x="8" y="6"/>
                      <a:pt x="14" y="11"/>
                      <a:pt x="20" y="16"/>
                    </a:cubicBezTo>
                    <a:lnTo>
                      <a:pt x="18"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5" name="Freeform 82"/>
              <p:cNvSpPr/>
              <p:nvPr/>
            </p:nvSpPr>
            <p:spPr bwMode="auto">
              <a:xfrm>
                <a:off x="5505451" y="4310063"/>
                <a:ext cx="60325" cy="30163"/>
              </a:xfrm>
              <a:custGeom>
                <a:gdLst>
                  <a:gd fmla="*/ 16 w 16" name="T0"/>
                  <a:gd fmla="*/ 8 h 8" name="T1"/>
                  <a:gd fmla="*/ 0 w 16" name="T2"/>
                  <a:gd fmla="*/ 4 h 8" name="T3"/>
                  <a:gd fmla="*/ 1 w 16" name="T4"/>
                  <a:gd fmla="*/ 0 h 8" name="T5"/>
                  <a:gd fmla="*/ 16 w 16" name="T6"/>
                  <a:gd fmla="*/ 4 h 8" name="T7"/>
                  <a:gd fmla="*/ 16 w 16" name="T8"/>
                  <a:gd fmla="*/ 8 h 8" name="T9"/>
                </a:gdLst>
                <a:cxnLst>
                  <a:cxn ang="0">
                    <a:pos x="T0" y="T1"/>
                  </a:cxn>
                  <a:cxn ang="0">
                    <a:pos x="T2" y="T3"/>
                  </a:cxn>
                  <a:cxn ang="0">
                    <a:pos x="T4" y="T5"/>
                  </a:cxn>
                  <a:cxn ang="0">
                    <a:pos x="T6" y="T7"/>
                  </a:cxn>
                  <a:cxn ang="0">
                    <a:pos x="T8" y="T9"/>
                  </a:cxn>
                </a:cxnLst>
                <a:rect b="b" l="0" r="r" t="0"/>
                <a:pathLst>
                  <a:path h="8" w="16">
                    <a:moveTo>
                      <a:pt x="16" y="8"/>
                    </a:moveTo>
                    <a:cubicBezTo>
                      <a:pt x="10" y="7"/>
                      <a:pt x="5" y="6"/>
                      <a:pt x="0" y="4"/>
                    </a:cubicBezTo>
                    <a:cubicBezTo>
                      <a:pt x="1" y="0"/>
                      <a:pt x="1" y="0"/>
                      <a:pt x="1" y="0"/>
                    </a:cubicBezTo>
                    <a:cubicBezTo>
                      <a:pt x="6" y="2"/>
                      <a:pt x="11" y="3"/>
                      <a:pt x="16" y="4"/>
                    </a:cubicBezTo>
                    <a:lnTo>
                      <a:pt x="16"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6" name="Freeform 83"/>
              <p:cNvSpPr>
                <a:spLocks noEditPoints="1"/>
              </p:cNvSpPr>
              <p:nvPr/>
            </p:nvSpPr>
            <p:spPr bwMode="auto">
              <a:xfrm>
                <a:off x="5445126" y="4265613"/>
                <a:ext cx="71438" cy="74613"/>
              </a:xfrm>
              <a:custGeom>
                <a:gdLst>
                  <a:gd fmla="*/ 10 w 19" name="T0"/>
                  <a:gd fmla="*/ 20 h 20" name="T1"/>
                  <a:gd fmla="*/ 0 w 19" name="T2"/>
                  <a:gd fmla="*/ 10 h 20" name="T3"/>
                  <a:gd fmla="*/ 10 w 19" name="T4"/>
                  <a:gd fmla="*/ 0 h 20" name="T5"/>
                  <a:gd fmla="*/ 19 w 19" name="T6"/>
                  <a:gd fmla="*/ 10 h 20" name="T7"/>
                  <a:gd fmla="*/ 10 w 19" name="T8"/>
                  <a:gd fmla="*/ 20 h 20" name="T9"/>
                  <a:gd fmla="*/ 10 w 19" name="T10"/>
                  <a:gd fmla="*/ 5 h 20" name="T11"/>
                  <a:gd fmla="*/ 4 w 19" name="T12"/>
                  <a:gd fmla="*/ 10 h 20" name="T13"/>
                  <a:gd fmla="*/ 10 w 19" name="T14"/>
                  <a:gd fmla="*/ 16 h 20" name="T15"/>
                  <a:gd fmla="*/ 15 w 19" name="T16"/>
                  <a:gd fmla="*/ 10 h 20" name="T17"/>
                  <a:gd fmla="*/ 10 w 19" name="T18"/>
                  <a:gd fmla="*/ 5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19">
                    <a:moveTo>
                      <a:pt x="10" y="20"/>
                    </a:moveTo>
                    <a:cubicBezTo>
                      <a:pt x="4" y="20"/>
                      <a:pt x="0" y="16"/>
                      <a:pt x="0" y="10"/>
                    </a:cubicBezTo>
                    <a:cubicBezTo>
                      <a:pt x="0" y="5"/>
                      <a:pt x="4" y="0"/>
                      <a:pt x="10" y="0"/>
                    </a:cubicBezTo>
                    <a:cubicBezTo>
                      <a:pt x="15" y="0"/>
                      <a:pt x="19" y="5"/>
                      <a:pt x="19" y="10"/>
                    </a:cubicBezTo>
                    <a:cubicBezTo>
                      <a:pt x="19" y="16"/>
                      <a:pt x="15" y="20"/>
                      <a:pt x="10" y="20"/>
                    </a:cubicBezTo>
                    <a:moveTo>
                      <a:pt x="10" y="5"/>
                    </a:moveTo>
                    <a:cubicBezTo>
                      <a:pt x="6" y="5"/>
                      <a:pt x="4" y="7"/>
                      <a:pt x="4" y="10"/>
                    </a:cubicBezTo>
                    <a:cubicBezTo>
                      <a:pt x="4" y="13"/>
                      <a:pt x="6" y="16"/>
                      <a:pt x="10" y="16"/>
                    </a:cubicBezTo>
                    <a:cubicBezTo>
                      <a:pt x="13" y="16"/>
                      <a:pt x="15" y="13"/>
                      <a:pt x="15" y="10"/>
                    </a:cubicBezTo>
                    <a:cubicBezTo>
                      <a:pt x="15" y="7"/>
                      <a:pt x="13" y="5"/>
                      <a:pt x="10"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7" name="Freeform 84"/>
              <p:cNvSpPr>
                <a:spLocks noEditPoints="1"/>
              </p:cNvSpPr>
              <p:nvPr/>
            </p:nvSpPr>
            <p:spPr bwMode="auto">
              <a:xfrm>
                <a:off x="5516563" y="4370388"/>
                <a:ext cx="76200" cy="71438"/>
              </a:xfrm>
              <a:custGeom>
                <a:gdLst>
                  <a:gd fmla="*/ 10 w 20" name="T0"/>
                  <a:gd fmla="*/ 19 h 19" name="T1"/>
                  <a:gd fmla="*/ 0 w 20" name="T2"/>
                  <a:gd fmla="*/ 10 h 19" name="T3"/>
                  <a:gd fmla="*/ 10 w 20" name="T4"/>
                  <a:gd fmla="*/ 0 h 19" name="T5"/>
                  <a:gd fmla="*/ 20 w 20" name="T6"/>
                  <a:gd fmla="*/ 10 h 19" name="T7"/>
                  <a:gd fmla="*/ 10 w 20" name="T8"/>
                  <a:gd fmla="*/ 19 h 19" name="T9"/>
                  <a:gd fmla="*/ 10 w 20" name="T10"/>
                  <a:gd fmla="*/ 4 h 19" name="T11"/>
                  <a:gd fmla="*/ 5 w 20" name="T12"/>
                  <a:gd fmla="*/ 10 h 19" name="T13"/>
                  <a:gd fmla="*/ 10 w 20" name="T14"/>
                  <a:gd fmla="*/ 15 h 19" name="T15"/>
                  <a:gd fmla="*/ 16 w 20" name="T16"/>
                  <a:gd fmla="*/ 10 h 19" name="T17"/>
                  <a:gd fmla="*/ 10 w 20" name="T18"/>
                  <a:gd fmla="*/ 4 h 1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 w="20">
                    <a:moveTo>
                      <a:pt x="10" y="19"/>
                    </a:moveTo>
                    <a:cubicBezTo>
                      <a:pt x="5" y="19"/>
                      <a:pt x="0" y="15"/>
                      <a:pt x="0" y="10"/>
                    </a:cubicBezTo>
                    <a:cubicBezTo>
                      <a:pt x="0" y="4"/>
                      <a:pt x="5" y="0"/>
                      <a:pt x="10" y="0"/>
                    </a:cubicBezTo>
                    <a:cubicBezTo>
                      <a:pt x="16" y="0"/>
                      <a:pt x="20" y="4"/>
                      <a:pt x="20" y="10"/>
                    </a:cubicBezTo>
                    <a:cubicBezTo>
                      <a:pt x="20" y="15"/>
                      <a:pt x="16" y="19"/>
                      <a:pt x="10" y="19"/>
                    </a:cubicBezTo>
                    <a:moveTo>
                      <a:pt x="10" y="4"/>
                    </a:moveTo>
                    <a:cubicBezTo>
                      <a:pt x="7" y="4"/>
                      <a:pt x="5" y="7"/>
                      <a:pt x="5" y="10"/>
                    </a:cubicBezTo>
                    <a:cubicBezTo>
                      <a:pt x="5" y="13"/>
                      <a:pt x="7" y="15"/>
                      <a:pt x="10" y="15"/>
                    </a:cubicBezTo>
                    <a:cubicBezTo>
                      <a:pt x="13" y="15"/>
                      <a:pt x="16" y="13"/>
                      <a:pt x="16" y="10"/>
                    </a:cubicBezTo>
                    <a:cubicBezTo>
                      <a:pt x="16" y="7"/>
                      <a:pt x="13" y="4"/>
                      <a:pt x="10" y="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8" name="Freeform 85"/>
              <p:cNvSpPr/>
              <p:nvPr/>
            </p:nvSpPr>
            <p:spPr bwMode="auto">
              <a:xfrm>
                <a:off x="5292726" y="4216400"/>
                <a:ext cx="284163" cy="284163"/>
              </a:xfrm>
              <a:custGeom>
                <a:gdLst>
                  <a:gd fmla="*/ 38 w 76" name="T0"/>
                  <a:gd fmla="*/ 76 h 76" name="T1"/>
                  <a:gd fmla="*/ 0 w 76" name="T2"/>
                  <a:gd fmla="*/ 38 h 76" name="T3"/>
                  <a:gd fmla="*/ 38 w 76" name="T4"/>
                  <a:gd fmla="*/ 0 h 76" name="T5"/>
                  <a:gd fmla="*/ 76 w 76" name="T6"/>
                  <a:gd fmla="*/ 38 h 76" name="T7"/>
                  <a:gd fmla="*/ 75 w 76" name="T8"/>
                  <a:gd fmla="*/ 44 h 76" name="T9"/>
                  <a:gd fmla="*/ 71 w 76" name="T10"/>
                  <a:gd fmla="*/ 43 h 76" name="T11"/>
                  <a:gd fmla="*/ 71 w 76" name="T12"/>
                  <a:gd fmla="*/ 38 h 76" name="T13"/>
                  <a:gd fmla="*/ 38 w 76" name="T14"/>
                  <a:gd fmla="*/ 4 h 76" name="T15"/>
                  <a:gd fmla="*/ 4 w 76" name="T16"/>
                  <a:gd fmla="*/ 38 h 76" name="T17"/>
                  <a:gd fmla="*/ 38 w 76" name="T18"/>
                  <a:gd fmla="*/ 71 h 76" name="T19"/>
                  <a:gd fmla="*/ 66 w 76" name="T20"/>
                  <a:gd fmla="*/ 56 h 76" name="T21"/>
                  <a:gd fmla="*/ 69 w 76" name="T22"/>
                  <a:gd fmla="*/ 59 h 76" name="T23"/>
                  <a:gd fmla="*/ 38 w 76" name="T24"/>
                  <a:gd fmla="*/ 76 h 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6" w="76">
                    <a:moveTo>
                      <a:pt x="38" y="76"/>
                    </a:moveTo>
                    <a:cubicBezTo>
                      <a:pt x="17" y="76"/>
                      <a:pt x="0" y="59"/>
                      <a:pt x="0" y="38"/>
                    </a:cubicBezTo>
                    <a:cubicBezTo>
                      <a:pt x="0" y="17"/>
                      <a:pt x="17" y="0"/>
                      <a:pt x="38" y="0"/>
                    </a:cubicBezTo>
                    <a:cubicBezTo>
                      <a:pt x="59" y="0"/>
                      <a:pt x="76" y="17"/>
                      <a:pt x="76" y="38"/>
                    </a:cubicBezTo>
                    <a:cubicBezTo>
                      <a:pt x="76" y="40"/>
                      <a:pt x="76" y="42"/>
                      <a:pt x="75" y="44"/>
                    </a:cubicBezTo>
                    <a:cubicBezTo>
                      <a:pt x="71" y="43"/>
                      <a:pt x="71" y="43"/>
                      <a:pt x="71" y="43"/>
                    </a:cubicBezTo>
                    <a:cubicBezTo>
                      <a:pt x="71" y="41"/>
                      <a:pt x="71" y="39"/>
                      <a:pt x="71" y="38"/>
                    </a:cubicBezTo>
                    <a:cubicBezTo>
                      <a:pt x="71" y="19"/>
                      <a:pt x="56" y="4"/>
                      <a:pt x="38" y="4"/>
                    </a:cubicBezTo>
                    <a:cubicBezTo>
                      <a:pt x="19" y="4"/>
                      <a:pt x="4" y="19"/>
                      <a:pt x="4" y="38"/>
                    </a:cubicBezTo>
                    <a:cubicBezTo>
                      <a:pt x="4" y="56"/>
                      <a:pt x="19" y="71"/>
                      <a:pt x="38" y="71"/>
                    </a:cubicBezTo>
                    <a:cubicBezTo>
                      <a:pt x="49" y="71"/>
                      <a:pt x="59" y="66"/>
                      <a:pt x="66" y="56"/>
                    </a:cubicBezTo>
                    <a:cubicBezTo>
                      <a:pt x="69" y="59"/>
                      <a:pt x="69" y="59"/>
                      <a:pt x="69" y="59"/>
                    </a:cubicBezTo>
                    <a:cubicBezTo>
                      <a:pt x="62" y="69"/>
                      <a:pt x="50" y="76"/>
                      <a:pt x="38" y="7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9" name="Freeform 86"/>
              <p:cNvSpPr>
                <a:spLocks noEditPoints="1"/>
              </p:cNvSpPr>
              <p:nvPr/>
            </p:nvSpPr>
            <p:spPr bwMode="auto">
              <a:xfrm>
                <a:off x="5329238" y="4348163"/>
                <a:ext cx="74613" cy="74613"/>
              </a:xfrm>
              <a:custGeom>
                <a:gdLst>
                  <a:gd fmla="*/ 10 w 20" name="T0"/>
                  <a:gd fmla="*/ 20 h 20" name="T1"/>
                  <a:gd fmla="*/ 0 w 20" name="T2"/>
                  <a:gd fmla="*/ 10 h 20" name="T3"/>
                  <a:gd fmla="*/ 10 w 20" name="T4"/>
                  <a:gd fmla="*/ 0 h 20" name="T5"/>
                  <a:gd fmla="*/ 20 w 20" name="T6"/>
                  <a:gd fmla="*/ 10 h 20" name="T7"/>
                  <a:gd fmla="*/ 10 w 20" name="T8"/>
                  <a:gd fmla="*/ 20 h 20" name="T9"/>
                  <a:gd fmla="*/ 10 w 20" name="T10"/>
                  <a:gd fmla="*/ 5 h 20" name="T11"/>
                  <a:gd fmla="*/ 5 w 20" name="T12"/>
                  <a:gd fmla="*/ 10 h 20" name="T13"/>
                  <a:gd fmla="*/ 10 w 20" name="T14"/>
                  <a:gd fmla="*/ 16 h 20" name="T15"/>
                  <a:gd fmla="*/ 16 w 20" name="T16"/>
                  <a:gd fmla="*/ 10 h 20" name="T17"/>
                  <a:gd fmla="*/ 10 w 20" name="T18"/>
                  <a:gd fmla="*/ 5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5" y="20"/>
                      <a:pt x="0" y="16"/>
                      <a:pt x="0" y="10"/>
                    </a:cubicBezTo>
                    <a:cubicBezTo>
                      <a:pt x="0" y="5"/>
                      <a:pt x="5" y="0"/>
                      <a:pt x="10" y="0"/>
                    </a:cubicBezTo>
                    <a:cubicBezTo>
                      <a:pt x="16" y="0"/>
                      <a:pt x="20" y="5"/>
                      <a:pt x="20" y="10"/>
                    </a:cubicBezTo>
                    <a:cubicBezTo>
                      <a:pt x="20" y="16"/>
                      <a:pt x="16" y="20"/>
                      <a:pt x="10" y="20"/>
                    </a:cubicBezTo>
                    <a:moveTo>
                      <a:pt x="10" y="5"/>
                    </a:moveTo>
                    <a:cubicBezTo>
                      <a:pt x="7" y="5"/>
                      <a:pt x="5" y="7"/>
                      <a:pt x="5" y="10"/>
                    </a:cubicBezTo>
                    <a:cubicBezTo>
                      <a:pt x="5" y="13"/>
                      <a:pt x="7" y="16"/>
                      <a:pt x="10" y="16"/>
                    </a:cubicBezTo>
                    <a:cubicBezTo>
                      <a:pt x="13" y="16"/>
                      <a:pt x="16" y="13"/>
                      <a:pt x="16" y="10"/>
                    </a:cubicBezTo>
                    <a:cubicBezTo>
                      <a:pt x="16" y="7"/>
                      <a:pt x="13" y="5"/>
                      <a:pt x="10"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0" name="Freeform 87"/>
              <p:cNvSpPr>
                <a:spLocks noEditPoints="1"/>
              </p:cNvSpPr>
              <p:nvPr/>
            </p:nvSpPr>
            <p:spPr bwMode="auto">
              <a:xfrm>
                <a:off x="6011863" y="4583113"/>
                <a:ext cx="60325" cy="60325"/>
              </a:xfrm>
              <a:custGeom>
                <a:gdLst>
                  <a:gd fmla="*/ 8 w 16" name="T0"/>
                  <a:gd fmla="*/ 16 h 16" name="T1"/>
                  <a:gd fmla="*/ 0 w 16" name="T2"/>
                  <a:gd fmla="*/ 8 h 16" name="T3"/>
                  <a:gd fmla="*/ 8 w 16" name="T4"/>
                  <a:gd fmla="*/ 0 h 16" name="T5"/>
                  <a:gd fmla="*/ 16 w 16" name="T6"/>
                  <a:gd fmla="*/ 8 h 16" name="T7"/>
                  <a:gd fmla="*/ 8 w 16" name="T8"/>
                  <a:gd fmla="*/ 16 h 16" name="T9"/>
                  <a:gd fmla="*/ 8 w 16" name="T10"/>
                  <a:gd fmla="*/ 4 h 16" name="T11"/>
                  <a:gd fmla="*/ 4 w 16" name="T12"/>
                  <a:gd fmla="*/ 8 h 16" name="T13"/>
                  <a:gd fmla="*/ 8 w 16" name="T14"/>
                  <a:gd fmla="*/ 12 h 16" name="T15"/>
                  <a:gd fmla="*/ 12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8" y="16"/>
                    </a:moveTo>
                    <a:cubicBezTo>
                      <a:pt x="3" y="16"/>
                      <a:pt x="0" y="13"/>
                      <a:pt x="0" y="8"/>
                    </a:cubicBezTo>
                    <a:cubicBezTo>
                      <a:pt x="0" y="3"/>
                      <a:pt x="3" y="0"/>
                      <a:pt x="8" y="0"/>
                    </a:cubicBezTo>
                    <a:cubicBezTo>
                      <a:pt x="13" y="0"/>
                      <a:pt x="16" y="3"/>
                      <a:pt x="16" y="8"/>
                    </a:cubicBezTo>
                    <a:cubicBezTo>
                      <a:pt x="16" y="13"/>
                      <a:pt x="13" y="16"/>
                      <a:pt x="8" y="16"/>
                    </a:cubicBezTo>
                    <a:moveTo>
                      <a:pt x="8" y="4"/>
                    </a:moveTo>
                    <a:cubicBezTo>
                      <a:pt x="6" y="4"/>
                      <a:pt x="4" y="6"/>
                      <a:pt x="4" y="8"/>
                    </a:cubicBezTo>
                    <a:cubicBezTo>
                      <a:pt x="4" y="10"/>
                      <a:pt x="6" y="12"/>
                      <a:pt x="8" y="12"/>
                    </a:cubicBezTo>
                    <a:cubicBezTo>
                      <a:pt x="10" y="12"/>
                      <a:pt x="12" y="10"/>
                      <a:pt x="12" y="8"/>
                    </a:cubicBezTo>
                    <a:cubicBezTo>
                      <a:pt x="12" y="6"/>
                      <a:pt x="10" y="4"/>
                      <a:pt x="8" y="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1" name="Freeform 88"/>
              <p:cNvSpPr>
                <a:spLocks noEditPoints="1"/>
              </p:cNvSpPr>
              <p:nvPr/>
            </p:nvSpPr>
            <p:spPr bwMode="auto">
              <a:xfrm>
                <a:off x="6138863" y="4511675"/>
                <a:ext cx="65088" cy="65088"/>
              </a:xfrm>
              <a:custGeom>
                <a:gdLst>
                  <a:gd fmla="*/ 9 w 17" name="T0"/>
                  <a:gd fmla="*/ 17 h 17" name="T1"/>
                  <a:gd fmla="*/ 0 w 17" name="T2"/>
                  <a:gd fmla="*/ 9 h 17" name="T3"/>
                  <a:gd fmla="*/ 9 w 17" name="T4"/>
                  <a:gd fmla="*/ 0 h 17" name="T5"/>
                  <a:gd fmla="*/ 17 w 17" name="T6"/>
                  <a:gd fmla="*/ 9 h 17" name="T7"/>
                  <a:gd fmla="*/ 9 w 17" name="T8"/>
                  <a:gd fmla="*/ 17 h 17" name="T9"/>
                  <a:gd fmla="*/ 9 w 17" name="T10"/>
                  <a:gd fmla="*/ 4 h 17" name="T11"/>
                  <a:gd fmla="*/ 4 w 17" name="T12"/>
                  <a:gd fmla="*/ 9 h 17" name="T13"/>
                  <a:gd fmla="*/ 9 w 17" name="T14"/>
                  <a:gd fmla="*/ 13 h 17" name="T15"/>
                  <a:gd fmla="*/ 13 w 17" name="T16"/>
                  <a:gd fmla="*/ 9 h 17" name="T17"/>
                  <a:gd fmla="*/ 9 w 17" name="T18"/>
                  <a:gd fmla="*/ 4 h 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 w="17">
                    <a:moveTo>
                      <a:pt x="9" y="17"/>
                    </a:moveTo>
                    <a:cubicBezTo>
                      <a:pt x="4" y="17"/>
                      <a:pt x="0" y="13"/>
                      <a:pt x="0" y="9"/>
                    </a:cubicBezTo>
                    <a:cubicBezTo>
                      <a:pt x="0" y="4"/>
                      <a:pt x="4" y="0"/>
                      <a:pt x="9" y="0"/>
                    </a:cubicBezTo>
                    <a:cubicBezTo>
                      <a:pt x="13" y="0"/>
                      <a:pt x="17" y="4"/>
                      <a:pt x="17" y="9"/>
                    </a:cubicBezTo>
                    <a:cubicBezTo>
                      <a:pt x="17" y="13"/>
                      <a:pt x="13" y="17"/>
                      <a:pt x="9" y="17"/>
                    </a:cubicBezTo>
                    <a:moveTo>
                      <a:pt x="9" y="4"/>
                    </a:moveTo>
                    <a:cubicBezTo>
                      <a:pt x="6" y="4"/>
                      <a:pt x="4" y="6"/>
                      <a:pt x="4" y="9"/>
                    </a:cubicBezTo>
                    <a:cubicBezTo>
                      <a:pt x="4" y="11"/>
                      <a:pt x="6" y="13"/>
                      <a:pt x="9" y="13"/>
                    </a:cubicBezTo>
                    <a:cubicBezTo>
                      <a:pt x="11" y="13"/>
                      <a:pt x="13" y="11"/>
                      <a:pt x="13" y="9"/>
                    </a:cubicBezTo>
                    <a:cubicBezTo>
                      <a:pt x="13" y="6"/>
                      <a:pt x="11" y="4"/>
                      <a:pt x="9" y="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2" name="Freeform 89"/>
              <p:cNvSpPr>
                <a:spLocks noEditPoints="1"/>
              </p:cNvSpPr>
              <p:nvPr/>
            </p:nvSpPr>
            <p:spPr bwMode="auto">
              <a:xfrm>
                <a:off x="6138863" y="4651375"/>
                <a:ext cx="65088" cy="63500"/>
              </a:xfrm>
              <a:custGeom>
                <a:gdLst>
                  <a:gd fmla="*/ 9 w 17" name="T0"/>
                  <a:gd fmla="*/ 17 h 17" name="T1"/>
                  <a:gd fmla="*/ 0 w 17" name="T2"/>
                  <a:gd fmla="*/ 9 h 17" name="T3"/>
                  <a:gd fmla="*/ 9 w 17" name="T4"/>
                  <a:gd fmla="*/ 0 h 17" name="T5"/>
                  <a:gd fmla="*/ 17 w 17" name="T6"/>
                  <a:gd fmla="*/ 9 h 17" name="T7"/>
                  <a:gd fmla="*/ 9 w 17" name="T8"/>
                  <a:gd fmla="*/ 17 h 17" name="T9"/>
                  <a:gd fmla="*/ 9 w 17" name="T10"/>
                  <a:gd fmla="*/ 5 h 17" name="T11"/>
                  <a:gd fmla="*/ 4 w 17" name="T12"/>
                  <a:gd fmla="*/ 9 h 17" name="T13"/>
                  <a:gd fmla="*/ 9 w 17" name="T14"/>
                  <a:gd fmla="*/ 13 h 17" name="T15"/>
                  <a:gd fmla="*/ 13 w 17" name="T16"/>
                  <a:gd fmla="*/ 9 h 17" name="T17"/>
                  <a:gd fmla="*/ 9 w 17" name="T18"/>
                  <a:gd fmla="*/ 5 h 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 w="17">
                    <a:moveTo>
                      <a:pt x="9" y="17"/>
                    </a:moveTo>
                    <a:cubicBezTo>
                      <a:pt x="4" y="17"/>
                      <a:pt x="0" y="13"/>
                      <a:pt x="0" y="9"/>
                    </a:cubicBezTo>
                    <a:cubicBezTo>
                      <a:pt x="0" y="4"/>
                      <a:pt x="4" y="0"/>
                      <a:pt x="9" y="0"/>
                    </a:cubicBezTo>
                    <a:cubicBezTo>
                      <a:pt x="13" y="0"/>
                      <a:pt x="17" y="4"/>
                      <a:pt x="17" y="9"/>
                    </a:cubicBezTo>
                    <a:cubicBezTo>
                      <a:pt x="17" y="13"/>
                      <a:pt x="13" y="17"/>
                      <a:pt x="9" y="17"/>
                    </a:cubicBezTo>
                    <a:moveTo>
                      <a:pt x="9" y="5"/>
                    </a:moveTo>
                    <a:cubicBezTo>
                      <a:pt x="6" y="5"/>
                      <a:pt x="4" y="6"/>
                      <a:pt x="4" y="9"/>
                    </a:cubicBezTo>
                    <a:cubicBezTo>
                      <a:pt x="4" y="11"/>
                      <a:pt x="6" y="13"/>
                      <a:pt x="9" y="13"/>
                    </a:cubicBezTo>
                    <a:cubicBezTo>
                      <a:pt x="11" y="13"/>
                      <a:pt x="13" y="11"/>
                      <a:pt x="13" y="9"/>
                    </a:cubicBezTo>
                    <a:cubicBezTo>
                      <a:pt x="13" y="6"/>
                      <a:pt x="11" y="5"/>
                      <a:pt x="9" y="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3" name="Freeform 90"/>
              <p:cNvSpPr/>
              <p:nvPr/>
            </p:nvSpPr>
            <p:spPr bwMode="auto">
              <a:xfrm>
                <a:off x="6061076" y="4618038"/>
                <a:ext cx="90488" cy="58738"/>
              </a:xfrm>
              <a:custGeom>
                <a:gdLst>
                  <a:gd fmla="*/ 52 w 57" name="T0"/>
                  <a:gd fmla="*/ 37 h 37" name="T1"/>
                  <a:gd fmla="*/ 0 w 57" name="T2"/>
                  <a:gd fmla="*/ 7 h 37" name="T3"/>
                  <a:gd fmla="*/ 5 w 57" name="T4"/>
                  <a:gd fmla="*/ 0 h 37" name="T5"/>
                  <a:gd fmla="*/ 57 w 57" name="T6"/>
                  <a:gd fmla="*/ 28 h 37" name="T7"/>
                  <a:gd fmla="*/ 52 w 57" name="T8"/>
                  <a:gd fmla="*/ 37 h 37" name="T9"/>
                </a:gdLst>
                <a:cxnLst>
                  <a:cxn ang="0">
                    <a:pos x="T0" y="T1"/>
                  </a:cxn>
                  <a:cxn ang="0">
                    <a:pos x="T2" y="T3"/>
                  </a:cxn>
                  <a:cxn ang="0">
                    <a:pos x="T4" y="T5"/>
                  </a:cxn>
                  <a:cxn ang="0">
                    <a:pos x="T6" y="T7"/>
                  </a:cxn>
                  <a:cxn ang="0">
                    <a:pos x="T8" y="T9"/>
                  </a:cxn>
                </a:cxnLst>
                <a:rect b="b" l="0" r="r" t="0"/>
                <a:pathLst>
                  <a:path h="37" w="57">
                    <a:moveTo>
                      <a:pt x="52" y="37"/>
                    </a:moveTo>
                    <a:lnTo>
                      <a:pt x="0" y="7"/>
                    </a:lnTo>
                    <a:lnTo>
                      <a:pt x="5" y="0"/>
                    </a:lnTo>
                    <a:lnTo>
                      <a:pt x="57" y="28"/>
                    </a:lnTo>
                    <a:lnTo>
                      <a:pt x="52" y="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4" name="Freeform 91"/>
              <p:cNvSpPr/>
              <p:nvPr/>
            </p:nvSpPr>
            <p:spPr bwMode="auto">
              <a:xfrm>
                <a:off x="6061076" y="4549775"/>
                <a:ext cx="90488" cy="60325"/>
              </a:xfrm>
              <a:custGeom>
                <a:gdLst>
                  <a:gd fmla="*/ 5 w 57" name="T0"/>
                  <a:gd fmla="*/ 38 h 38" name="T1"/>
                  <a:gd fmla="*/ 0 w 57" name="T2"/>
                  <a:gd fmla="*/ 31 h 38" name="T3"/>
                  <a:gd fmla="*/ 52 w 57" name="T4"/>
                  <a:gd fmla="*/ 0 h 38" name="T5"/>
                  <a:gd fmla="*/ 57 w 57" name="T6"/>
                  <a:gd fmla="*/ 10 h 38" name="T7"/>
                  <a:gd fmla="*/ 5 w 57" name="T8"/>
                  <a:gd fmla="*/ 38 h 38" name="T9"/>
                </a:gdLst>
                <a:cxnLst>
                  <a:cxn ang="0">
                    <a:pos x="T0" y="T1"/>
                  </a:cxn>
                  <a:cxn ang="0">
                    <a:pos x="T2" y="T3"/>
                  </a:cxn>
                  <a:cxn ang="0">
                    <a:pos x="T4" y="T5"/>
                  </a:cxn>
                  <a:cxn ang="0">
                    <a:pos x="T6" y="T7"/>
                  </a:cxn>
                  <a:cxn ang="0">
                    <a:pos x="T8" y="T9"/>
                  </a:cxn>
                </a:cxnLst>
                <a:rect b="b" l="0" r="r" t="0"/>
                <a:pathLst>
                  <a:path h="38" w="57">
                    <a:moveTo>
                      <a:pt x="5" y="38"/>
                    </a:moveTo>
                    <a:lnTo>
                      <a:pt x="0" y="31"/>
                    </a:lnTo>
                    <a:lnTo>
                      <a:pt x="52" y="0"/>
                    </a:lnTo>
                    <a:lnTo>
                      <a:pt x="57" y="10"/>
                    </a:lnTo>
                    <a:lnTo>
                      <a:pt x="5"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5" name="Rectangle 92"/>
              <p:cNvSpPr>
                <a:spLocks noChangeArrowheads="1"/>
              </p:cNvSpPr>
              <p:nvPr/>
            </p:nvSpPr>
            <p:spPr bwMode="auto">
              <a:xfrm>
                <a:off x="5056188" y="3308350"/>
                <a:ext cx="14288" cy="63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6" name="Rectangle 93"/>
              <p:cNvSpPr>
                <a:spLocks noChangeArrowheads="1"/>
              </p:cNvSpPr>
              <p:nvPr/>
            </p:nvSpPr>
            <p:spPr bwMode="auto">
              <a:xfrm>
                <a:off x="5029201" y="3330575"/>
                <a:ext cx="63500"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7" name="Rectangle 94"/>
              <p:cNvSpPr>
                <a:spLocks noChangeArrowheads="1"/>
              </p:cNvSpPr>
              <p:nvPr/>
            </p:nvSpPr>
            <p:spPr bwMode="auto">
              <a:xfrm>
                <a:off x="5006976" y="3987800"/>
                <a:ext cx="15875" cy="63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8" name="Rectangle 95"/>
              <p:cNvSpPr>
                <a:spLocks noChangeArrowheads="1"/>
              </p:cNvSpPr>
              <p:nvPr/>
            </p:nvSpPr>
            <p:spPr bwMode="auto">
              <a:xfrm>
                <a:off x="4981576" y="4013200"/>
                <a:ext cx="63500" cy="158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9" name="Rectangle 96"/>
              <p:cNvSpPr>
                <a:spLocks noChangeArrowheads="1"/>
              </p:cNvSpPr>
              <p:nvPr/>
            </p:nvSpPr>
            <p:spPr bwMode="auto">
              <a:xfrm>
                <a:off x="5468938" y="2328863"/>
                <a:ext cx="14288" cy="650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0" name="Rectangle 97"/>
              <p:cNvSpPr>
                <a:spLocks noChangeArrowheads="1"/>
              </p:cNvSpPr>
              <p:nvPr/>
            </p:nvSpPr>
            <p:spPr bwMode="auto">
              <a:xfrm>
                <a:off x="5441951" y="2355850"/>
                <a:ext cx="68263"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1" name="Rectangle 98"/>
              <p:cNvSpPr>
                <a:spLocks noChangeArrowheads="1"/>
              </p:cNvSpPr>
              <p:nvPr/>
            </p:nvSpPr>
            <p:spPr bwMode="auto">
              <a:xfrm>
                <a:off x="6919913" y="2859088"/>
                <a:ext cx="14288" cy="63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2" name="Rectangle 99"/>
              <p:cNvSpPr>
                <a:spLocks noChangeArrowheads="1"/>
              </p:cNvSpPr>
              <p:nvPr/>
            </p:nvSpPr>
            <p:spPr bwMode="auto">
              <a:xfrm>
                <a:off x="6892926" y="2881313"/>
                <a:ext cx="68263"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3" name="Rectangle 100"/>
              <p:cNvSpPr>
                <a:spLocks noChangeArrowheads="1"/>
              </p:cNvSpPr>
              <p:nvPr/>
            </p:nvSpPr>
            <p:spPr bwMode="auto">
              <a:xfrm>
                <a:off x="7316788" y="3489325"/>
                <a:ext cx="15875" cy="63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4" name="Rectangle 101"/>
              <p:cNvSpPr>
                <a:spLocks noChangeArrowheads="1"/>
              </p:cNvSpPr>
              <p:nvPr/>
            </p:nvSpPr>
            <p:spPr bwMode="auto">
              <a:xfrm>
                <a:off x="7291388" y="3511550"/>
                <a:ext cx="63500"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5" name="Rectangle 102"/>
              <p:cNvSpPr>
                <a:spLocks noChangeArrowheads="1"/>
              </p:cNvSpPr>
              <p:nvPr/>
            </p:nvSpPr>
            <p:spPr bwMode="auto">
              <a:xfrm>
                <a:off x="7043738" y="3443288"/>
                <a:ext cx="19050" cy="682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6" name="Rectangle 103"/>
              <p:cNvSpPr>
                <a:spLocks noChangeArrowheads="1"/>
              </p:cNvSpPr>
              <p:nvPr/>
            </p:nvSpPr>
            <p:spPr bwMode="auto">
              <a:xfrm>
                <a:off x="7021513" y="3470275"/>
                <a:ext cx="635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7" name="Rectangle 104"/>
              <p:cNvSpPr>
                <a:spLocks noChangeArrowheads="1"/>
              </p:cNvSpPr>
              <p:nvPr/>
            </p:nvSpPr>
            <p:spPr bwMode="auto">
              <a:xfrm>
                <a:off x="6083301" y="2157413"/>
                <a:ext cx="14288" cy="63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8" name="Rectangle 105"/>
              <p:cNvSpPr>
                <a:spLocks noChangeArrowheads="1"/>
              </p:cNvSpPr>
              <p:nvPr/>
            </p:nvSpPr>
            <p:spPr bwMode="auto">
              <a:xfrm>
                <a:off x="6056313" y="2179638"/>
                <a:ext cx="68263"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9" name="Rectangle 106"/>
              <p:cNvSpPr>
                <a:spLocks noChangeArrowheads="1"/>
              </p:cNvSpPr>
              <p:nvPr/>
            </p:nvSpPr>
            <p:spPr bwMode="auto">
              <a:xfrm>
                <a:off x="6034088" y="4381500"/>
                <a:ext cx="15875" cy="63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0" name="Rectangle 107"/>
              <p:cNvSpPr>
                <a:spLocks noChangeArrowheads="1"/>
              </p:cNvSpPr>
              <p:nvPr/>
            </p:nvSpPr>
            <p:spPr bwMode="auto">
              <a:xfrm>
                <a:off x="6008688" y="4403725"/>
                <a:ext cx="63500" cy="142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1" name="Rectangle 108"/>
              <p:cNvSpPr>
                <a:spLocks noChangeArrowheads="1"/>
              </p:cNvSpPr>
              <p:nvPr/>
            </p:nvSpPr>
            <p:spPr bwMode="auto">
              <a:xfrm>
                <a:off x="5816601" y="2678113"/>
                <a:ext cx="15875" cy="635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2" name="Rectangle 109"/>
              <p:cNvSpPr>
                <a:spLocks noChangeArrowheads="1"/>
              </p:cNvSpPr>
              <p:nvPr/>
            </p:nvSpPr>
            <p:spPr bwMode="auto">
              <a:xfrm>
                <a:off x="5791201" y="2700338"/>
                <a:ext cx="63500"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3" name="Freeform 110"/>
              <p:cNvSpPr>
                <a:spLocks noEditPoints="1"/>
              </p:cNvSpPr>
              <p:nvPr/>
            </p:nvSpPr>
            <p:spPr bwMode="auto">
              <a:xfrm>
                <a:off x="5157788" y="4224338"/>
                <a:ext cx="58738" cy="93663"/>
              </a:xfrm>
              <a:custGeom>
                <a:gdLst>
                  <a:gd fmla="*/ 0 w 16" name="T0"/>
                  <a:gd fmla="*/ 7 h 25" name="T1"/>
                  <a:gd fmla="*/ 1 w 16" name="T2"/>
                  <a:gd fmla="*/ 4 h 25" name="T3"/>
                  <a:gd fmla="*/ 4 w 16" name="T4"/>
                  <a:gd fmla="*/ 1 h 25" name="T5"/>
                  <a:gd fmla="*/ 8 w 16" name="T6"/>
                  <a:gd fmla="*/ 0 h 25" name="T7"/>
                  <a:gd fmla="*/ 12 w 16" name="T8"/>
                  <a:gd fmla="*/ 1 h 25" name="T9"/>
                  <a:gd fmla="*/ 15 w 16" name="T10"/>
                  <a:gd fmla="*/ 4 h 25" name="T11"/>
                  <a:gd fmla="*/ 16 w 16" name="T12"/>
                  <a:gd fmla="*/ 7 h 25" name="T13"/>
                  <a:gd fmla="*/ 16 w 16" name="T14"/>
                  <a:gd fmla="*/ 9 h 25" name="T15"/>
                  <a:gd fmla="*/ 14 w 16" name="T16"/>
                  <a:gd fmla="*/ 11 h 25" name="T17"/>
                  <a:gd fmla="*/ 12 w 16" name="T18"/>
                  <a:gd fmla="*/ 14 h 25" name="T19"/>
                  <a:gd fmla="*/ 11 w 16" name="T20"/>
                  <a:gd fmla="*/ 14 h 25" name="T21"/>
                  <a:gd fmla="*/ 10 w 16" name="T22"/>
                  <a:gd fmla="*/ 15 h 25" name="T23"/>
                  <a:gd fmla="*/ 10 w 16" name="T24"/>
                  <a:gd fmla="*/ 16 h 25" name="T25"/>
                  <a:gd fmla="*/ 10 w 16" name="T26"/>
                  <a:gd fmla="*/ 17 h 25" name="T27"/>
                  <a:gd fmla="*/ 8 w 16" name="T28"/>
                  <a:gd fmla="*/ 19 h 25" name="T29"/>
                  <a:gd fmla="*/ 6 w 16" name="T30"/>
                  <a:gd fmla="*/ 18 h 25" name="T31"/>
                  <a:gd fmla="*/ 6 w 16" name="T32"/>
                  <a:gd fmla="*/ 16 h 25" name="T33"/>
                  <a:gd fmla="*/ 6 w 16" name="T34"/>
                  <a:gd fmla="*/ 14 h 25" name="T35"/>
                  <a:gd fmla="*/ 7 w 16" name="T36"/>
                  <a:gd fmla="*/ 12 h 25" name="T37"/>
                  <a:gd fmla="*/ 9 w 16" name="T38"/>
                  <a:gd fmla="*/ 10 h 25" name="T39"/>
                  <a:gd fmla="*/ 11 w 16" name="T40"/>
                  <a:gd fmla="*/ 9 h 25" name="T41"/>
                  <a:gd fmla="*/ 11 w 16" name="T42"/>
                  <a:gd fmla="*/ 8 h 25" name="T43"/>
                  <a:gd fmla="*/ 12 w 16" name="T44"/>
                  <a:gd fmla="*/ 7 h 25" name="T45"/>
                  <a:gd fmla="*/ 11 w 16" name="T46"/>
                  <a:gd fmla="*/ 5 h 25" name="T47"/>
                  <a:gd fmla="*/ 8 w 16" name="T48"/>
                  <a:gd fmla="*/ 4 h 25" name="T49"/>
                  <a:gd fmla="*/ 6 w 16" name="T50"/>
                  <a:gd fmla="*/ 5 h 25" name="T51"/>
                  <a:gd fmla="*/ 4 w 16" name="T52"/>
                  <a:gd fmla="*/ 7 h 25" name="T53"/>
                  <a:gd fmla="*/ 2 w 16" name="T54"/>
                  <a:gd fmla="*/ 9 h 25" name="T55"/>
                  <a:gd fmla="*/ 1 w 16" name="T56"/>
                  <a:gd fmla="*/ 8 h 25" name="T57"/>
                  <a:gd fmla="*/ 0 w 16" name="T58"/>
                  <a:gd fmla="*/ 7 h 25" name="T59"/>
                  <a:gd fmla="*/ 8 w 16" name="T60"/>
                  <a:gd fmla="*/ 25 h 25" name="T61"/>
                  <a:gd fmla="*/ 6 w 16" name="T62"/>
                  <a:gd fmla="*/ 24 h 25" name="T63"/>
                  <a:gd fmla="*/ 5 w 16" name="T64"/>
                  <a:gd fmla="*/ 22 h 25" name="T65"/>
                  <a:gd fmla="*/ 6 w 16" name="T66"/>
                  <a:gd fmla="*/ 21 h 25" name="T67"/>
                  <a:gd fmla="*/ 8 w 16" name="T68"/>
                  <a:gd fmla="*/ 20 h 25" name="T69"/>
                  <a:gd fmla="*/ 10 w 16" name="T70"/>
                  <a:gd fmla="*/ 21 h 25" name="T71"/>
                  <a:gd fmla="*/ 10 w 16" name="T72"/>
                  <a:gd fmla="*/ 22 h 25" name="T73"/>
                  <a:gd fmla="*/ 10 w 16" name="T74"/>
                  <a:gd fmla="*/ 24 h 25" name="T75"/>
                  <a:gd fmla="*/ 8 w 16" name="T76"/>
                  <a:gd fmla="*/ 25 h 2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5" w="16">
                    <a:moveTo>
                      <a:pt x="0" y="7"/>
                    </a:moveTo>
                    <a:cubicBezTo>
                      <a:pt x="0" y="6"/>
                      <a:pt x="0" y="5"/>
                      <a:pt x="1" y="4"/>
                    </a:cubicBezTo>
                    <a:cubicBezTo>
                      <a:pt x="2" y="3"/>
                      <a:pt x="3" y="2"/>
                      <a:pt x="4" y="1"/>
                    </a:cubicBezTo>
                    <a:cubicBezTo>
                      <a:pt x="5" y="1"/>
                      <a:pt x="7" y="0"/>
                      <a:pt x="8" y="0"/>
                    </a:cubicBezTo>
                    <a:cubicBezTo>
                      <a:pt x="10" y="0"/>
                      <a:pt x="11" y="1"/>
                      <a:pt x="12" y="1"/>
                    </a:cubicBezTo>
                    <a:cubicBezTo>
                      <a:pt x="14" y="2"/>
                      <a:pt x="15" y="3"/>
                      <a:pt x="15" y="4"/>
                    </a:cubicBezTo>
                    <a:cubicBezTo>
                      <a:pt x="16" y="5"/>
                      <a:pt x="16" y="6"/>
                      <a:pt x="16" y="7"/>
                    </a:cubicBezTo>
                    <a:cubicBezTo>
                      <a:pt x="16" y="8"/>
                      <a:pt x="16" y="9"/>
                      <a:pt x="16" y="9"/>
                    </a:cubicBezTo>
                    <a:cubicBezTo>
                      <a:pt x="15" y="10"/>
                      <a:pt x="15" y="10"/>
                      <a:pt x="14" y="11"/>
                    </a:cubicBezTo>
                    <a:cubicBezTo>
                      <a:pt x="14" y="11"/>
                      <a:pt x="13" y="12"/>
                      <a:pt x="12" y="14"/>
                    </a:cubicBezTo>
                    <a:cubicBezTo>
                      <a:pt x="11" y="14"/>
                      <a:pt x="11" y="14"/>
                      <a:pt x="11" y="14"/>
                    </a:cubicBezTo>
                    <a:cubicBezTo>
                      <a:pt x="10" y="15"/>
                      <a:pt x="10" y="15"/>
                      <a:pt x="10" y="15"/>
                    </a:cubicBezTo>
                    <a:cubicBezTo>
                      <a:pt x="10" y="15"/>
                      <a:pt x="10" y="16"/>
                      <a:pt x="10" y="16"/>
                    </a:cubicBezTo>
                    <a:cubicBezTo>
                      <a:pt x="10" y="16"/>
                      <a:pt x="10" y="16"/>
                      <a:pt x="10" y="17"/>
                    </a:cubicBezTo>
                    <a:cubicBezTo>
                      <a:pt x="9" y="18"/>
                      <a:pt x="9" y="19"/>
                      <a:pt x="8" y="19"/>
                    </a:cubicBezTo>
                    <a:cubicBezTo>
                      <a:pt x="7" y="19"/>
                      <a:pt x="7" y="18"/>
                      <a:pt x="6" y="18"/>
                    </a:cubicBezTo>
                    <a:cubicBezTo>
                      <a:pt x="6" y="18"/>
                      <a:pt x="6" y="17"/>
                      <a:pt x="6" y="16"/>
                    </a:cubicBezTo>
                    <a:cubicBezTo>
                      <a:pt x="6" y="15"/>
                      <a:pt x="6" y="15"/>
                      <a:pt x="6" y="14"/>
                    </a:cubicBezTo>
                    <a:cubicBezTo>
                      <a:pt x="6" y="13"/>
                      <a:pt x="7" y="13"/>
                      <a:pt x="7" y="12"/>
                    </a:cubicBezTo>
                    <a:cubicBezTo>
                      <a:pt x="8" y="12"/>
                      <a:pt x="8" y="11"/>
                      <a:pt x="9" y="10"/>
                    </a:cubicBezTo>
                    <a:cubicBezTo>
                      <a:pt x="10" y="10"/>
                      <a:pt x="10" y="9"/>
                      <a:pt x="11" y="9"/>
                    </a:cubicBezTo>
                    <a:cubicBezTo>
                      <a:pt x="11" y="9"/>
                      <a:pt x="11" y="8"/>
                      <a:pt x="11" y="8"/>
                    </a:cubicBezTo>
                    <a:cubicBezTo>
                      <a:pt x="12" y="8"/>
                      <a:pt x="12" y="7"/>
                      <a:pt x="12" y="7"/>
                    </a:cubicBezTo>
                    <a:cubicBezTo>
                      <a:pt x="12" y="6"/>
                      <a:pt x="11" y="5"/>
                      <a:pt x="11" y="5"/>
                    </a:cubicBezTo>
                    <a:cubicBezTo>
                      <a:pt x="10" y="4"/>
                      <a:pt x="9" y="4"/>
                      <a:pt x="8" y="4"/>
                    </a:cubicBezTo>
                    <a:cubicBezTo>
                      <a:pt x="7" y="4"/>
                      <a:pt x="6" y="4"/>
                      <a:pt x="6" y="5"/>
                    </a:cubicBezTo>
                    <a:cubicBezTo>
                      <a:pt x="5" y="5"/>
                      <a:pt x="5" y="6"/>
                      <a:pt x="4" y="7"/>
                    </a:cubicBezTo>
                    <a:cubicBezTo>
                      <a:pt x="4" y="9"/>
                      <a:pt x="3" y="9"/>
                      <a:pt x="2" y="9"/>
                    </a:cubicBezTo>
                    <a:cubicBezTo>
                      <a:pt x="2" y="9"/>
                      <a:pt x="1" y="9"/>
                      <a:pt x="1" y="8"/>
                    </a:cubicBezTo>
                    <a:cubicBezTo>
                      <a:pt x="0" y="8"/>
                      <a:pt x="0" y="8"/>
                      <a:pt x="0" y="7"/>
                    </a:cubicBezTo>
                    <a:moveTo>
                      <a:pt x="8" y="25"/>
                    </a:moveTo>
                    <a:cubicBezTo>
                      <a:pt x="7" y="25"/>
                      <a:pt x="7" y="25"/>
                      <a:pt x="6" y="24"/>
                    </a:cubicBezTo>
                    <a:cubicBezTo>
                      <a:pt x="6" y="24"/>
                      <a:pt x="5" y="23"/>
                      <a:pt x="5" y="22"/>
                    </a:cubicBezTo>
                    <a:cubicBezTo>
                      <a:pt x="5" y="22"/>
                      <a:pt x="6" y="21"/>
                      <a:pt x="6" y="21"/>
                    </a:cubicBezTo>
                    <a:cubicBezTo>
                      <a:pt x="7" y="20"/>
                      <a:pt x="7" y="20"/>
                      <a:pt x="8" y="20"/>
                    </a:cubicBezTo>
                    <a:cubicBezTo>
                      <a:pt x="9" y="20"/>
                      <a:pt x="9" y="20"/>
                      <a:pt x="10" y="21"/>
                    </a:cubicBezTo>
                    <a:cubicBezTo>
                      <a:pt x="10" y="21"/>
                      <a:pt x="10" y="22"/>
                      <a:pt x="10" y="22"/>
                    </a:cubicBezTo>
                    <a:cubicBezTo>
                      <a:pt x="10" y="23"/>
                      <a:pt x="10" y="24"/>
                      <a:pt x="10" y="24"/>
                    </a:cubicBezTo>
                    <a:cubicBezTo>
                      <a:pt x="9" y="25"/>
                      <a:pt x="9" y="25"/>
                      <a:pt x="8" y="25"/>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4" name="Freeform 111"/>
              <p:cNvSpPr/>
              <p:nvPr/>
            </p:nvSpPr>
            <p:spPr bwMode="auto">
              <a:xfrm>
                <a:off x="6780213" y="4260850"/>
                <a:ext cx="195263" cy="52388"/>
              </a:xfrm>
              <a:custGeom>
                <a:gdLst>
                  <a:gd fmla="*/ 3 w 52" name="T0"/>
                  <a:gd fmla="*/ 14 h 14" name="T1"/>
                  <a:gd fmla="*/ 0 w 52" name="T2"/>
                  <a:gd fmla="*/ 11 h 14" name="T3"/>
                  <a:gd fmla="*/ 26 w 52" name="T4"/>
                  <a:gd fmla="*/ 0 h 14" name="T5"/>
                  <a:gd fmla="*/ 52 w 52" name="T6"/>
                  <a:gd fmla="*/ 11 h 14" name="T7"/>
                  <a:gd fmla="*/ 49 w 52" name="T8"/>
                  <a:gd fmla="*/ 14 h 14" name="T9"/>
                  <a:gd fmla="*/ 26 w 52" name="T10"/>
                  <a:gd fmla="*/ 5 h 14" name="T11"/>
                  <a:gd fmla="*/ 3 w 52"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52">
                    <a:moveTo>
                      <a:pt x="3" y="14"/>
                    </a:moveTo>
                    <a:cubicBezTo>
                      <a:pt x="0" y="11"/>
                      <a:pt x="0" y="11"/>
                      <a:pt x="0" y="11"/>
                    </a:cubicBezTo>
                    <a:cubicBezTo>
                      <a:pt x="7" y="4"/>
                      <a:pt x="16" y="0"/>
                      <a:pt x="26" y="0"/>
                    </a:cubicBezTo>
                    <a:cubicBezTo>
                      <a:pt x="36" y="0"/>
                      <a:pt x="45" y="4"/>
                      <a:pt x="52" y="11"/>
                    </a:cubicBezTo>
                    <a:cubicBezTo>
                      <a:pt x="49" y="14"/>
                      <a:pt x="49" y="14"/>
                      <a:pt x="49" y="14"/>
                    </a:cubicBezTo>
                    <a:cubicBezTo>
                      <a:pt x="43" y="8"/>
                      <a:pt x="35" y="5"/>
                      <a:pt x="26" y="5"/>
                    </a:cubicBezTo>
                    <a:cubicBezTo>
                      <a:pt x="17" y="5"/>
                      <a:pt x="9" y="8"/>
                      <a:pt x="3" y="1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5" name="Freeform 112"/>
              <p:cNvSpPr/>
              <p:nvPr/>
            </p:nvSpPr>
            <p:spPr bwMode="auto">
              <a:xfrm>
                <a:off x="6807201" y="4302125"/>
                <a:ext cx="142875" cy="41275"/>
              </a:xfrm>
              <a:custGeom>
                <a:gdLst>
                  <a:gd fmla="*/ 3 w 38" name="T0"/>
                  <a:gd fmla="*/ 11 h 11" name="T1"/>
                  <a:gd fmla="*/ 0 w 38" name="T2"/>
                  <a:gd fmla="*/ 8 h 11" name="T3"/>
                  <a:gd fmla="*/ 19 w 38" name="T4"/>
                  <a:gd fmla="*/ 0 h 11" name="T5"/>
                  <a:gd fmla="*/ 38 w 38" name="T6"/>
                  <a:gd fmla="*/ 7 h 11" name="T7"/>
                  <a:gd fmla="*/ 35 w 38" name="T8"/>
                  <a:gd fmla="*/ 11 h 11" name="T9"/>
                  <a:gd fmla="*/ 19 w 38" name="T10"/>
                  <a:gd fmla="*/ 4 h 11" name="T11"/>
                  <a:gd fmla="*/ 3 w 38" name="T12"/>
                  <a:gd fmla="*/ 11 h 11" name="T13"/>
                </a:gdLst>
                <a:cxnLst>
                  <a:cxn ang="0">
                    <a:pos x="T0" y="T1"/>
                  </a:cxn>
                  <a:cxn ang="0">
                    <a:pos x="T2" y="T3"/>
                  </a:cxn>
                  <a:cxn ang="0">
                    <a:pos x="T4" y="T5"/>
                  </a:cxn>
                  <a:cxn ang="0">
                    <a:pos x="T6" y="T7"/>
                  </a:cxn>
                  <a:cxn ang="0">
                    <a:pos x="T8" y="T9"/>
                  </a:cxn>
                  <a:cxn ang="0">
                    <a:pos x="T10" y="T11"/>
                  </a:cxn>
                  <a:cxn ang="0">
                    <a:pos x="T12" y="T13"/>
                  </a:cxn>
                </a:cxnLst>
                <a:rect b="b" l="0" r="r" t="0"/>
                <a:pathLst>
                  <a:path h="11" w="38">
                    <a:moveTo>
                      <a:pt x="3" y="11"/>
                    </a:moveTo>
                    <a:cubicBezTo>
                      <a:pt x="0" y="8"/>
                      <a:pt x="0" y="8"/>
                      <a:pt x="0" y="8"/>
                    </a:cubicBezTo>
                    <a:cubicBezTo>
                      <a:pt x="5" y="2"/>
                      <a:pt x="12" y="0"/>
                      <a:pt x="19" y="0"/>
                    </a:cubicBezTo>
                    <a:cubicBezTo>
                      <a:pt x="26" y="0"/>
                      <a:pt x="33" y="2"/>
                      <a:pt x="38" y="7"/>
                    </a:cubicBezTo>
                    <a:cubicBezTo>
                      <a:pt x="35" y="11"/>
                      <a:pt x="35" y="11"/>
                      <a:pt x="35" y="11"/>
                    </a:cubicBezTo>
                    <a:cubicBezTo>
                      <a:pt x="31" y="6"/>
                      <a:pt x="25" y="4"/>
                      <a:pt x="19" y="4"/>
                    </a:cubicBezTo>
                    <a:cubicBezTo>
                      <a:pt x="13" y="4"/>
                      <a:pt x="7" y="6"/>
                      <a:pt x="3" y="11"/>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6" name="Freeform 113"/>
              <p:cNvSpPr/>
              <p:nvPr/>
            </p:nvSpPr>
            <p:spPr bwMode="auto">
              <a:xfrm>
                <a:off x="6837363" y="4335463"/>
                <a:ext cx="82550" cy="34925"/>
              </a:xfrm>
              <a:custGeom>
                <a:gdLst>
                  <a:gd fmla="*/ 3 w 22" name="T0"/>
                  <a:gd fmla="*/ 9 h 9" name="T1"/>
                  <a:gd fmla="*/ 0 w 22" name="T2"/>
                  <a:gd fmla="*/ 6 h 9" name="T3"/>
                  <a:gd fmla="*/ 22 w 22" name="T4"/>
                  <a:gd fmla="*/ 6 h 9" name="T5"/>
                  <a:gd fmla="*/ 19 w 22" name="T6"/>
                  <a:gd fmla="*/ 9 h 9" name="T7"/>
                  <a:gd fmla="*/ 3 w 22" name="T8"/>
                  <a:gd fmla="*/ 9 h 9" name="T9"/>
                </a:gdLst>
                <a:cxnLst>
                  <a:cxn ang="0">
                    <a:pos x="T0" y="T1"/>
                  </a:cxn>
                  <a:cxn ang="0">
                    <a:pos x="T2" y="T3"/>
                  </a:cxn>
                  <a:cxn ang="0">
                    <a:pos x="T4" y="T5"/>
                  </a:cxn>
                  <a:cxn ang="0">
                    <a:pos x="T6" y="T7"/>
                  </a:cxn>
                  <a:cxn ang="0">
                    <a:pos x="T8" y="T9"/>
                  </a:cxn>
                </a:cxnLst>
                <a:rect b="b" l="0" r="r" t="0"/>
                <a:pathLst>
                  <a:path h="9" w="22">
                    <a:moveTo>
                      <a:pt x="3" y="9"/>
                    </a:moveTo>
                    <a:cubicBezTo>
                      <a:pt x="0" y="6"/>
                      <a:pt x="0" y="6"/>
                      <a:pt x="0" y="6"/>
                    </a:cubicBezTo>
                    <a:cubicBezTo>
                      <a:pt x="6" y="0"/>
                      <a:pt x="16" y="0"/>
                      <a:pt x="22" y="6"/>
                    </a:cubicBezTo>
                    <a:cubicBezTo>
                      <a:pt x="19" y="9"/>
                      <a:pt x="19" y="9"/>
                      <a:pt x="19" y="9"/>
                    </a:cubicBezTo>
                    <a:cubicBezTo>
                      <a:pt x="15" y="5"/>
                      <a:pt x="7" y="5"/>
                      <a:pt x="3" y="9"/>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7" name="Freeform 114"/>
              <p:cNvSpPr>
                <a:spLocks noEditPoints="1"/>
              </p:cNvSpPr>
              <p:nvPr/>
            </p:nvSpPr>
            <p:spPr bwMode="auto">
              <a:xfrm>
                <a:off x="6856413" y="4381500"/>
                <a:ext cx="44450" cy="41275"/>
              </a:xfrm>
              <a:custGeom>
                <a:gdLst>
                  <a:gd fmla="*/ 6 w 12" name="T0"/>
                  <a:gd fmla="*/ 5 h 11" name="T1"/>
                  <a:gd fmla="*/ 6 w 12" name="T2"/>
                  <a:gd fmla="*/ 5 h 11" name="T3"/>
                  <a:gd fmla="*/ 7 w 12" name="T4"/>
                  <a:gd fmla="*/ 5 h 11" name="T5"/>
                  <a:gd fmla="*/ 6 w 12" name="T6"/>
                  <a:gd fmla="*/ 6 h 11" name="T7"/>
                  <a:gd fmla="*/ 6 w 12" name="T8"/>
                  <a:gd fmla="*/ 6 h 11" name="T9"/>
                  <a:gd fmla="*/ 5 w 12" name="T10"/>
                  <a:gd fmla="*/ 6 h 11" name="T11"/>
                  <a:gd fmla="*/ 5 w 12" name="T12"/>
                  <a:gd fmla="*/ 5 h 11" name="T13"/>
                  <a:gd fmla="*/ 5 w 12" name="T14"/>
                  <a:gd fmla="*/ 5 h 11" name="T15"/>
                  <a:gd fmla="*/ 6 w 12" name="T16"/>
                  <a:gd fmla="*/ 5 h 11" name="T17"/>
                  <a:gd fmla="*/ 6 w 12" name="T18"/>
                  <a:gd fmla="*/ 0 h 11" name="T19"/>
                  <a:gd fmla="*/ 2 w 12" name="T20"/>
                  <a:gd fmla="*/ 2 h 11" name="T21"/>
                  <a:gd fmla="*/ 2 w 12" name="T22"/>
                  <a:gd fmla="*/ 9 h 11" name="T23"/>
                  <a:gd fmla="*/ 6 w 12" name="T24"/>
                  <a:gd fmla="*/ 11 h 11" name="T25"/>
                  <a:gd fmla="*/ 10 w 12" name="T26"/>
                  <a:gd fmla="*/ 9 h 11" name="T27"/>
                  <a:gd fmla="*/ 10 w 12" name="T28"/>
                  <a:gd fmla="*/ 2 h 11" name="T29"/>
                  <a:gd fmla="*/ 6 w 12" name="T30"/>
                  <a:gd fmla="*/ 0 h 1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 w="12">
                    <a:moveTo>
                      <a:pt x="6" y="5"/>
                    </a:moveTo>
                    <a:cubicBezTo>
                      <a:pt x="6" y="5"/>
                      <a:pt x="6" y="5"/>
                      <a:pt x="6" y="5"/>
                    </a:cubicBezTo>
                    <a:cubicBezTo>
                      <a:pt x="7" y="5"/>
                      <a:pt x="7" y="5"/>
                      <a:pt x="7" y="5"/>
                    </a:cubicBezTo>
                    <a:cubicBezTo>
                      <a:pt x="7" y="6"/>
                      <a:pt x="7" y="6"/>
                      <a:pt x="6" y="6"/>
                    </a:cubicBezTo>
                    <a:cubicBezTo>
                      <a:pt x="6" y="6"/>
                      <a:pt x="6" y="6"/>
                      <a:pt x="6" y="6"/>
                    </a:cubicBezTo>
                    <a:cubicBezTo>
                      <a:pt x="6" y="6"/>
                      <a:pt x="6" y="6"/>
                      <a:pt x="5" y="6"/>
                    </a:cubicBezTo>
                    <a:cubicBezTo>
                      <a:pt x="5" y="6"/>
                      <a:pt x="5" y="6"/>
                      <a:pt x="5" y="5"/>
                    </a:cubicBezTo>
                    <a:cubicBezTo>
                      <a:pt x="5" y="5"/>
                      <a:pt x="5" y="5"/>
                      <a:pt x="5" y="5"/>
                    </a:cubicBezTo>
                    <a:cubicBezTo>
                      <a:pt x="6" y="5"/>
                      <a:pt x="6" y="5"/>
                      <a:pt x="6" y="5"/>
                    </a:cubicBezTo>
                    <a:moveTo>
                      <a:pt x="6" y="0"/>
                    </a:moveTo>
                    <a:cubicBezTo>
                      <a:pt x="5" y="0"/>
                      <a:pt x="3" y="1"/>
                      <a:pt x="2" y="2"/>
                    </a:cubicBezTo>
                    <a:cubicBezTo>
                      <a:pt x="0" y="4"/>
                      <a:pt x="0" y="7"/>
                      <a:pt x="2" y="9"/>
                    </a:cubicBezTo>
                    <a:cubicBezTo>
                      <a:pt x="3" y="10"/>
                      <a:pt x="5" y="11"/>
                      <a:pt x="6" y="11"/>
                    </a:cubicBezTo>
                    <a:cubicBezTo>
                      <a:pt x="7" y="11"/>
                      <a:pt x="9" y="10"/>
                      <a:pt x="10" y="9"/>
                    </a:cubicBezTo>
                    <a:cubicBezTo>
                      <a:pt x="12" y="7"/>
                      <a:pt x="12" y="4"/>
                      <a:pt x="10" y="2"/>
                    </a:cubicBezTo>
                    <a:cubicBezTo>
                      <a:pt x="9" y="1"/>
                      <a:pt x="7" y="0"/>
                      <a:pt x="6"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8" name="Freeform 115"/>
              <p:cNvSpPr/>
              <p:nvPr/>
            </p:nvSpPr>
            <p:spPr bwMode="auto">
              <a:xfrm>
                <a:off x="6727826" y="3833813"/>
                <a:ext cx="63500" cy="101600"/>
              </a:xfrm>
              <a:custGeom>
                <a:gdLst>
                  <a:gd fmla="*/ 31 w 40" name="T0"/>
                  <a:gd fmla="*/ 64 h 64" name="T1"/>
                  <a:gd fmla="*/ 0 w 40" name="T2"/>
                  <a:gd fmla="*/ 33 h 64" name="T3"/>
                  <a:gd fmla="*/ 31 w 40" name="T4"/>
                  <a:gd fmla="*/ 0 h 64" name="T5"/>
                  <a:gd fmla="*/ 40 w 40" name="T6"/>
                  <a:gd fmla="*/ 7 h 64" name="T7"/>
                  <a:gd fmla="*/ 14 w 40" name="T8"/>
                  <a:gd fmla="*/ 33 h 64" name="T9"/>
                  <a:gd fmla="*/ 40 w 40" name="T10"/>
                  <a:gd fmla="*/ 57 h 64" name="T11"/>
                  <a:gd fmla="*/ 31 w 40" name="T12"/>
                  <a:gd fmla="*/ 64 h 64" name="T13"/>
                </a:gdLst>
                <a:cxnLst>
                  <a:cxn ang="0">
                    <a:pos x="T0" y="T1"/>
                  </a:cxn>
                  <a:cxn ang="0">
                    <a:pos x="T2" y="T3"/>
                  </a:cxn>
                  <a:cxn ang="0">
                    <a:pos x="T4" y="T5"/>
                  </a:cxn>
                  <a:cxn ang="0">
                    <a:pos x="T6" y="T7"/>
                  </a:cxn>
                  <a:cxn ang="0">
                    <a:pos x="T8" y="T9"/>
                  </a:cxn>
                  <a:cxn ang="0">
                    <a:pos x="T10" y="T11"/>
                  </a:cxn>
                  <a:cxn ang="0">
                    <a:pos x="T12" y="T13"/>
                  </a:cxn>
                </a:cxnLst>
                <a:rect b="b" l="0" r="r" t="0"/>
                <a:pathLst>
                  <a:path h="64" w="40">
                    <a:moveTo>
                      <a:pt x="31" y="64"/>
                    </a:moveTo>
                    <a:lnTo>
                      <a:pt x="0" y="33"/>
                    </a:lnTo>
                    <a:lnTo>
                      <a:pt x="31" y="0"/>
                    </a:lnTo>
                    <a:lnTo>
                      <a:pt x="40" y="7"/>
                    </a:lnTo>
                    <a:lnTo>
                      <a:pt x="14" y="33"/>
                    </a:lnTo>
                    <a:lnTo>
                      <a:pt x="40" y="57"/>
                    </a:lnTo>
                    <a:lnTo>
                      <a:pt x="31" y="6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9" name="Rectangle 116"/>
              <p:cNvSpPr>
                <a:spLocks noChangeArrowheads="1"/>
              </p:cNvSpPr>
              <p:nvPr/>
            </p:nvSpPr>
            <p:spPr bwMode="auto">
              <a:xfrm>
                <a:off x="6750051" y="3875088"/>
                <a:ext cx="161925"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0" name="Freeform 117"/>
              <p:cNvSpPr/>
              <p:nvPr/>
            </p:nvSpPr>
            <p:spPr bwMode="auto">
              <a:xfrm>
                <a:off x="6862763" y="3743325"/>
                <a:ext cx="60325" cy="101600"/>
              </a:xfrm>
              <a:custGeom>
                <a:gdLst>
                  <a:gd fmla="*/ 7 w 38" name="T0"/>
                  <a:gd fmla="*/ 64 h 64" name="T1"/>
                  <a:gd fmla="*/ 0 w 38" name="T2"/>
                  <a:gd fmla="*/ 57 h 64" name="T3"/>
                  <a:gd fmla="*/ 24 w 38" name="T4"/>
                  <a:gd fmla="*/ 33 h 64" name="T5"/>
                  <a:gd fmla="*/ 0 w 38" name="T6"/>
                  <a:gd fmla="*/ 7 h 64" name="T7"/>
                  <a:gd fmla="*/ 7 w 38" name="T8"/>
                  <a:gd fmla="*/ 0 h 64" name="T9"/>
                  <a:gd fmla="*/ 38 w 38" name="T10"/>
                  <a:gd fmla="*/ 33 h 64" name="T11"/>
                  <a:gd fmla="*/ 7 w 38" name="T12"/>
                  <a:gd fmla="*/ 64 h 64" name="T13"/>
                </a:gdLst>
                <a:cxnLst>
                  <a:cxn ang="0">
                    <a:pos x="T0" y="T1"/>
                  </a:cxn>
                  <a:cxn ang="0">
                    <a:pos x="T2" y="T3"/>
                  </a:cxn>
                  <a:cxn ang="0">
                    <a:pos x="T4" y="T5"/>
                  </a:cxn>
                  <a:cxn ang="0">
                    <a:pos x="T6" y="T7"/>
                  </a:cxn>
                  <a:cxn ang="0">
                    <a:pos x="T8" y="T9"/>
                  </a:cxn>
                  <a:cxn ang="0">
                    <a:pos x="T10" y="T11"/>
                  </a:cxn>
                  <a:cxn ang="0">
                    <a:pos x="T12" y="T13"/>
                  </a:cxn>
                </a:cxnLst>
                <a:rect b="b" l="0" r="r" t="0"/>
                <a:pathLst>
                  <a:path h="64" w="38">
                    <a:moveTo>
                      <a:pt x="7" y="64"/>
                    </a:moveTo>
                    <a:lnTo>
                      <a:pt x="0" y="57"/>
                    </a:lnTo>
                    <a:lnTo>
                      <a:pt x="24" y="33"/>
                    </a:lnTo>
                    <a:lnTo>
                      <a:pt x="0" y="7"/>
                    </a:lnTo>
                    <a:lnTo>
                      <a:pt x="7" y="0"/>
                    </a:lnTo>
                    <a:lnTo>
                      <a:pt x="38" y="33"/>
                    </a:lnTo>
                    <a:lnTo>
                      <a:pt x="7" y="6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1" name="Rectangle 118"/>
              <p:cNvSpPr>
                <a:spLocks noChangeArrowheads="1"/>
              </p:cNvSpPr>
              <p:nvPr/>
            </p:nvSpPr>
            <p:spPr bwMode="auto">
              <a:xfrm>
                <a:off x="6738938" y="3784600"/>
                <a:ext cx="161925" cy="190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2" name="Freeform 119"/>
              <p:cNvSpPr>
                <a:spLocks noEditPoints="1"/>
              </p:cNvSpPr>
              <p:nvPr/>
            </p:nvSpPr>
            <p:spPr bwMode="auto">
              <a:xfrm>
                <a:off x="6727826" y="4002088"/>
                <a:ext cx="192088" cy="192088"/>
              </a:xfrm>
              <a:custGeom>
                <a:gdLst>
                  <a:gd fmla="*/ 40 w 51" name="T0"/>
                  <a:gd fmla="*/ 51 h 51" name="T1"/>
                  <a:gd fmla="*/ 13 w 51" name="T2"/>
                  <a:gd fmla="*/ 38 h 51" name="T3"/>
                  <a:gd fmla="*/ 12 w 51" name="T4"/>
                  <a:gd fmla="*/ 38 h 51" name="T5"/>
                  <a:gd fmla="*/ 0 w 51" name="T6"/>
                  <a:gd fmla="*/ 10 h 51" name="T7"/>
                  <a:gd fmla="*/ 0 w 51" name="T8"/>
                  <a:gd fmla="*/ 9 h 51" name="T9"/>
                  <a:gd fmla="*/ 1 w 51" name="T10"/>
                  <a:gd fmla="*/ 9 h 51" name="T11"/>
                  <a:gd fmla="*/ 3 w 51" name="T12"/>
                  <a:gd fmla="*/ 6 h 51" name="T13"/>
                  <a:gd fmla="*/ 12 w 51" name="T14"/>
                  <a:gd fmla="*/ 0 h 51" name="T15"/>
                  <a:gd fmla="*/ 13 w 51" name="T16"/>
                  <a:gd fmla="*/ 0 h 51" name="T17"/>
                  <a:gd fmla="*/ 18 w 51" name="T18"/>
                  <a:gd fmla="*/ 3 h 51" name="T19"/>
                  <a:gd fmla="*/ 22 w 51" name="T20"/>
                  <a:gd fmla="*/ 14 h 51" name="T21"/>
                  <a:gd fmla="*/ 20 w 51" name="T22"/>
                  <a:gd fmla="*/ 19 h 51" name="T23"/>
                  <a:gd fmla="*/ 16 w 51" name="T24"/>
                  <a:gd fmla="*/ 22 h 51" name="T25"/>
                  <a:gd fmla="*/ 17 w 51" name="T26"/>
                  <a:gd fmla="*/ 23 h 51" name="T27"/>
                  <a:gd fmla="*/ 22 w 51" name="T28"/>
                  <a:gd fmla="*/ 29 h 51" name="T29"/>
                  <a:gd fmla="*/ 28 w 51" name="T30"/>
                  <a:gd fmla="*/ 34 h 51" name="T31"/>
                  <a:gd fmla="*/ 29 w 51" name="T32"/>
                  <a:gd fmla="*/ 35 h 51" name="T33"/>
                  <a:gd fmla="*/ 32 w 51" name="T34"/>
                  <a:gd fmla="*/ 31 h 51" name="T35"/>
                  <a:gd fmla="*/ 36 w 51" name="T36"/>
                  <a:gd fmla="*/ 29 h 51" name="T37"/>
                  <a:gd fmla="*/ 36 w 51" name="T38"/>
                  <a:gd fmla="*/ 29 h 51" name="T39"/>
                  <a:gd fmla="*/ 48 w 51" name="T40"/>
                  <a:gd fmla="*/ 33 h 51" name="T41"/>
                  <a:gd fmla="*/ 50 w 51" name="T42"/>
                  <a:gd fmla="*/ 39 h 51" name="T43"/>
                  <a:gd fmla="*/ 44 w 51" name="T44"/>
                  <a:gd fmla="*/ 48 h 51" name="T45"/>
                  <a:gd fmla="*/ 42 w 51" name="T46"/>
                  <a:gd fmla="*/ 50 h 51" name="T47"/>
                  <a:gd fmla="*/ 41 w 51" name="T48"/>
                  <a:gd fmla="*/ 51 h 51" name="T49"/>
                  <a:gd fmla="*/ 40 w 51" name="T50"/>
                  <a:gd fmla="*/ 51 h 51" name="T51"/>
                  <a:gd fmla="*/ 16 w 51" name="T52"/>
                  <a:gd fmla="*/ 35 h 51" name="T53"/>
                  <a:gd fmla="*/ 40 w 51" name="T54"/>
                  <a:gd fmla="*/ 46 h 51" name="T55"/>
                  <a:gd fmla="*/ 41 w 51" name="T56"/>
                  <a:gd fmla="*/ 45 h 51" name="T57"/>
                  <a:gd fmla="*/ 46 w 51" name="T58"/>
                  <a:gd fmla="*/ 37 h 51" name="T59"/>
                  <a:gd fmla="*/ 46 w 51" name="T60"/>
                  <a:gd fmla="*/ 37 h 51" name="T61"/>
                  <a:gd fmla="*/ 35 w 51" name="T62"/>
                  <a:gd fmla="*/ 33 h 51" name="T63"/>
                  <a:gd fmla="*/ 35 w 51" name="T64"/>
                  <a:gd fmla="*/ 34 h 51" name="T65"/>
                  <a:gd fmla="*/ 33 w 51" name="T66"/>
                  <a:gd fmla="*/ 37 h 51" name="T67"/>
                  <a:gd fmla="*/ 25 w 51" name="T68"/>
                  <a:gd fmla="*/ 38 h 51" name="T69"/>
                  <a:gd fmla="*/ 19 w 51" name="T70"/>
                  <a:gd fmla="*/ 32 h 51" name="T71"/>
                  <a:gd fmla="*/ 13 w 51" name="T72"/>
                  <a:gd fmla="*/ 26 h 51" name="T73"/>
                  <a:gd fmla="*/ 12 w 51" name="T74"/>
                  <a:gd fmla="*/ 21 h 51" name="T75"/>
                  <a:gd fmla="*/ 14 w 51" name="T76"/>
                  <a:gd fmla="*/ 18 h 51" name="T77"/>
                  <a:gd fmla="*/ 17 w 51" name="T78"/>
                  <a:gd fmla="*/ 16 h 51" name="T79"/>
                  <a:gd fmla="*/ 17 w 51" name="T80"/>
                  <a:gd fmla="*/ 15 h 51" name="T81"/>
                  <a:gd fmla="*/ 14 w 51" name="T82"/>
                  <a:gd fmla="*/ 5 h 51" name="T83"/>
                  <a:gd fmla="*/ 13 w 51" name="T84"/>
                  <a:gd fmla="*/ 5 h 51" name="T85"/>
                  <a:gd fmla="*/ 6 w 51" name="T86"/>
                  <a:gd fmla="*/ 10 h 51" name="T87"/>
                  <a:gd fmla="*/ 5 w 51" name="T88"/>
                  <a:gd fmla="*/ 11 h 51" name="T89"/>
                  <a:gd fmla="*/ 15 w 51" name="T90"/>
                  <a:gd fmla="*/ 35 h 51" name="T91"/>
                  <a:gd fmla="*/ 16 w 51" name="T92"/>
                  <a:gd fmla="*/ 35 h 5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51" w="51">
                    <a:moveTo>
                      <a:pt x="40" y="51"/>
                    </a:moveTo>
                    <a:cubicBezTo>
                      <a:pt x="30" y="51"/>
                      <a:pt x="20" y="46"/>
                      <a:pt x="13" y="38"/>
                    </a:cubicBezTo>
                    <a:cubicBezTo>
                      <a:pt x="12" y="38"/>
                      <a:pt x="12" y="38"/>
                      <a:pt x="12" y="38"/>
                    </a:cubicBezTo>
                    <a:cubicBezTo>
                      <a:pt x="4" y="30"/>
                      <a:pt x="0" y="20"/>
                      <a:pt x="0" y="10"/>
                    </a:cubicBezTo>
                    <a:cubicBezTo>
                      <a:pt x="0" y="9"/>
                      <a:pt x="0" y="9"/>
                      <a:pt x="0" y="9"/>
                    </a:cubicBezTo>
                    <a:cubicBezTo>
                      <a:pt x="1" y="9"/>
                      <a:pt x="1" y="9"/>
                      <a:pt x="1" y="9"/>
                    </a:cubicBezTo>
                    <a:cubicBezTo>
                      <a:pt x="1" y="8"/>
                      <a:pt x="2" y="7"/>
                      <a:pt x="3" y="6"/>
                    </a:cubicBezTo>
                    <a:cubicBezTo>
                      <a:pt x="5" y="4"/>
                      <a:pt x="9" y="2"/>
                      <a:pt x="12" y="0"/>
                    </a:cubicBezTo>
                    <a:cubicBezTo>
                      <a:pt x="12" y="0"/>
                      <a:pt x="13" y="0"/>
                      <a:pt x="13" y="0"/>
                    </a:cubicBezTo>
                    <a:cubicBezTo>
                      <a:pt x="15" y="0"/>
                      <a:pt x="17" y="1"/>
                      <a:pt x="18" y="3"/>
                    </a:cubicBezTo>
                    <a:cubicBezTo>
                      <a:pt x="19" y="6"/>
                      <a:pt x="21" y="10"/>
                      <a:pt x="22" y="14"/>
                    </a:cubicBezTo>
                    <a:cubicBezTo>
                      <a:pt x="22" y="16"/>
                      <a:pt x="22" y="18"/>
                      <a:pt x="20" y="19"/>
                    </a:cubicBezTo>
                    <a:cubicBezTo>
                      <a:pt x="16" y="22"/>
                      <a:pt x="16" y="22"/>
                      <a:pt x="16" y="22"/>
                    </a:cubicBezTo>
                    <a:cubicBezTo>
                      <a:pt x="16" y="22"/>
                      <a:pt x="16" y="22"/>
                      <a:pt x="17" y="23"/>
                    </a:cubicBezTo>
                    <a:cubicBezTo>
                      <a:pt x="18" y="25"/>
                      <a:pt x="20" y="27"/>
                      <a:pt x="22" y="29"/>
                    </a:cubicBezTo>
                    <a:cubicBezTo>
                      <a:pt x="24" y="31"/>
                      <a:pt x="26" y="33"/>
                      <a:pt x="28" y="34"/>
                    </a:cubicBezTo>
                    <a:cubicBezTo>
                      <a:pt x="28" y="34"/>
                      <a:pt x="29" y="35"/>
                      <a:pt x="29" y="35"/>
                    </a:cubicBezTo>
                    <a:cubicBezTo>
                      <a:pt x="32" y="31"/>
                      <a:pt x="32" y="31"/>
                      <a:pt x="32" y="31"/>
                    </a:cubicBezTo>
                    <a:cubicBezTo>
                      <a:pt x="33" y="29"/>
                      <a:pt x="35" y="29"/>
                      <a:pt x="36" y="29"/>
                    </a:cubicBezTo>
                    <a:cubicBezTo>
                      <a:pt x="36" y="29"/>
                      <a:pt x="36" y="29"/>
                      <a:pt x="36" y="29"/>
                    </a:cubicBezTo>
                    <a:cubicBezTo>
                      <a:pt x="41" y="30"/>
                      <a:pt x="44" y="31"/>
                      <a:pt x="48" y="33"/>
                    </a:cubicBezTo>
                    <a:cubicBezTo>
                      <a:pt x="50" y="34"/>
                      <a:pt x="51" y="37"/>
                      <a:pt x="50" y="39"/>
                    </a:cubicBezTo>
                    <a:cubicBezTo>
                      <a:pt x="49" y="42"/>
                      <a:pt x="47" y="46"/>
                      <a:pt x="44" y="48"/>
                    </a:cubicBezTo>
                    <a:cubicBezTo>
                      <a:pt x="44" y="49"/>
                      <a:pt x="43" y="50"/>
                      <a:pt x="42" y="50"/>
                    </a:cubicBezTo>
                    <a:cubicBezTo>
                      <a:pt x="41" y="51"/>
                      <a:pt x="41" y="51"/>
                      <a:pt x="41" y="51"/>
                    </a:cubicBezTo>
                    <a:lnTo>
                      <a:pt x="40" y="51"/>
                    </a:lnTo>
                    <a:close/>
                    <a:moveTo>
                      <a:pt x="16" y="35"/>
                    </a:moveTo>
                    <a:cubicBezTo>
                      <a:pt x="23" y="42"/>
                      <a:pt x="31" y="46"/>
                      <a:pt x="40" y="46"/>
                    </a:cubicBezTo>
                    <a:cubicBezTo>
                      <a:pt x="40" y="46"/>
                      <a:pt x="41" y="46"/>
                      <a:pt x="41" y="45"/>
                    </a:cubicBezTo>
                    <a:cubicBezTo>
                      <a:pt x="44" y="43"/>
                      <a:pt x="45" y="40"/>
                      <a:pt x="46" y="37"/>
                    </a:cubicBezTo>
                    <a:cubicBezTo>
                      <a:pt x="46" y="37"/>
                      <a:pt x="46" y="37"/>
                      <a:pt x="46" y="37"/>
                    </a:cubicBezTo>
                    <a:cubicBezTo>
                      <a:pt x="43" y="35"/>
                      <a:pt x="40" y="34"/>
                      <a:pt x="35" y="33"/>
                    </a:cubicBezTo>
                    <a:cubicBezTo>
                      <a:pt x="35" y="33"/>
                      <a:pt x="35" y="34"/>
                      <a:pt x="35" y="34"/>
                    </a:cubicBezTo>
                    <a:cubicBezTo>
                      <a:pt x="33" y="37"/>
                      <a:pt x="33" y="37"/>
                      <a:pt x="33" y="37"/>
                    </a:cubicBezTo>
                    <a:cubicBezTo>
                      <a:pt x="31" y="39"/>
                      <a:pt x="28" y="40"/>
                      <a:pt x="25" y="38"/>
                    </a:cubicBezTo>
                    <a:cubicBezTo>
                      <a:pt x="23" y="36"/>
                      <a:pt x="21" y="34"/>
                      <a:pt x="19" y="32"/>
                    </a:cubicBezTo>
                    <a:cubicBezTo>
                      <a:pt x="17" y="30"/>
                      <a:pt x="15" y="28"/>
                      <a:pt x="13" y="26"/>
                    </a:cubicBezTo>
                    <a:cubicBezTo>
                      <a:pt x="12" y="24"/>
                      <a:pt x="12" y="22"/>
                      <a:pt x="12" y="21"/>
                    </a:cubicBezTo>
                    <a:cubicBezTo>
                      <a:pt x="12" y="20"/>
                      <a:pt x="13" y="19"/>
                      <a:pt x="14" y="18"/>
                    </a:cubicBezTo>
                    <a:cubicBezTo>
                      <a:pt x="17" y="16"/>
                      <a:pt x="17" y="16"/>
                      <a:pt x="17" y="16"/>
                    </a:cubicBezTo>
                    <a:cubicBezTo>
                      <a:pt x="17" y="16"/>
                      <a:pt x="17" y="15"/>
                      <a:pt x="17" y="15"/>
                    </a:cubicBezTo>
                    <a:cubicBezTo>
                      <a:pt x="16" y="12"/>
                      <a:pt x="15" y="8"/>
                      <a:pt x="14" y="5"/>
                    </a:cubicBezTo>
                    <a:cubicBezTo>
                      <a:pt x="14" y="5"/>
                      <a:pt x="14" y="5"/>
                      <a:pt x="13" y="5"/>
                    </a:cubicBezTo>
                    <a:cubicBezTo>
                      <a:pt x="11" y="6"/>
                      <a:pt x="8" y="7"/>
                      <a:pt x="6" y="10"/>
                    </a:cubicBezTo>
                    <a:cubicBezTo>
                      <a:pt x="5" y="10"/>
                      <a:pt x="5" y="10"/>
                      <a:pt x="5" y="11"/>
                    </a:cubicBezTo>
                    <a:cubicBezTo>
                      <a:pt x="5" y="19"/>
                      <a:pt x="9" y="28"/>
                      <a:pt x="15" y="35"/>
                    </a:cubicBezTo>
                    <a:lnTo>
                      <a:pt x="16"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3" name="Freeform 120"/>
              <p:cNvSpPr/>
              <p:nvPr/>
            </p:nvSpPr>
            <p:spPr bwMode="auto">
              <a:xfrm>
                <a:off x="6848476" y="4021138"/>
                <a:ext cx="52388" cy="52388"/>
              </a:xfrm>
              <a:custGeom>
                <a:gdLst>
                  <a:gd fmla="*/ 21 w 33" name="T0"/>
                  <a:gd fmla="*/ 33 h 33" name="T1"/>
                  <a:gd fmla="*/ 21 w 33" name="T2"/>
                  <a:gd fmla="*/ 12 h 33" name="T3"/>
                  <a:gd fmla="*/ 0 w 33" name="T4"/>
                  <a:gd fmla="*/ 9 h 33" name="T5"/>
                  <a:gd fmla="*/ 0 w 33" name="T6"/>
                  <a:gd fmla="*/ 0 h 33" name="T7"/>
                  <a:gd fmla="*/ 31 w 33" name="T8"/>
                  <a:gd fmla="*/ 2 h 33" name="T9"/>
                  <a:gd fmla="*/ 33 w 33" name="T10"/>
                  <a:gd fmla="*/ 31 h 33" name="T11"/>
                  <a:gd fmla="*/ 21 w 33" name="T12"/>
                  <a:gd fmla="*/ 33 h 33" name="T13"/>
                </a:gdLst>
                <a:cxnLst>
                  <a:cxn ang="0">
                    <a:pos x="T0" y="T1"/>
                  </a:cxn>
                  <a:cxn ang="0">
                    <a:pos x="T2" y="T3"/>
                  </a:cxn>
                  <a:cxn ang="0">
                    <a:pos x="T4" y="T5"/>
                  </a:cxn>
                  <a:cxn ang="0">
                    <a:pos x="T6" y="T7"/>
                  </a:cxn>
                  <a:cxn ang="0">
                    <a:pos x="T8" y="T9"/>
                  </a:cxn>
                  <a:cxn ang="0">
                    <a:pos x="T10" y="T11"/>
                  </a:cxn>
                  <a:cxn ang="0">
                    <a:pos x="T12" y="T13"/>
                  </a:cxn>
                </a:cxnLst>
                <a:rect b="b" l="0" r="r" t="0"/>
                <a:pathLst>
                  <a:path h="33" w="33">
                    <a:moveTo>
                      <a:pt x="21" y="33"/>
                    </a:moveTo>
                    <a:lnTo>
                      <a:pt x="21" y="12"/>
                    </a:lnTo>
                    <a:lnTo>
                      <a:pt x="0" y="9"/>
                    </a:lnTo>
                    <a:lnTo>
                      <a:pt x="0" y="0"/>
                    </a:lnTo>
                    <a:lnTo>
                      <a:pt x="31" y="2"/>
                    </a:lnTo>
                    <a:lnTo>
                      <a:pt x="33" y="31"/>
                    </a:lnTo>
                    <a:lnTo>
                      <a:pt x="21" y="3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4" name="Freeform 121"/>
              <p:cNvSpPr/>
              <p:nvPr/>
            </p:nvSpPr>
            <p:spPr bwMode="auto">
              <a:xfrm>
                <a:off x="6832601" y="4029075"/>
                <a:ext cx="57150" cy="55563"/>
              </a:xfrm>
              <a:custGeom>
                <a:gdLst>
                  <a:gd fmla="*/ 8 w 36" name="T0"/>
                  <a:gd fmla="*/ 35 h 35" name="T1"/>
                  <a:gd fmla="*/ 0 w 36" name="T2"/>
                  <a:gd fmla="*/ 28 h 35" name="T3"/>
                  <a:gd fmla="*/ 29 w 36" name="T4"/>
                  <a:gd fmla="*/ 0 h 35" name="T5"/>
                  <a:gd fmla="*/ 36 w 36" name="T6"/>
                  <a:gd fmla="*/ 7 h 35" name="T7"/>
                  <a:gd fmla="*/ 8 w 36" name="T8"/>
                  <a:gd fmla="*/ 35 h 35" name="T9"/>
                </a:gdLst>
                <a:cxnLst>
                  <a:cxn ang="0">
                    <a:pos x="T0" y="T1"/>
                  </a:cxn>
                  <a:cxn ang="0">
                    <a:pos x="T2" y="T3"/>
                  </a:cxn>
                  <a:cxn ang="0">
                    <a:pos x="T4" y="T5"/>
                  </a:cxn>
                  <a:cxn ang="0">
                    <a:pos x="T6" y="T7"/>
                  </a:cxn>
                  <a:cxn ang="0">
                    <a:pos x="T8" y="T9"/>
                  </a:cxn>
                </a:cxnLst>
                <a:rect b="b" l="0" r="r" t="0"/>
                <a:pathLst>
                  <a:path h="35" w="36">
                    <a:moveTo>
                      <a:pt x="8" y="35"/>
                    </a:moveTo>
                    <a:lnTo>
                      <a:pt x="0" y="28"/>
                    </a:lnTo>
                    <a:lnTo>
                      <a:pt x="29" y="0"/>
                    </a:lnTo>
                    <a:lnTo>
                      <a:pt x="36" y="7"/>
                    </a:lnTo>
                    <a:lnTo>
                      <a:pt x="8"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185" name="Freeform 122"/>
            <p:cNvSpPr/>
            <p:nvPr/>
          </p:nvSpPr>
          <p:spPr bwMode="auto">
            <a:xfrm>
              <a:off x="6192838" y="2936875"/>
              <a:ext cx="828675" cy="750888"/>
            </a:xfrm>
            <a:custGeom>
              <a:gdLst>
                <a:gd fmla="*/ 110 w 221" name="T0"/>
                <a:gd fmla="*/ 0 h 200" name="T1"/>
                <a:gd fmla="*/ 221 w 221" name="T2"/>
                <a:gd fmla="*/ 87 h 200" name="T3"/>
                <a:gd fmla="*/ 158 w 221" name="T4"/>
                <a:gd fmla="*/ 166 h 200" name="T5"/>
                <a:gd fmla="*/ 160 w 221" name="T6"/>
                <a:gd fmla="*/ 170 h 200" name="T7"/>
                <a:gd fmla="*/ 191 w 221" name="T8"/>
                <a:gd fmla="*/ 198 h 200" name="T9"/>
                <a:gd fmla="*/ 119 w 221" name="T10"/>
                <a:gd fmla="*/ 174 h 200" name="T11"/>
                <a:gd fmla="*/ 110 w 221" name="T12"/>
                <a:gd fmla="*/ 174 h 200" name="T13"/>
                <a:gd fmla="*/ 0 w 221" name="T14"/>
                <a:gd fmla="*/ 87 h 200" name="T15"/>
                <a:gd fmla="*/ 110 w 221" name="T16"/>
                <a:gd fmla="*/ 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221">
                  <a:moveTo>
                    <a:pt x="110" y="0"/>
                  </a:moveTo>
                  <a:cubicBezTo>
                    <a:pt x="172" y="0"/>
                    <a:pt x="221" y="39"/>
                    <a:pt x="221" y="87"/>
                  </a:cubicBezTo>
                  <a:cubicBezTo>
                    <a:pt x="221" y="122"/>
                    <a:pt x="195" y="152"/>
                    <a:pt x="158" y="166"/>
                  </a:cubicBezTo>
                  <a:cubicBezTo>
                    <a:pt x="158" y="167"/>
                    <a:pt x="159" y="169"/>
                    <a:pt x="160" y="170"/>
                  </a:cubicBezTo>
                  <a:cubicBezTo>
                    <a:pt x="167" y="182"/>
                    <a:pt x="178" y="192"/>
                    <a:pt x="191" y="198"/>
                  </a:cubicBezTo>
                  <a:cubicBezTo>
                    <a:pt x="163" y="200"/>
                    <a:pt x="136" y="191"/>
                    <a:pt x="119" y="174"/>
                  </a:cubicBezTo>
                  <a:cubicBezTo>
                    <a:pt x="116" y="174"/>
                    <a:pt x="113" y="174"/>
                    <a:pt x="110" y="174"/>
                  </a:cubicBezTo>
                  <a:cubicBezTo>
                    <a:pt x="49" y="174"/>
                    <a:pt x="0" y="135"/>
                    <a:pt x="0" y="87"/>
                  </a:cubicBezTo>
                  <a:cubicBezTo>
                    <a:pt x="0" y="39"/>
                    <a:pt x="49" y="0"/>
                    <a:pt x="110" y="0"/>
                  </a:cubicBezTo>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86" name="Freeform 123"/>
            <p:cNvSpPr/>
            <p:nvPr/>
          </p:nvSpPr>
          <p:spPr bwMode="auto">
            <a:xfrm>
              <a:off x="5775326" y="2667000"/>
              <a:ext cx="952500" cy="863600"/>
            </a:xfrm>
            <a:custGeom>
              <a:gdLst>
                <a:gd fmla="*/ 127 w 254" name="T0"/>
                <a:gd fmla="*/ 0 h 230" name="T1"/>
                <a:gd fmla="*/ 0 w 254" name="T2"/>
                <a:gd fmla="*/ 100 h 230" name="T3"/>
                <a:gd fmla="*/ 73 w 254" name="T4"/>
                <a:gd fmla="*/ 190 h 230" name="T5"/>
                <a:gd fmla="*/ 70 w 254" name="T6"/>
                <a:gd fmla="*/ 196 h 230" name="T7"/>
                <a:gd fmla="*/ 35 w 254" name="T8"/>
                <a:gd fmla="*/ 227 h 230" name="T9"/>
                <a:gd fmla="*/ 117 w 254" name="T10"/>
                <a:gd fmla="*/ 200 h 230" name="T11"/>
                <a:gd fmla="*/ 127 w 254" name="T12"/>
                <a:gd fmla="*/ 200 h 230" name="T13"/>
                <a:gd fmla="*/ 254 w 254" name="T14"/>
                <a:gd fmla="*/ 100 h 230" name="T15"/>
                <a:gd fmla="*/ 127 w 254" name="T16"/>
                <a:gd fmla="*/ 0 h 2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0" w="254">
                  <a:moveTo>
                    <a:pt x="127" y="0"/>
                  </a:moveTo>
                  <a:cubicBezTo>
                    <a:pt x="57" y="0"/>
                    <a:pt x="0" y="45"/>
                    <a:pt x="0" y="100"/>
                  </a:cubicBezTo>
                  <a:cubicBezTo>
                    <a:pt x="0" y="140"/>
                    <a:pt x="30" y="174"/>
                    <a:pt x="73" y="190"/>
                  </a:cubicBezTo>
                  <a:cubicBezTo>
                    <a:pt x="72" y="192"/>
                    <a:pt x="71" y="194"/>
                    <a:pt x="70" y="196"/>
                  </a:cubicBezTo>
                  <a:cubicBezTo>
                    <a:pt x="62" y="210"/>
                    <a:pt x="50" y="220"/>
                    <a:pt x="35" y="227"/>
                  </a:cubicBezTo>
                  <a:cubicBezTo>
                    <a:pt x="67" y="230"/>
                    <a:pt x="97" y="220"/>
                    <a:pt x="117" y="200"/>
                  </a:cubicBezTo>
                  <a:cubicBezTo>
                    <a:pt x="120" y="200"/>
                    <a:pt x="124" y="200"/>
                    <a:pt x="127" y="200"/>
                  </a:cubicBezTo>
                  <a:cubicBezTo>
                    <a:pt x="197" y="200"/>
                    <a:pt x="254" y="155"/>
                    <a:pt x="254" y="100"/>
                  </a:cubicBezTo>
                  <a:cubicBezTo>
                    <a:pt x="254" y="45"/>
                    <a:pt x="197" y="0"/>
                    <a:pt x="127" y="0"/>
                  </a:cubicBezTo>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7" name="Oval 124"/>
            <p:cNvSpPr>
              <a:spLocks noChangeArrowheads="1"/>
            </p:cNvSpPr>
            <p:nvPr/>
          </p:nvSpPr>
          <p:spPr bwMode="auto">
            <a:xfrm>
              <a:off x="5981701" y="2982913"/>
              <a:ext cx="134938" cy="134938"/>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88" name="Oval 125"/>
            <p:cNvSpPr>
              <a:spLocks noChangeArrowheads="1"/>
            </p:cNvSpPr>
            <p:nvPr/>
          </p:nvSpPr>
          <p:spPr bwMode="auto">
            <a:xfrm>
              <a:off x="6188076" y="2982913"/>
              <a:ext cx="131763" cy="134938"/>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89" name="Oval 126"/>
            <p:cNvSpPr>
              <a:spLocks noChangeArrowheads="1"/>
            </p:cNvSpPr>
            <p:nvPr/>
          </p:nvSpPr>
          <p:spPr bwMode="auto">
            <a:xfrm>
              <a:off x="6391276" y="2982913"/>
              <a:ext cx="134938" cy="134938"/>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28" name="Oval 9"/>
          <p:cNvSpPr>
            <a:spLocks noChangeArrowheads="1"/>
          </p:cNvSpPr>
          <p:nvPr/>
        </p:nvSpPr>
        <p:spPr bwMode="auto">
          <a:xfrm>
            <a:off x="6348154" y="1722181"/>
            <a:ext cx="723900" cy="723900"/>
          </a:xfrm>
          <a:prstGeom prst="ellipse">
            <a:avLst/>
          </a:pr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9" name="Oval 10"/>
          <p:cNvSpPr>
            <a:spLocks noChangeArrowheads="1"/>
          </p:cNvSpPr>
          <p:nvPr/>
        </p:nvSpPr>
        <p:spPr bwMode="auto">
          <a:xfrm>
            <a:off x="6348154" y="2804635"/>
            <a:ext cx="719138" cy="723900"/>
          </a:xfrm>
          <a:prstGeom prst="ellipse">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0" name="Oval 11"/>
          <p:cNvSpPr>
            <a:spLocks noChangeArrowheads="1"/>
          </p:cNvSpPr>
          <p:nvPr/>
        </p:nvSpPr>
        <p:spPr bwMode="auto">
          <a:xfrm>
            <a:off x="6348154" y="3868033"/>
            <a:ext cx="723900" cy="723900"/>
          </a:xfrm>
          <a:prstGeom prst="ellipse">
            <a:avLst/>
          </a:prstGeom>
          <a:solidFill>
            <a:schemeClr val="accent4"/>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1" name="Oval 12"/>
          <p:cNvSpPr>
            <a:spLocks noChangeArrowheads="1"/>
          </p:cNvSpPr>
          <p:nvPr/>
        </p:nvSpPr>
        <p:spPr bwMode="auto">
          <a:xfrm>
            <a:off x="6348154" y="4944560"/>
            <a:ext cx="719138" cy="723900"/>
          </a:xfrm>
          <a:prstGeom prst="ellipse">
            <a:avLst/>
          </a:pr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2" name="TextBox 131"/>
          <p:cNvSpPr txBox="1"/>
          <p:nvPr/>
        </p:nvSpPr>
        <p:spPr>
          <a:xfrm>
            <a:off x="7192645" y="1722182"/>
            <a:ext cx="2961066" cy="320040"/>
          </a:xfrm>
          <a:prstGeom prst="rect">
            <a:avLst/>
          </a:prstGeom>
          <a:noFill/>
        </p:spPr>
        <p:txBody>
          <a:bodyPr anchor="t" bIns="0" rtlCol="0" tIns="0" wrap="square">
            <a:spAutoFit/>
          </a:bodyPr>
          <a:lstStyle/>
          <a:p>
            <a:pPr>
              <a:lnSpc>
                <a:spcPct val="15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33" name="TextBox 132"/>
          <p:cNvSpPr txBox="1"/>
          <p:nvPr/>
        </p:nvSpPr>
        <p:spPr>
          <a:xfrm>
            <a:off x="7192645" y="2017613"/>
            <a:ext cx="3743482" cy="685800"/>
          </a:xfrm>
          <a:prstGeom prst="rect">
            <a:avLst/>
          </a:prstGeom>
          <a:noFill/>
        </p:spPr>
        <p:txBody>
          <a:bodyPr rtlCol="0" wrap="square">
            <a:spAutoFit/>
          </a:bodyPr>
          <a:lstStyle/>
          <a:p>
            <a:pPr>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134" name="TextBox 133"/>
          <p:cNvSpPr txBox="1"/>
          <p:nvPr/>
        </p:nvSpPr>
        <p:spPr>
          <a:xfrm>
            <a:off x="7192645" y="3861049"/>
            <a:ext cx="2961066" cy="320040"/>
          </a:xfrm>
          <a:prstGeom prst="rect">
            <a:avLst/>
          </a:prstGeom>
          <a:noFill/>
        </p:spPr>
        <p:txBody>
          <a:bodyPr anchor="t" bIns="0" rtlCol="0" tIns="0" wrap="square">
            <a:spAutoFit/>
          </a:bodyPr>
          <a:lstStyle/>
          <a:p>
            <a:pPr>
              <a:lnSpc>
                <a:spcPct val="15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35" name="TextBox 134"/>
          <p:cNvSpPr txBox="1"/>
          <p:nvPr/>
        </p:nvSpPr>
        <p:spPr>
          <a:xfrm>
            <a:off x="7192645" y="4156480"/>
            <a:ext cx="3743482" cy="487680"/>
          </a:xfrm>
          <a:prstGeom prst="rect">
            <a:avLst/>
          </a:prstGeom>
          <a:noFill/>
        </p:spPr>
        <p:txBody>
          <a:bodyPr rtlCol="0" wrap="square">
            <a:spAutoFit/>
          </a:bodyPr>
          <a:lstStyle/>
          <a:p>
            <a:pPr>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36" name="TextBox 135"/>
          <p:cNvSpPr txBox="1"/>
          <p:nvPr/>
        </p:nvSpPr>
        <p:spPr>
          <a:xfrm>
            <a:off x="7214741" y="2804636"/>
            <a:ext cx="2961066" cy="320040"/>
          </a:xfrm>
          <a:prstGeom prst="rect">
            <a:avLst/>
          </a:prstGeom>
          <a:noFill/>
        </p:spPr>
        <p:txBody>
          <a:bodyPr anchor="t" bIns="0" rtlCol="0" tIns="0" wrap="square">
            <a:spAutoFit/>
          </a:bodyPr>
          <a:lstStyle/>
          <a:p>
            <a:pPr>
              <a:lnSpc>
                <a:spcPct val="15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37" name="TextBox 136"/>
          <p:cNvSpPr txBox="1"/>
          <p:nvPr/>
        </p:nvSpPr>
        <p:spPr>
          <a:xfrm>
            <a:off x="7214741" y="3100067"/>
            <a:ext cx="3743482" cy="487680"/>
          </a:xfrm>
          <a:prstGeom prst="rect">
            <a:avLst/>
          </a:prstGeom>
          <a:noFill/>
        </p:spPr>
        <p:txBody>
          <a:bodyPr rtlCol="0" wrap="square">
            <a:spAutoFit/>
          </a:bodyPr>
          <a:lstStyle/>
          <a:p>
            <a:pPr>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p:txBody>
      </p:sp>
      <p:sp>
        <p:nvSpPr>
          <p:cNvPr id="138" name="TextBox 137"/>
          <p:cNvSpPr txBox="1"/>
          <p:nvPr/>
        </p:nvSpPr>
        <p:spPr>
          <a:xfrm>
            <a:off x="7214741" y="4937576"/>
            <a:ext cx="2961066" cy="320040"/>
          </a:xfrm>
          <a:prstGeom prst="rect">
            <a:avLst/>
          </a:prstGeom>
          <a:noFill/>
        </p:spPr>
        <p:txBody>
          <a:bodyPr anchor="t" bIns="0" rtlCol="0" tIns="0" wrap="square">
            <a:spAutoFit/>
          </a:bodyPr>
          <a:lstStyle/>
          <a:p>
            <a:pPr>
              <a:lnSpc>
                <a:spcPct val="150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39" name="TextBox 138"/>
          <p:cNvSpPr txBox="1"/>
          <p:nvPr/>
        </p:nvSpPr>
        <p:spPr>
          <a:xfrm>
            <a:off x="7214741" y="5233006"/>
            <a:ext cx="3743482" cy="487680"/>
          </a:xfrm>
          <a:prstGeom prst="rect">
            <a:avLst/>
          </a:prstGeom>
          <a:noFill/>
        </p:spPr>
        <p:txBody>
          <a:bodyPr rtlCol="0" wrap="square">
            <a:spAutoFit/>
          </a:bodyPr>
          <a:lstStyle/>
          <a:p>
            <a:pPr>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您的内容打在这里，或者通过复制您的文本后，在此框中选择粘贴，并选择只保留文字。通过通过复制您的文本。</a:t>
            </a:r>
          </a:p>
        </p:txBody>
      </p:sp>
      <p:sp>
        <p:nvSpPr>
          <p:cNvPr id="140" name="Freeform 7"/>
          <p:cNvSpPr>
            <a:spLocks noEditPoints="1"/>
          </p:cNvSpPr>
          <p:nvPr/>
        </p:nvSpPr>
        <p:spPr bwMode="auto">
          <a:xfrm>
            <a:off x="6484924" y="4037456"/>
            <a:ext cx="450363" cy="385054"/>
          </a:xfrm>
          <a:custGeom>
            <a:gdLst>
              <a:gd fmla="*/ 0 w 140" name="T0"/>
              <a:gd fmla="*/ 113 h 120" name="T1"/>
              <a:gd fmla="*/ 15 w 140" name="T2"/>
              <a:gd fmla="*/ 99 h 120" name="T3"/>
              <a:gd fmla="*/ 27 w 140" name="T4"/>
              <a:gd fmla="*/ 0 h 120" name="T5"/>
              <a:gd fmla="*/ 42 w 140" name="T6"/>
              <a:gd fmla="*/ 0 h 120" name="T7"/>
              <a:gd fmla="*/ 42 w 140" name="T8"/>
              <a:gd fmla="*/ 0 h 120" name="T9"/>
              <a:gd fmla="*/ 67 w 140" name="T10"/>
              <a:gd fmla="*/ 99 h 120" name="T11"/>
              <a:gd fmla="*/ 73 w 140" name="T12"/>
              <a:gd fmla="*/ 99 h 120" name="T13"/>
              <a:gd fmla="*/ 97 w 140" name="T14"/>
              <a:gd fmla="*/ 99 h 120" name="T15"/>
              <a:gd fmla="*/ 107 w 140" name="T16"/>
              <a:gd fmla="*/ 0 h 120" name="T17"/>
              <a:gd fmla="*/ 107 w 140" name="T18"/>
              <a:gd fmla="*/ 0 h 120" name="T19"/>
              <a:gd fmla="*/ 119 w 140" name="T20"/>
              <a:gd fmla="*/ 99 h 120" name="T21"/>
              <a:gd fmla="*/ 128 w 140" name="T22"/>
              <a:gd fmla="*/ 0 h 120" name="T23"/>
              <a:gd fmla="*/ 135 w 140" name="T24"/>
              <a:gd fmla="*/ 113 h 120" name="T25"/>
              <a:gd fmla="*/ 51 w 140" name="T26"/>
              <a:gd fmla="*/ 0 h 120" name="T27"/>
              <a:gd fmla="*/ 51 w 140" name="T28"/>
              <a:gd fmla="*/ 0 h 120" name="T29"/>
              <a:gd fmla="*/ 28 w 140" name="T30"/>
              <a:gd fmla="*/ 118 h 120" name="T31"/>
              <a:gd fmla="*/ 14 w 140" name="T32"/>
              <a:gd fmla="*/ 120 h 120" name="T33"/>
              <a:gd fmla="*/ 27 w 140" name="T34"/>
              <a:gd fmla="*/ 105 h 120" name="T35"/>
              <a:gd fmla="*/ 28 w 140" name="T36"/>
              <a:gd fmla="*/ 113 h 120" name="T37"/>
              <a:gd fmla="*/ 23 w 140" name="T38"/>
              <a:gd fmla="*/ 109 h 120" name="T39"/>
              <a:gd fmla="*/ 19 w 140" name="T40"/>
              <a:gd fmla="*/ 110 h 120" name="T41"/>
              <a:gd fmla="*/ 19 w 140" name="T42"/>
              <a:gd fmla="*/ 113 h 120" name="T43"/>
              <a:gd fmla="*/ 24 w 140" name="T44"/>
              <a:gd fmla="*/ 115 h 120" name="T45"/>
              <a:gd fmla="*/ 40 w 140" name="T46"/>
              <a:gd fmla="*/ 118 h 120" name="T47"/>
              <a:gd fmla="*/ 34 w 140" name="T48"/>
              <a:gd fmla="*/ 120 h 120" name="T49"/>
              <a:gd fmla="*/ 40 w 140" name="T50"/>
              <a:gd fmla="*/ 104 h 120" name="T51"/>
              <a:gd fmla="*/ 36 w 140" name="T52"/>
              <a:gd fmla="*/ 114 h 120" name="T53"/>
              <a:gd fmla="*/ 57 w 140" name="T54"/>
              <a:gd fmla="*/ 120 h 120" name="T55"/>
              <a:gd fmla="*/ 53 w 140" name="T56"/>
              <a:gd fmla="*/ 113 h 120" name="T57"/>
              <a:gd fmla="*/ 47 w 140" name="T58"/>
              <a:gd fmla="*/ 120 h 120" name="T59"/>
              <a:gd fmla="*/ 59 w 140" name="T60"/>
              <a:gd fmla="*/ 105 h 120" name="T61"/>
              <a:gd fmla="*/ 59 w 140" name="T62"/>
              <a:gd fmla="*/ 112 h 120" name="T63"/>
              <a:gd fmla="*/ 60 w 140" name="T64"/>
              <a:gd fmla="*/ 115 h 120" name="T65"/>
              <a:gd fmla="*/ 54 w 140" name="T66"/>
              <a:gd fmla="*/ 107 h 120" name="T67"/>
              <a:gd fmla="*/ 55 w 140" name="T68"/>
              <a:gd fmla="*/ 110 h 120" name="T69"/>
              <a:gd fmla="*/ 71 w 140" name="T70"/>
              <a:gd fmla="*/ 116 h 120" name="T71"/>
              <a:gd fmla="*/ 71 w 140" name="T72"/>
              <a:gd fmla="*/ 108 h 120" name="T73"/>
              <a:gd fmla="*/ 78 w 140" name="T74"/>
              <a:gd fmla="*/ 109 h 120" name="T75"/>
              <a:gd fmla="*/ 63 w 140" name="T76"/>
              <a:gd fmla="*/ 112 h 120" name="T77"/>
              <a:gd fmla="*/ 71 w 140" name="T78"/>
              <a:gd fmla="*/ 120 h 120" name="T79"/>
              <a:gd fmla="*/ 78 w 140" name="T80"/>
              <a:gd fmla="*/ 115 h 120" name="T81"/>
              <a:gd fmla="*/ 96 w 140" name="T82"/>
              <a:gd fmla="*/ 112 h 120" name="T83"/>
              <a:gd fmla="*/ 88 w 140" name="T84"/>
              <a:gd fmla="*/ 120 h 120" name="T85"/>
              <a:gd fmla="*/ 80 w 140" name="T86"/>
              <a:gd fmla="*/ 112 h 120" name="T87"/>
              <a:gd fmla="*/ 91 w 140" name="T88"/>
              <a:gd fmla="*/ 112 h 120" name="T89"/>
              <a:gd fmla="*/ 84 w 140" name="T90"/>
              <a:gd fmla="*/ 112 h 120" name="T91"/>
              <a:gd fmla="*/ 91 w 140" name="T92"/>
              <a:gd fmla="*/ 112 h 120" name="T93"/>
              <a:gd fmla="*/ 110 w 140" name="T94"/>
              <a:gd fmla="*/ 118 h 120" name="T95"/>
              <a:gd fmla="*/ 98 w 140" name="T96"/>
              <a:gd fmla="*/ 120 h 120" name="T97"/>
              <a:gd fmla="*/ 109 w 140" name="T98"/>
              <a:gd fmla="*/ 105 h 120" name="T99"/>
              <a:gd fmla="*/ 107 w 140" name="T100"/>
              <a:gd fmla="*/ 109 h 120" name="T101"/>
              <a:gd fmla="*/ 104 w 140" name="T102"/>
              <a:gd fmla="*/ 116 h 120" name="T103"/>
              <a:gd fmla="*/ 120 w 140" name="T104"/>
              <a:gd fmla="*/ 113 h 120" name="T105"/>
              <a:gd fmla="*/ 120 w 140" name="T106"/>
              <a:gd fmla="*/ 108 h 120" name="T107"/>
              <a:gd fmla="*/ 115 w 140" name="T108"/>
              <a:gd fmla="*/ 118 h 120" name="T109"/>
              <a:gd fmla="*/ 128 w 140" name="T110"/>
              <a:gd fmla="*/ 116 h 1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0" w="14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1" name="Freeform 9"/>
          <p:cNvSpPr>
            <a:spLocks noEditPoints="1"/>
          </p:cNvSpPr>
          <p:nvPr/>
        </p:nvSpPr>
        <p:spPr bwMode="auto">
          <a:xfrm>
            <a:off x="6492066" y="2941405"/>
            <a:ext cx="431314" cy="450363"/>
          </a:xfrm>
          <a:custGeom>
            <a:gdLst>
              <a:gd fmla="*/ 86 w 134" name="T0"/>
              <a:gd fmla="*/ 115 h 140" name="T1"/>
              <a:gd fmla="*/ 82 w 134" name="T2"/>
              <a:gd fmla="*/ 118 h 140" name="T3"/>
              <a:gd fmla="*/ 10 w 134" name="T4"/>
              <a:gd fmla="*/ 115 h 140" name="T5"/>
              <a:gd fmla="*/ 14 w 134" name="T6"/>
              <a:gd fmla="*/ 11 h 140" name="T7"/>
              <a:gd fmla="*/ 86 w 134" name="T8"/>
              <a:gd fmla="*/ 15 h 140" name="T9"/>
              <a:gd fmla="*/ 96 w 134" name="T10"/>
              <a:gd fmla="*/ 16 h 140" name="T11"/>
              <a:gd fmla="*/ 82 w 134" name="T12"/>
              <a:gd fmla="*/ 0 h 140" name="T13"/>
              <a:gd fmla="*/ 0 w 134" name="T14"/>
              <a:gd fmla="*/ 14 h 140" name="T15"/>
              <a:gd fmla="*/ 14 w 134" name="T16"/>
              <a:gd fmla="*/ 140 h 140" name="T17"/>
              <a:gd fmla="*/ 96 w 134" name="T18"/>
              <a:gd fmla="*/ 126 h 140" name="T19"/>
              <a:gd fmla="*/ 96 w 134" name="T20"/>
              <a:gd fmla="*/ 125 h 140" name="T21"/>
              <a:gd fmla="*/ 86 w 134" name="T22"/>
              <a:gd fmla="*/ 87 h 140" name="T23"/>
              <a:gd fmla="*/ 55 w 134" name="T24"/>
              <a:gd fmla="*/ 4 h 140" name="T25"/>
              <a:gd fmla="*/ 55 w 134" name="T26"/>
              <a:gd fmla="*/ 7 h 140" name="T27"/>
              <a:gd fmla="*/ 40 w 134" name="T28"/>
              <a:gd fmla="*/ 5 h 140" name="T29"/>
              <a:gd fmla="*/ 48 w 134" name="T30"/>
              <a:gd fmla="*/ 135 h 140" name="T31"/>
              <a:gd fmla="*/ 48 w 134" name="T32"/>
              <a:gd fmla="*/ 123 h 140" name="T33"/>
              <a:gd fmla="*/ 48 w 134" name="T34"/>
              <a:gd fmla="*/ 135 h 140" name="T35"/>
              <a:gd fmla="*/ 96 w 134" name="T36"/>
              <a:gd fmla="*/ 22 h 140" name="T37"/>
              <a:gd fmla="*/ 62 w 134" name="T38"/>
              <a:gd fmla="*/ 22 h 140" name="T39"/>
              <a:gd fmla="*/ 51 w 134" name="T40"/>
              <a:gd fmla="*/ 70 h 140" name="T41"/>
              <a:gd fmla="*/ 66 w 134" name="T42"/>
              <a:gd fmla="*/ 81 h 140" name="T43"/>
              <a:gd fmla="*/ 83 w 134" name="T44"/>
              <a:gd fmla="*/ 81 h 140" name="T45"/>
              <a:gd fmla="*/ 96 w 134" name="T46"/>
              <a:gd fmla="*/ 81 h 140" name="T47"/>
              <a:gd fmla="*/ 134 w 134" name="T48"/>
              <a:gd fmla="*/ 70 h 140" name="T49"/>
              <a:gd fmla="*/ 124 w 134" name="T50"/>
              <a:gd fmla="*/ 22 h 140" name="T51"/>
              <a:gd fmla="*/ 124 w 134" name="T52"/>
              <a:gd fmla="*/ 74 h 140" name="T53"/>
              <a:gd fmla="*/ 86 w 134" name="T54"/>
              <a:gd fmla="*/ 74 h 140" name="T55"/>
              <a:gd fmla="*/ 58 w 134" name="T56"/>
              <a:gd fmla="*/ 70 h 140" name="T57"/>
              <a:gd fmla="*/ 62 w 134" name="T58"/>
              <a:gd fmla="*/ 29 h 140" name="T59"/>
              <a:gd fmla="*/ 96 w 134" name="T60"/>
              <a:gd fmla="*/ 29 h 140" name="T61"/>
              <a:gd fmla="*/ 127 w 134" name="T62"/>
              <a:gd fmla="*/ 33 h 140" name="T63"/>
              <a:gd fmla="*/ 82 w 134" name="T64"/>
              <a:gd fmla="*/ 37 h 140" name="T65"/>
              <a:gd fmla="*/ 109 w 134" name="T66"/>
              <a:gd fmla="*/ 56 h 140" name="T67"/>
              <a:gd fmla="*/ 88 w 134" name="T68"/>
              <a:gd fmla="*/ 62 h 140" name="T69"/>
              <a:gd fmla="*/ 101 w 134" name="T70"/>
              <a:gd fmla="*/ 64 h 140" name="T71"/>
              <a:gd fmla="*/ 109 w 134" name="T72"/>
              <a:gd fmla="*/ 65 h 140" name="T73"/>
              <a:gd fmla="*/ 102 w 134" name="T74"/>
              <a:gd fmla="*/ 66 h 140" name="T75"/>
              <a:gd fmla="*/ 86 w 134" name="T76"/>
              <a:gd fmla="*/ 69 h 140" name="T77"/>
              <a:gd fmla="*/ 86 w 134" name="T78"/>
              <a:gd fmla="*/ 61 h 140" name="T79"/>
              <a:gd fmla="*/ 87 w 134" name="T80"/>
              <a:gd fmla="*/ 57 h 140" name="T81"/>
              <a:gd fmla="*/ 81 w 134" name="T82"/>
              <a:gd fmla="*/ 39 h 140" name="T83"/>
              <a:gd fmla="*/ 78 w 134" name="T84"/>
              <a:gd fmla="*/ 37 h 140" name="T85"/>
              <a:gd fmla="*/ 78 w 134" name="T86"/>
              <a:gd fmla="*/ 33 h 140" name="T87"/>
              <a:gd fmla="*/ 80 w 134" name="T88"/>
              <a:gd fmla="*/ 35 h 14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0" w="134">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2" name="Freeform 11"/>
          <p:cNvSpPr>
            <a:spLocks noEditPoints="1"/>
          </p:cNvSpPr>
          <p:nvPr/>
        </p:nvSpPr>
        <p:spPr bwMode="auto">
          <a:xfrm>
            <a:off x="6527103" y="1844665"/>
            <a:ext cx="366005" cy="478935"/>
          </a:xfrm>
          <a:custGeom>
            <a:gdLst>
              <a:gd fmla="*/ 95 w 114" name="T0"/>
              <a:gd fmla="*/ 99 h 149" name="T1"/>
              <a:gd fmla="*/ 93 w 114" name="T2"/>
              <a:gd fmla="*/ 98 h 149" name="T3"/>
              <a:gd fmla="*/ 89 w 114" name="T4"/>
              <a:gd fmla="*/ 96 h 149" name="T5"/>
              <a:gd fmla="*/ 74 w 114" name="T6"/>
              <a:gd fmla="*/ 85 h 149" name="T7"/>
              <a:gd fmla="*/ 90 w 114" name="T8"/>
              <a:gd fmla="*/ 58 h 149" name="T9"/>
              <a:gd fmla="*/ 57 w 114" name="T10"/>
              <a:gd fmla="*/ 1 h 149" name="T11"/>
              <a:gd fmla="*/ 19 w 114" name="T12"/>
              <a:gd fmla="*/ 41 h 149" name="T13"/>
              <a:gd fmla="*/ 42 w 114" name="T14"/>
              <a:gd fmla="*/ 87 h 149" name="T15"/>
              <a:gd fmla="*/ 25 w 114" name="T16"/>
              <a:gd fmla="*/ 96 h 149" name="T17"/>
              <a:gd fmla="*/ 21 w 114" name="T18"/>
              <a:gd fmla="*/ 98 h 149" name="T19"/>
              <a:gd fmla="*/ 19 w 114" name="T20"/>
              <a:gd fmla="*/ 99 h 149" name="T21"/>
              <a:gd fmla="*/ 0 w 114" name="T22"/>
              <a:gd fmla="*/ 123 h 149" name="T23"/>
              <a:gd fmla="*/ 1 w 114" name="T24"/>
              <a:gd fmla="*/ 149 h 149" name="T25"/>
              <a:gd fmla="*/ 113 w 114" name="T26"/>
              <a:gd fmla="*/ 149 h 149" name="T27"/>
              <a:gd fmla="*/ 114 w 114" name="T28"/>
              <a:gd fmla="*/ 147 h 149" name="T29"/>
              <a:gd fmla="*/ 95 w 114" name="T30"/>
              <a:gd fmla="*/ 99 h 149" name="T31"/>
              <a:gd fmla="*/ 82 w 114" name="T32"/>
              <a:gd fmla="*/ 28 h 149" name="T33"/>
              <a:gd fmla="*/ 30 w 114" name="T34"/>
              <a:gd fmla="*/ 26 h 149" name="T35"/>
              <a:gd fmla="*/ 40 w 114" name="T36"/>
              <a:gd fmla="*/ 74 h 149" name="T37"/>
              <a:gd fmla="*/ 33 w 114" name="T38"/>
              <a:gd fmla="*/ 61 h 149" name="T39"/>
              <a:gd fmla="*/ 43 w 114" name="T40"/>
              <a:gd fmla="*/ 25 h 149" name="T41"/>
              <a:gd fmla="*/ 62 w 114" name="T42"/>
              <a:gd fmla="*/ 42 h 149" name="T43"/>
              <a:gd fmla="*/ 50 w 114" name="T44"/>
              <a:gd fmla="*/ 29 h 149" name="T45"/>
              <a:gd fmla="*/ 77 w 114" name="T46"/>
              <a:gd fmla="*/ 43 h 149" name="T47"/>
              <a:gd fmla="*/ 80 w 114" name="T48"/>
              <a:gd fmla="*/ 47 h 149" name="T49"/>
              <a:gd fmla="*/ 67 w 114" name="T50"/>
              <a:gd fmla="*/ 68 h 149" name="T51"/>
              <a:gd fmla="*/ 56 w 114" name="T52"/>
              <a:gd fmla="*/ 70 h 149" name="T53"/>
              <a:gd fmla="*/ 67 w 114" name="T54"/>
              <a:gd fmla="*/ 70 h 149" name="T55"/>
              <a:gd fmla="*/ 81 w 114" name="T56"/>
              <a:gd fmla="*/ 50 h 149" name="T57"/>
              <a:gd fmla="*/ 82 w 114" name="T58"/>
              <a:gd fmla="*/ 57 h 149" name="T59"/>
              <a:gd fmla="*/ 73 w 114" name="T60"/>
              <a:gd fmla="*/ 74 h 149" name="T61"/>
              <a:gd fmla="*/ 73 w 114" name="T62"/>
              <a:gd fmla="*/ 74 h 149" name="T63"/>
              <a:gd fmla="*/ 57 w 114" name="T64"/>
              <a:gd fmla="*/ 85 h 149" name="T65"/>
              <a:gd fmla="*/ 42 w 114" name="T66"/>
              <a:gd fmla="*/ 76 h 149" name="T67"/>
              <a:gd fmla="*/ 79 w 114" name="T68"/>
              <a:gd fmla="*/ 99 h 149" name="T69"/>
              <a:gd fmla="*/ 57 w 114" name="T70"/>
              <a:gd fmla="*/ 113 h 149" name="T71"/>
              <a:gd fmla="*/ 36 w 114" name="T72"/>
              <a:gd fmla="*/ 100 h 149" name="T73"/>
              <a:gd fmla="*/ 41 w 114" name="T74"/>
              <a:gd fmla="*/ 93 h 149" name="T75"/>
              <a:gd fmla="*/ 42 w 114" name="T76"/>
              <a:gd fmla="*/ 92 h 149" name="T77"/>
              <a:gd fmla="*/ 42 w 114" name="T78"/>
              <a:gd fmla="*/ 91 h 149" name="T79"/>
              <a:gd fmla="*/ 43 w 114" name="T80"/>
              <a:gd fmla="*/ 86 h 149" name="T81"/>
              <a:gd fmla="*/ 53 w 114" name="T82"/>
              <a:gd fmla="*/ 86 h 149" name="T83"/>
              <a:gd fmla="*/ 57 w 114" name="T84"/>
              <a:gd fmla="*/ 87 h 149" name="T85"/>
              <a:gd fmla="*/ 73 w 114" name="T86"/>
              <a:gd fmla="*/ 76 h 149" name="T87"/>
              <a:gd fmla="*/ 74 w 114" name="T88"/>
              <a:gd fmla="*/ 92 h 149" name="T89"/>
              <a:gd fmla="*/ 74 w 114" name="T90"/>
              <a:gd fmla="*/ 92 h 149" name="T91"/>
              <a:gd fmla="*/ 75 w 114" name="T92"/>
              <a:gd fmla="*/ 93 h 149" name="T93"/>
              <a:gd fmla="*/ 82 w 114" name="T94"/>
              <a:gd fmla="*/ 95 h 14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9" w="114">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3" name="Freeform 19"/>
          <p:cNvSpPr>
            <a:spLocks noEditPoints="1"/>
          </p:cNvSpPr>
          <p:nvPr/>
        </p:nvSpPr>
        <p:spPr bwMode="auto">
          <a:xfrm>
            <a:off x="6482543" y="5111944"/>
            <a:ext cx="450363" cy="389135"/>
          </a:xfrm>
          <a:custGeom>
            <a:gdLst>
              <a:gd fmla="*/ 33 w 140" name="T0"/>
              <a:gd fmla="*/ 121 h 121" name="T1"/>
              <a:gd fmla="*/ 33 w 140" name="T2"/>
              <a:gd fmla="*/ 97 h 121" name="T3"/>
              <a:gd fmla="*/ 115 w 140" name="T4"/>
              <a:gd fmla="*/ 97 h 121" name="T5"/>
              <a:gd fmla="*/ 115 w 140" name="T6"/>
              <a:gd fmla="*/ 121 h 121" name="T7"/>
              <a:gd fmla="*/ 115 w 140" name="T8"/>
              <a:gd fmla="*/ 97 h 121" name="T9"/>
              <a:gd fmla="*/ 133 w 140" name="T10"/>
              <a:gd fmla="*/ 103 h 121" name="T11"/>
              <a:gd fmla="*/ 115 w 140" name="T12"/>
              <a:gd fmla="*/ 95 h 121" name="T13"/>
              <a:gd fmla="*/ 45 w 140" name="T14"/>
              <a:gd fmla="*/ 103 h 121" name="T15"/>
              <a:gd fmla="*/ 20 w 140" name="T16"/>
              <a:gd fmla="*/ 103 h 121" name="T17"/>
              <a:gd fmla="*/ 6 w 140" name="T18"/>
              <a:gd fmla="*/ 103 h 121" name="T19"/>
              <a:gd fmla="*/ 0 w 140" name="T20"/>
              <a:gd fmla="*/ 72 h 121" name="T21"/>
              <a:gd fmla="*/ 17 w 140" name="T22"/>
              <a:gd fmla="*/ 44 h 121" name="T23"/>
              <a:gd fmla="*/ 44 w 140" name="T24"/>
              <a:gd fmla="*/ 40 h 121" name="T25"/>
              <a:gd fmla="*/ 49 w 140" name="T26"/>
              <a:gd fmla="*/ 88 h 121" name="T27"/>
              <a:gd fmla="*/ 140 w 140" name="T28"/>
              <a:gd fmla="*/ 96 h 121" name="T29"/>
              <a:gd fmla="*/ 39 w 140" name="T30"/>
              <a:gd fmla="*/ 47 h 121" name="T31"/>
              <a:gd fmla="*/ 23 w 140" name="T32"/>
              <a:gd fmla="*/ 48 h 121" name="T33"/>
              <a:gd fmla="*/ 9 w 140" name="T34"/>
              <a:gd fmla="*/ 69 h 121" name="T35"/>
              <a:gd fmla="*/ 12 w 140" name="T36"/>
              <a:gd fmla="*/ 73 h 121" name="T37"/>
              <a:gd fmla="*/ 41 w 140" name="T38"/>
              <a:gd fmla="*/ 71 h 121" name="T39"/>
              <a:gd fmla="*/ 139 w 140" name="T40"/>
              <a:gd fmla="*/ 73 h 121" name="T41"/>
              <a:gd fmla="*/ 99 w 140" name="T42"/>
              <a:gd fmla="*/ 56 h 121" name="T43"/>
              <a:gd fmla="*/ 129 w 140" name="T44"/>
              <a:gd fmla="*/ 84 h 121" name="T45"/>
              <a:gd fmla="*/ 139 w 140" name="T46"/>
              <a:gd fmla="*/ 34 h 121" name="T47"/>
              <a:gd fmla="*/ 99 w 140" name="T48"/>
              <a:gd fmla="*/ 23 h 121" name="T49"/>
              <a:gd fmla="*/ 139 w 140" name="T50"/>
              <a:gd fmla="*/ 51 h 121" name="T51"/>
              <a:gd fmla="*/ 64 w 140" name="T52"/>
              <a:gd fmla="*/ 84 h 121" name="T53"/>
              <a:gd fmla="*/ 94 w 140" name="T54"/>
              <a:gd fmla="*/ 56 h 121" name="T55"/>
              <a:gd fmla="*/ 53 w 140" name="T56"/>
              <a:gd fmla="*/ 73 h 121" name="T57"/>
              <a:gd fmla="*/ 94 w 140" name="T58"/>
              <a:gd fmla="*/ 23 h 121" name="T59"/>
              <a:gd fmla="*/ 53 w 140" name="T60"/>
              <a:gd fmla="*/ 34 h 121" name="T61"/>
              <a:gd fmla="*/ 94 w 140" name="T62"/>
              <a:gd fmla="*/ 51 h 121" name="T63"/>
              <a:gd fmla="*/ 69 w 140" name="T64"/>
              <a:gd fmla="*/ 11 h 121" name="T65"/>
              <a:gd fmla="*/ 69 w 140" name="T66"/>
              <a:gd fmla="*/ 11 h 121" name="T67"/>
              <a:gd fmla="*/ 78 w 140" name="T68"/>
              <a:gd fmla="*/ 10 h 121" name="T69"/>
              <a:gd fmla="*/ 99 w 140" name="T70"/>
              <a:gd fmla="*/ 21 h 121" name="T71"/>
              <a:gd fmla="*/ 99 w 140" name="T72"/>
              <a:gd fmla="*/ 21 h 121" name="T73"/>
              <a:gd fmla="*/ 114 w 140" name="T74"/>
              <a:gd fmla="*/ 10 h 12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0" w="140">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5597030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4191"/>
                                        </p:tgtEl>
                                        <p:attrNameLst>
                                          <p:attrName>style.visibility</p:attrName>
                                        </p:attrNameLst>
                                      </p:cBhvr>
                                      <p:to>
                                        <p:strVal val="visible"/>
                                      </p:to>
                                    </p:set>
                                    <p:animEffect filter="circle(in)" transition="in">
                                      <p:cBhvr>
                                        <p:cTn dur="1000" id="7"/>
                                        <p:tgtEl>
                                          <p:spTgt spid="4191"/>
                                        </p:tgtEl>
                                      </p:cBhvr>
                                    </p:animEffect>
                                  </p:childTnLst>
                                </p:cTn>
                              </p:par>
                            </p:childTnLst>
                          </p:cTn>
                        </p:par>
                        <p:par>
                          <p:cTn fill="hold" id="8" nodeType="afterGroup">
                            <p:stCondLst>
                              <p:cond delay="1000"/>
                            </p:stCondLst>
                            <p:childTnLst>
                              <p:par>
                                <p:cTn fill="hold" grpId="0" id="9" nodeType="afterEffect" presetClass="entr" presetID="19" presetSubtype="10">
                                  <p:stCondLst>
                                    <p:cond delay="0"/>
                                  </p:stCondLst>
                                  <p:childTnLst>
                                    <p:set>
                                      <p:cBhvr>
                                        <p:cTn dur="1" fill="hold" id="10">
                                          <p:stCondLst>
                                            <p:cond delay="0"/>
                                          </p:stCondLst>
                                        </p:cTn>
                                        <p:tgtEl>
                                          <p:spTgt spid="128"/>
                                        </p:tgtEl>
                                        <p:attrNameLst>
                                          <p:attrName>style.visibility</p:attrName>
                                        </p:attrNameLst>
                                      </p:cBhvr>
                                      <p:to>
                                        <p:strVal val="visible"/>
                                      </p:to>
                                    </p:set>
                                    <p:anim calcmode="lin" valueType="num">
                                      <p:cBhvr>
                                        <p:cTn dur="500" fill="hold" id="11"/>
                                        <p:tgtEl>
                                          <p:spTgt spid="128"/>
                                        </p:tgtEl>
                                        <p:attrNameLst>
                                          <p:attrName>ppt_w</p:attrName>
                                        </p:attrNameLst>
                                      </p:cBhvr>
                                      <p:tavLst>
                                        <p:tav fmla="#ppt_w*sin(2.5*pi*$)" tm="0">
                                          <p:val>
                                            <p:fltVal val="0"/>
                                          </p:val>
                                        </p:tav>
                                        <p:tav tm="100000">
                                          <p:val>
                                            <p:fltVal val="1"/>
                                          </p:val>
                                        </p:tav>
                                      </p:tavLst>
                                    </p:anim>
                                    <p:anim calcmode="lin" valueType="num">
                                      <p:cBhvr>
                                        <p:cTn dur="500" fill="hold" id="12"/>
                                        <p:tgtEl>
                                          <p:spTgt spid="128"/>
                                        </p:tgtEl>
                                        <p:attrNameLst>
                                          <p:attrName>ppt_h</p:attrName>
                                        </p:attrNameLst>
                                      </p:cBhvr>
                                      <p:tavLst>
                                        <p:tav tm="0">
                                          <p:val>
                                            <p:strVal val="#ppt_h"/>
                                          </p:val>
                                        </p:tav>
                                        <p:tav tm="100000">
                                          <p:val>
                                            <p:strVal val="#ppt_h"/>
                                          </p:val>
                                        </p:tav>
                                      </p:tavLst>
                                    </p:anim>
                                  </p:childTnLst>
                                </p:cTn>
                              </p:par>
                              <p:par>
                                <p:cTn fill="hold" grpId="0" id="13" nodeType="withEffect" presetClass="entr" presetID="19" presetSubtype="10">
                                  <p:stCondLst>
                                    <p:cond delay="0"/>
                                  </p:stCondLst>
                                  <p:childTnLst>
                                    <p:set>
                                      <p:cBhvr>
                                        <p:cTn dur="1" fill="hold" id="14">
                                          <p:stCondLst>
                                            <p:cond delay="0"/>
                                          </p:stCondLst>
                                        </p:cTn>
                                        <p:tgtEl>
                                          <p:spTgt spid="129"/>
                                        </p:tgtEl>
                                        <p:attrNameLst>
                                          <p:attrName>style.visibility</p:attrName>
                                        </p:attrNameLst>
                                      </p:cBhvr>
                                      <p:to>
                                        <p:strVal val="visible"/>
                                      </p:to>
                                    </p:set>
                                    <p:anim calcmode="lin" valueType="num">
                                      <p:cBhvr>
                                        <p:cTn dur="500" fill="hold" id="15"/>
                                        <p:tgtEl>
                                          <p:spTgt spid="129"/>
                                        </p:tgtEl>
                                        <p:attrNameLst>
                                          <p:attrName>ppt_w</p:attrName>
                                        </p:attrNameLst>
                                      </p:cBhvr>
                                      <p:tavLst>
                                        <p:tav fmla="#ppt_w*sin(2.5*pi*$)" tm="0">
                                          <p:val>
                                            <p:fltVal val="0"/>
                                          </p:val>
                                        </p:tav>
                                        <p:tav tm="100000">
                                          <p:val>
                                            <p:fltVal val="1"/>
                                          </p:val>
                                        </p:tav>
                                      </p:tavLst>
                                    </p:anim>
                                    <p:anim calcmode="lin" valueType="num">
                                      <p:cBhvr>
                                        <p:cTn dur="500" fill="hold" id="16"/>
                                        <p:tgtEl>
                                          <p:spTgt spid="129"/>
                                        </p:tgtEl>
                                        <p:attrNameLst>
                                          <p:attrName>ppt_h</p:attrName>
                                        </p:attrNameLst>
                                      </p:cBhvr>
                                      <p:tavLst>
                                        <p:tav tm="0">
                                          <p:val>
                                            <p:strVal val="#ppt_h"/>
                                          </p:val>
                                        </p:tav>
                                        <p:tav tm="100000">
                                          <p:val>
                                            <p:strVal val="#ppt_h"/>
                                          </p:val>
                                        </p:tav>
                                      </p:tavLst>
                                    </p:anim>
                                  </p:childTnLst>
                                </p:cTn>
                              </p:par>
                              <p:par>
                                <p:cTn fill="hold" grpId="0" id="17" nodeType="withEffect" presetClass="entr" presetID="19" presetSubtype="10">
                                  <p:stCondLst>
                                    <p:cond delay="0"/>
                                  </p:stCondLst>
                                  <p:childTnLst>
                                    <p:set>
                                      <p:cBhvr>
                                        <p:cTn dur="1" fill="hold" id="18">
                                          <p:stCondLst>
                                            <p:cond delay="0"/>
                                          </p:stCondLst>
                                        </p:cTn>
                                        <p:tgtEl>
                                          <p:spTgt spid="130"/>
                                        </p:tgtEl>
                                        <p:attrNameLst>
                                          <p:attrName>style.visibility</p:attrName>
                                        </p:attrNameLst>
                                      </p:cBhvr>
                                      <p:to>
                                        <p:strVal val="visible"/>
                                      </p:to>
                                    </p:set>
                                    <p:anim calcmode="lin" valueType="num">
                                      <p:cBhvr>
                                        <p:cTn dur="500" fill="hold" id="19"/>
                                        <p:tgtEl>
                                          <p:spTgt spid="130"/>
                                        </p:tgtEl>
                                        <p:attrNameLst>
                                          <p:attrName>ppt_w</p:attrName>
                                        </p:attrNameLst>
                                      </p:cBhvr>
                                      <p:tavLst>
                                        <p:tav fmla="#ppt_w*sin(2.5*pi*$)" tm="0">
                                          <p:val>
                                            <p:fltVal val="0"/>
                                          </p:val>
                                        </p:tav>
                                        <p:tav tm="100000">
                                          <p:val>
                                            <p:fltVal val="1"/>
                                          </p:val>
                                        </p:tav>
                                      </p:tavLst>
                                    </p:anim>
                                    <p:anim calcmode="lin" valueType="num">
                                      <p:cBhvr>
                                        <p:cTn dur="500" fill="hold" id="20"/>
                                        <p:tgtEl>
                                          <p:spTgt spid="130"/>
                                        </p:tgtEl>
                                        <p:attrNameLst>
                                          <p:attrName>ppt_h</p:attrName>
                                        </p:attrNameLst>
                                      </p:cBhvr>
                                      <p:tavLst>
                                        <p:tav tm="0">
                                          <p:val>
                                            <p:strVal val="#ppt_h"/>
                                          </p:val>
                                        </p:tav>
                                        <p:tav tm="100000">
                                          <p:val>
                                            <p:strVal val="#ppt_h"/>
                                          </p:val>
                                        </p:tav>
                                      </p:tavLst>
                                    </p:anim>
                                  </p:childTnLst>
                                </p:cTn>
                              </p:par>
                              <p:par>
                                <p:cTn fill="hold" grpId="0" id="21" nodeType="withEffect" presetClass="entr" presetID="19" presetSubtype="10">
                                  <p:stCondLst>
                                    <p:cond delay="0"/>
                                  </p:stCondLst>
                                  <p:childTnLst>
                                    <p:set>
                                      <p:cBhvr>
                                        <p:cTn dur="1" fill="hold" id="22">
                                          <p:stCondLst>
                                            <p:cond delay="0"/>
                                          </p:stCondLst>
                                        </p:cTn>
                                        <p:tgtEl>
                                          <p:spTgt spid="131"/>
                                        </p:tgtEl>
                                        <p:attrNameLst>
                                          <p:attrName>style.visibility</p:attrName>
                                        </p:attrNameLst>
                                      </p:cBhvr>
                                      <p:to>
                                        <p:strVal val="visible"/>
                                      </p:to>
                                    </p:set>
                                    <p:anim calcmode="lin" valueType="num">
                                      <p:cBhvr>
                                        <p:cTn dur="500" fill="hold" id="23"/>
                                        <p:tgtEl>
                                          <p:spTgt spid="131"/>
                                        </p:tgtEl>
                                        <p:attrNameLst>
                                          <p:attrName>ppt_w</p:attrName>
                                        </p:attrNameLst>
                                      </p:cBhvr>
                                      <p:tavLst>
                                        <p:tav fmla="#ppt_w*sin(2.5*pi*$)" tm="0">
                                          <p:val>
                                            <p:fltVal val="0"/>
                                          </p:val>
                                        </p:tav>
                                        <p:tav tm="100000">
                                          <p:val>
                                            <p:fltVal val="1"/>
                                          </p:val>
                                        </p:tav>
                                      </p:tavLst>
                                    </p:anim>
                                    <p:anim calcmode="lin" valueType="num">
                                      <p:cBhvr>
                                        <p:cTn dur="500" fill="hold" id="24"/>
                                        <p:tgtEl>
                                          <p:spTgt spid="131"/>
                                        </p:tgtEl>
                                        <p:attrNameLst>
                                          <p:attrName>ppt_h</p:attrName>
                                        </p:attrNameLst>
                                      </p:cBhvr>
                                      <p:tavLst>
                                        <p:tav tm="0">
                                          <p:val>
                                            <p:strVal val="#ppt_h"/>
                                          </p:val>
                                        </p:tav>
                                        <p:tav tm="100000">
                                          <p:val>
                                            <p:strVal val="#ppt_h"/>
                                          </p:val>
                                        </p:tav>
                                      </p:tavLst>
                                    </p:anim>
                                  </p:childTnLst>
                                </p:cTn>
                              </p:par>
                              <p:par>
                                <p:cTn fill="hold" grpId="0" id="25" nodeType="withEffect" presetClass="entr" presetID="10" presetSubtype="0">
                                  <p:stCondLst>
                                    <p:cond delay="0"/>
                                  </p:stCondLst>
                                  <p:childTnLst>
                                    <p:set>
                                      <p:cBhvr>
                                        <p:cTn dur="1" fill="hold" id="26">
                                          <p:stCondLst>
                                            <p:cond delay="0"/>
                                          </p:stCondLst>
                                        </p:cTn>
                                        <p:tgtEl>
                                          <p:spTgt spid="142"/>
                                        </p:tgtEl>
                                        <p:attrNameLst>
                                          <p:attrName>style.visibility</p:attrName>
                                        </p:attrNameLst>
                                      </p:cBhvr>
                                      <p:to>
                                        <p:strVal val="visible"/>
                                      </p:to>
                                    </p:set>
                                    <p:animEffect filter="fade" transition="in">
                                      <p:cBhvr>
                                        <p:cTn dur="500" id="27"/>
                                        <p:tgtEl>
                                          <p:spTgt spid="142"/>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41"/>
                                        </p:tgtEl>
                                        <p:attrNameLst>
                                          <p:attrName>style.visibility</p:attrName>
                                        </p:attrNameLst>
                                      </p:cBhvr>
                                      <p:to>
                                        <p:strVal val="visible"/>
                                      </p:to>
                                    </p:set>
                                    <p:animEffect filter="fade" transition="in">
                                      <p:cBhvr>
                                        <p:cTn dur="500" id="30"/>
                                        <p:tgtEl>
                                          <p:spTgt spid="141"/>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40"/>
                                        </p:tgtEl>
                                        <p:attrNameLst>
                                          <p:attrName>style.visibility</p:attrName>
                                        </p:attrNameLst>
                                      </p:cBhvr>
                                      <p:to>
                                        <p:strVal val="visible"/>
                                      </p:to>
                                    </p:set>
                                    <p:animEffect filter="fade" transition="in">
                                      <p:cBhvr>
                                        <p:cTn dur="500" id="33"/>
                                        <p:tgtEl>
                                          <p:spTgt spid="140"/>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43"/>
                                        </p:tgtEl>
                                        <p:attrNameLst>
                                          <p:attrName>style.visibility</p:attrName>
                                        </p:attrNameLst>
                                      </p:cBhvr>
                                      <p:to>
                                        <p:strVal val="visible"/>
                                      </p:to>
                                    </p:set>
                                    <p:animEffect filter="fade" transition="in">
                                      <p:cBhvr>
                                        <p:cTn dur="500" id="36"/>
                                        <p:tgtEl>
                                          <p:spTgt spid="143"/>
                                        </p:tgtEl>
                                      </p:cBhvr>
                                    </p:animEffect>
                                  </p:childTnLst>
                                </p:cTn>
                              </p:par>
                            </p:childTnLst>
                          </p:cTn>
                        </p:par>
                        <p:par>
                          <p:cTn fill="hold" id="37" nodeType="afterGroup">
                            <p:stCondLst>
                              <p:cond delay="1500"/>
                            </p:stCondLst>
                            <p:childTnLst>
                              <p:par>
                                <p:cTn fill="hold" grpId="0" id="38" nodeType="afterEffect" presetClass="entr" presetID="22" presetSubtype="8">
                                  <p:stCondLst>
                                    <p:cond delay="0"/>
                                  </p:stCondLst>
                                  <p:childTnLst>
                                    <p:set>
                                      <p:cBhvr>
                                        <p:cTn dur="1" fill="hold" id="39">
                                          <p:stCondLst>
                                            <p:cond delay="0"/>
                                          </p:stCondLst>
                                        </p:cTn>
                                        <p:tgtEl>
                                          <p:spTgt spid="132"/>
                                        </p:tgtEl>
                                        <p:attrNameLst>
                                          <p:attrName>style.visibility</p:attrName>
                                        </p:attrNameLst>
                                      </p:cBhvr>
                                      <p:to>
                                        <p:strVal val="visible"/>
                                      </p:to>
                                    </p:set>
                                    <p:animEffect filter="wipe(left)" transition="in">
                                      <p:cBhvr>
                                        <p:cTn dur="500" id="40"/>
                                        <p:tgtEl>
                                          <p:spTgt spid="132"/>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133"/>
                                        </p:tgtEl>
                                        <p:attrNameLst>
                                          <p:attrName>style.visibility</p:attrName>
                                        </p:attrNameLst>
                                      </p:cBhvr>
                                      <p:to>
                                        <p:strVal val="visible"/>
                                      </p:to>
                                    </p:set>
                                    <p:animEffect filter="wipe(left)" transition="in">
                                      <p:cBhvr>
                                        <p:cTn dur="500" id="43"/>
                                        <p:tgtEl>
                                          <p:spTgt spid="133"/>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134"/>
                                        </p:tgtEl>
                                        <p:attrNameLst>
                                          <p:attrName>style.visibility</p:attrName>
                                        </p:attrNameLst>
                                      </p:cBhvr>
                                      <p:to>
                                        <p:strVal val="visible"/>
                                      </p:to>
                                    </p:set>
                                    <p:animEffect filter="wipe(left)" transition="in">
                                      <p:cBhvr>
                                        <p:cTn dur="500" id="46"/>
                                        <p:tgtEl>
                                          <p:spTgt spid="134"/>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135"/>
                                        </p:tgtEl>
                                        <p:attrNameLst>
                                          <p:attrName>style.visibility</p:attrName>
                                        </p:attrNameLst>
                                      </p:cBhvr>
                                      <p:to>
                                        <p:strVal val="visible"/>
                                      </p:to>
                                    </p:set>
                                    <p:animEffect filter="wipe(left)" transition="in">
                                      <p:cBhvr>
                                        <p:cTn dur="500" id="49"/>
                                        <p:tgtEl>
                                          <p:spTgt spid="135"/>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136"/>
                                        </p:tgtEl>
                                        <p:attrNameLst>
                                          <p:attrName>style.visibility</p:attrName>
                                        </p:attrNameLst>
                                      </p:cBhvr>
                                      <p:to>
                                        <p:strVal val="visible"/>
                                      </p:to>
                                    </p:set>
                                    <p:animEffect filter="wipe(left)" transition="in">
                                      <p:cBhvr>
                                        <p:cTn dur="500" id="52"/>
                                        <p:tgtEl>
                                          <p:spTgt spid="136"/>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137"/>
                                        </p:tgtEl>
                                        <p:attrNameLst>
                                          <p:attrName>style.visibility</p:attrName>
                                        </p:attrNameLst>
                                      </p:cBhvr>
                                      <p:to>
                                        <p:strVal val="visible"/>
                                      </p:to>
                                    </p:set>
                                    <p:animEffect filter="wipe(left)" transition="in">
                                      <p:cBhvr>
                                        <p:cTn dur="500" id="55"/>
                                        <p:tgtEl>
                                          <p:spTgt spid="137"/>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138"/>
                                        </p:tgtEl>
                                        <p:attrNameLst>
                                          <p:attrName>style.visibility</p:attrName>
                                        </p:attrNameLst>
                                      </p:cBhvr>
                                      <p:to>
                                        <p:strVal val="visible"/>
                                      </p:to>
                                    </p:set>
                                    <p:animEffect filter="wipe(left)" transition="in">
                                      <p:cBhvr>
                                        <p:cTn dur="500" id="58"/>
                                        <p:tgtEl>
                                          <p:spTgt spid="138"/>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139"/>
                                        </p:tgtEl>
                                        <p:attrNameLst>
                                          <p:attrName>style.visibility</p:attrName>
                                        </p:attrNameLst>
                                      </p:cBhvr>
                                      <p:to>
                                        <p:strVal val="visible"/>
                                      </p:to>
                                    </p:set>
                                    <p:animEffect filter="wipe(left)" transition="in">
                                      <p:cBhvr>
                                        <p:cTn dur="500" id="61"/>
                                        <p:tgtEl>
                                          <p:spTgt spid="1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8"/>
      <p:bldP grpId="0" spid="129"/>
      <p:bldP grpId="0" spid="130"/>
      <p:bldP grpId="0" spid="131"/>
      <p:bldP grpId="0" spid="132"/>
      <p:bldP grpId="0" spid="133"/>
      <p:bldP grpId="0" spid="134"/>
      <p:bldP grpId="0" spid="135"/>
      <p:bldP grpId="0" spid="136"/>
      <p:bldP grpId="0" spid="137"/>
      <p:bldP grpId="0" spid="138"/>
      <p:bldP grpId="0" spid="139"/>
      <p:bldP grpId="0" spid="140"/>
      <p:bldP grpId="0" spid="141"/>
      <p:bldP grpId="0" spid="142"/>
      <p:bldP grpId="0" spid="14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6"/>
          <p:cNvSpPr txBox="1"/>
          <p:nvPr/>
        </p:nvSpPr>
        <p:spPr>
          <a:xfrm>
            <a:off x="4790459" y="1100132"/>
            <a:ext cx="2697480" cy="2804160"/>
          </a:xfrm>
          <a:prstGeom prst="rect">
            <a:avLst/>
          </a:prstGeom>
          <a:noFill/>
        </p:spPr>
        <p:txBody>
          <a:bodyPr rtlCol="0" wrap="none">
            <a:spAutoFit/>
          </a:bodyPr>
          <a:lstStyle/>
          <a:p>
            <a:pPr algn="ctr"/>
            <a:r>
              <a:rPr altLang="zh-CN" lang="en-US" sz="17800">
                <a:solidFill>
                  <a:srgbClr val="519B42"/>
                </a:solidFill>
                <a:latin charset="0" pitchFamily="34" typeface="Agency FB"/>
                <a:ea charset="-122" pitchFamily="49" typeface="汉鼎繁细等线"/>
              </a:rPr>
              <a:t>02</a:t>
            </a:r>
          </a:p>
        </p:txBody>
      </p:sp>
      <p:sp>
        <p:nvSpPr>
          <p:cNvPr id="3" name="TextBox 4"/>
          <p:cNvSpPr txBox="1"/>
          <p:nvPr/>
        </p:nvSpPr>
        <p:spPr>
          <a:xfrm>
            <a:off x="4218960" y="3202653"/>
            <a:ext cx="3840480" cy="1188720"/>
          </a:xfrm>
          <a:prstGeom prst="rect">
            <a:avLst/>
          </a:prstGeom>
          <a:noFill/>
        </p:spPr>
        <p:txBody>
          <a:bodyPr rtlCol="0" wrap="none">
            <a:spAutoFit/>
          </a:bodyPr>
          <a:lstStyle/>
          <a:p>
            <a:pPr algn="ctr">
              <a:lnSpc>
                <a:spcPct val="150000"/>
              </a:lnSpc>
            </a:pPr>
            <a:r>
              <a:rPr altLang="en-US" b="1" lang="zh-CN" sz="4800">
                <a:solidFill>
                  <a:srgbClr val="519B42"/>
                </a:solidFill>
                <a:latin charset="-122" panose="020b0503020204020204" pitchFamily="34" typeface="微软雅黑"/>
                <a:ea charset="-122" panose="020b0503020204020204" pitchFamily="34" typeface="微软雅黑"/>
              </a:rPr>
              <a:t>工作完成情况</a:t>
            </a:r>
          </a:p>
        </p:txBody>
      </p:sp>
      <p:sp>
        <p:nvSpPr>
          <p:cNvPr id="4" name="TextBox 4"/>
          <p:cNvSpPr txBox="1"/>
          <p:nvPr/>
        </p:nvSpPr>
        <p:spPr>
          <a:xfrm>
            <a:off x="4763605" y="4296178"/>
            <a:ext cx="2751188" cy="426720"/>
          </a:xfrm>
          <a:prstGeom prst="rect">
            <a:avLst/>
          </a:prstGeom>
          <a:noFill/>
        </p:spPr>
        <p:txBody>
          <a:bodyPr rtlCol="0" wrap="square">
            <a:spAutoFit/>
          </a:bodyPr>
          <a:lstStyle/>
          <a:p>
            <a:pPr algn="ctr"/>
            <a:r>
              <a:rPr altLang="zh-CN" lang="en-US" sz="1100">
                <a:solidFill>
                  <a:srgbClr val="519B42"/>
                </a:solidFill>
                <a:latin charset="-122" panose="020b0503020204020204" pitchFamily="34" typeface="微软雅黑"/>
                <a:ea charset="-122" panose="020b0503020204020204" pitchFamily="34" typeface="微软雅黑"/>
              </a:rPr>
              <a:t>ADD DIRECTORY ONE TITLESADD DIRECTORY ONE TITLES</a:t>
            </a:r>
          </a:p>
        </p:txBody>
      </p:sp>
      <p:pic>
        <p:nvPicPr>
          <p:cNvPr id="5" name="图片 4"/>
          <p:cNvPicPr>
            <a:picLocks noChangeAspect="1"/>
          </p:cNvPicPr>
          <p:nvPr/>
        </p:nvPicPr>
        <p:blipFill>
          <a:blip r:embed="rId3">
            <a:extLst>
              <a:ext uri="{28A0092B-C50C-407E-A947-70E740481C1C}">
                <a14:useLocalDpi/>
              </a:ext>
            </a:extLst>
          </a:blip>
          <a:stretch>
            <a:fillRect/>
          </a:stretch>
        </p:blipFill>
        <p:spPr>
          <a:xfrm>
            <a:off x="6291904" y="2215716"/>
            <a:ext cx="817626" cy="754034"/>
          </a:xfrm>
          <a:prstGeom prst="rect">
            <a:avLst/>
          </a:prstGeom>
        </p:spPr>
      </p:pic>
    </p:spTree>
    <p:extLst>
      <p:ext uri="{BB962C8B-B14F-4D97-AF65-F5344CB8AC3E}">
        <p14:creationId val="23540926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14" presetSubtype="10">
                                  <p:stCondLst>
                                    <p:cond delay="600"/>
                                  </p:stCondLst>
                                  <p:iterate type="lt">
                                    <p:tmPct val="10000"/>
                                  </p:iterate>
                                  <p:childTnLst>
                                    <p:set>
                                      <p:cBhvr>
                                        <p:cTn dur="1" fill="hold" id="11">
                                          <p:stCondLst>
                                            <p:cond delay="0"/>
                                          </p:stCondLst>
                                        </p:cTn>
                                        <p:tgtEl>
                                          <p:spTgt spid="3"/>
                                        </p:tgtEl>
                                        <p:attrNameLst>
                                          <p:attrName>style.visibility</p:attrName>
                                        </p:attrNameLst>
                                      </p:cBhvr>
                                      <p:to>
                                        <p:strVal val="visible"/>
                                      </p:to>
                                    </p:set>
                                    <p:animEffect filter="randombar(horizontal)" transition="in">
                                      <p:cBhvr>
                                        <p:cTn dur="500" id="12"/>
                                        <p:tgtEl>
                                          <p:spTgt spid="3"/>
                                        </p:tgtEl>
                                      </p:cBhvr>
                                    </p:animEffect>
                                  </p:childTnLst>
                                </p:cTn>
                              </p:par>
                              <p:par>
                                <p:cTn fill="hold" grpId="0" id="13" nodeType="withEffect" presetClass="entr" presetID="22" presetSubtype="8">
                                  <p:stCondLst>
                                    <p:cond delay="1300"/>
                                  </p:stCondLst>
                                  <p:childTnLst>
                                    <p:set>
                                      <p:cBhvr>
                                        <p:cTn dur="1" fill="hold" id="14">
                                          <p:stCondLst>
                                            <p:cond delay="0"/>
                                          </p:stCondLst>
                                        </p:cTn>
                                        <p:tgtEl>
                                          <p:spTgt spid="4"/>
                                        </p:tgtEl>
                                        <p:attrNameLst>
                                          <p:attrName>style.visibility</p:attrName>
                                        </p:attrNameLst>
                                      </p:cBhvr>
                                      <p:to>
                                        <p:strVal val="visible"/>
                                      </p:to>
                                    </p:set>
                                    <p:animEffect filter="wipe(left)" transition="in">
                                      <p:cBhvr>
                                        <p:cTn dur="500" id="15"/>
                                        <p:tgtEl>
                                          <p:spTgt spid="4"/>
                                        </p:tgtEl>
                                      </p:cBhvr>
                                    </p:animEffect>
                                  </p:childTnLst>
                                </p:cTn>
                              </p:par>
                            </p:childTnLst>
                          </p:cTn>
                        </p:par>
                        <p:par>
                          <p:cTn fill="hold" id="16" nodeType="afterGroup">
                            <p:stCondLst>
                              <p:cond delay="1800"/>
                            </p:stCondLst>
                            <p:childTnLst>
                              <p:par>
                                <p:cTn fill="hold" id="17" nodeType="afterEffect" presetClass="entr" presetID="53"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Effect filter="fade" transition="in">
                                      <p:cBhvr>
                                        <p:cTn dur="500" id="2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6"/>
          <p:cNvSpPr/>
          <p:nvPr/>
        </p:nvSpPr>
        <p:spPr bwMode="auto">
          <a:xfrm>
            <a:off x="1861015" y="1642290"/>
            <a:ext cx="689792" cy="2294305"/>
          </a:xfrm>
          <a:custGeom>
            <a:rect b="b" l="l" r="r" t="t"/>
            <a:pathLst>
              <a:path h="2294305" w="689792">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 name="Freeform 9"/>
          <p:cNvSpPr/>
          <p:nvPr/>
        </p:nvSpPr>
        <p:spPr bwMode="auto">
          <a:xfrm>
            <a:off x="2678940" y="1642290"/>
            <a:ext cx="686881" cy="2294305"/>
          </a:xfrm>
          <a:custGeom>
            <a:rect b="b" l="l" r="r" t="t"/>
            <a:pathLst>
              <a:path h="2294305" w="686881">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 name="Freeform 12"/>
          <p:cNvSpPr/>
          <p:nvPr/>
        </p:nvSpPr>
        <p:spPr bwMode="auto">
          <a:xfrm>
            <a:off x="3496861" y="1642290"/>
            <a:ext cx="695136" cy="2294305"/>
          </a:xfrm>
          <a:custGeom>
            <a:rect b="b" l="l" r="r" t="t"/>
            <a:pathLst>
              <a:path h="2294305" w="695136">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 name="Freeform 15"/>
          <p:cNvSpPr/>
          <p:nvPr/>
        </p:nvSpPr>
        <p:spPr bwMode="auto">
          <a:xfrm>
            <a:off x="4314784" y="1642290"/>
            <a:ext cx="692752" cy="2294305"/>
          </a:xfrm>
          <a:custGeom>
            <a:rect b="b" l="l" r="r" t="t"/>
            <a:pathLst>
              <a:path h="2294305" w="692752">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 name="Freeform 18"/>
          <p:cNvSpPr/>
          <p:nvPr/>
        </p:nvSpPr>
        <p:spPr bwMode="auto">
          <a:xfrm>
            <a:off x="5138569" y="1642290"/>
            <a:ext cx="686881" cy="2294305"/>
          </a:xfrm>
          <a:custGeom>
            <a:rect b="b" l="l" r="r" t="t"/>
            <a:pathLst>
              <a:path h="2294305" w="686881">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21"/>
          <p:cNvSpPr/>
          <p:nvPr/>
        </p:nvSpPr>
        <p:spPr bwMode="auto">
          <a:xfrm>
            <a:off x="5956493" y="1642290"/>
            <a:ext cx="686881" cy="2294305"/>
          </a:xfrm>
          <a:custGeom>
            <a:rect b="b" l="l" r="r" t="t"/>
            <a:pathLst>
              <a:path h="2294305" w="686881">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24"/>
          <p:cNvSpPr/>
          <p:nvPr/>
        </p:nvSpPr>
        <p:spPr bwMode="auto">
          <a:xfrm>
            <a:off x="6771481" y="1642290"/>
            <a:ext cx="689792" cy="2294305"/>
          </a:xfrm>
          <a:custGeom>
            <a:rect b="b" l="l" r="r" t="t"/>
            <a:pathLst>
              <a:path h="2294305" w="689792">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27"/>
          <p:cNvSpPr/>
          <p:nvPr/>
        </p:nvSpPr>
        <p:spPr bwMode="auto">
          <a:xfrm>
            <a:off x="7589404" y="1642290"/>
            <a:ext cx="695136" cy="2294305"/>
          </a:xfrm>
          <a:custGeom>
            <a:rect b="b" l="l" r="r" t="t"/>
            <a:pathLst>
              <a:path h="2294305" w="695136">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30"/>
          <p:cNvSpPr/>
          <p:nvPr/>
        </p:nvSpPr>
        <p:spPr bwMode="auto">
          <a:xfrm>
            <a:off x="8407328" y="1642290"/>
            <a:ext cx="695663" cy="2294305"/>
          </a:xfrm>
          <a:custGeom>
            <a:rect b="b" l="l" r="r" t="t"/>
            <a:pathLst>
              <a:path h="2294305" w="695663">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33"/>
          <p:cNvSpPr/>
          <p:nvPr/>
        </p:nvSpPr>
        <p:spPr bwMode="auto">
          <a:xfrm>
            <a:off x="9231112" y="1642290"/>
            <a:ext cx="686881" cy="2294305"/>
          </a:xfrm>
          <a:custGeom>
            <a:rect b="b" l="l" r="r" t="t"/>
            <a:pathLst>
              <a:path h="2294305" w="686881">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chemeClr val="bg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矩形 11"/>
          <p:cNvSpPr/>
          <p:nvPr/>
        </p:nvSpPr>
        <p:spPr>
          <a:xfrm>
            <a:off x="8407328" y="4166107"/>
            <a:ext cx="1510665"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tIns="46800"/>
          <a:lstStyle/>
          <a:p>
            <a:pPr algn="ctr"/>
            <a:r>
              <a:rPr altLang="zh-CN" lang="en-US" sz="2800">
                <a:latin charset="0" pitchFamily="2" typeface="Bebas"/>
                <a:ea charset="0" pitchFamily="18" typeface="UKIJ Qolyazma"/>
                <a:cs charset="0" pitchFamily="18" typeface="UKIJ Qolyazma"/>
              </a:rPr>
              <a:t>20%</a:t>
            </a:r>
          </a:p>
        </p:txBody>
      </p:sp>
      <p:sp>
        <p:nvSpPr>
          <p:cNvPr id="13" name="矩形 12"/>
          <p:cNvSpPr/>
          <p:nvPr/>
        </p:nvSpPr>
        <p:spPr>
          <a:xfrm>
            <a:off x="1861016" y="4166107"/>
            <a:ext cx="6355590"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tIns="46800"/>
          <a:lstStyle/>
          <a:p>
            <a:pPr algn="ctr"/>
            <a:r>
              <a:rPr altLang="zh-CN" lang="en-US" sz="2800">
                <a:latin charset="0" pitchFamily="2" typeface="Bebas"/>
                <a:ea charset="0" pitchFamily="18" typeface="UKIJ Qolyazma"/>
                <a:cs charset="0" pitchFamily="18" typeface="UKIJ Qolyazma"/>
              </a:rPr>
              <a:t>80%</a:t>
            </a:r>
          </a:p>
        </p:txBody>
      </p:sp>
      <p:sp>
        <p:nvSpPr>
          <p:cNvPr id="14" name="TextBox 13"/>
          <p:cNvSpPr txBox="1"/>
          <p:nvPr/>
        </p:nvSpPr>
        <p:spPr>
          <a:xfrm flipH="1">
            <a:off x="1847427" y="5090949"/>
            <a:ext cx="2786907" cy="28651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defRPr/>
            </a:pPr>
            <a:r>
              <a:rPr altLang="en-US" b="0" lang="zh-CN" sz="1600">
                <a:solidFill>
                  <a:schemeClr val="tx1">
                    <a:lumMod val="65000"/>
                    <a:lumOff val="35000"/>
                  </a:schemeClr>
                </a:solidFill>
                <a:latin charset="0" pitchFamily="34" typeface="Arial Rounded MT Bold"/>
                <a:cs charset="0" pitchFamily="18" typeface="Times New Roman"/>
              </a:rPr>
              <a:t>点击添加标题</a:t>
            </a:r>
          </a:p>
        </p:txBody>
      </p:sp>
      <p:sp>
        <p:nvSpPr>
          <p:cNvPr id="15" name="TextBox 14"/>
          <p:cNvSpPr txBox="1"/>
          <p:nvPr/>
        </p:nvSpPr>
        <p:spPr>
          <a:xfrm>
            <a:off x="1847426" y="5400801"/>
            <a:ext cx="7848975" cy="685800"/>
          </a:xfrm>
          <a:prstGeom prst="rect">
            <a:avLst/>
          </a:prstGeom>
          <a:noFill/>
        </p:spPr>
        <p:txBody>
          <a:bodyPr rtlCol="0" wrap="square">
            <a:spAutoFit/>
          </a:bodyPr>
          <a:lstStyle/>
          <a:p>
            <a:pPr>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a:p>
            <a:pPr>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或者通过复制您的文本后，在此框中选择粘贴，并选择只保留文字。</a:t>
            </a:r>
          </a:p>
          <a:p>
            <a:pPr>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6" name="标题 15"/>
          <p:cNvSpPr>
            <a:spLocks noGrp="1"/>
          </p:cNvSpPr>
          <p:nvPr>
            <p:ph type="title"/>
          </p:nvPr>
        </p:nvSpPr>
        <p:spPr/>
        <p:txBody>
          <a:bodyPr/>
          <a:lstStyle/>
          <a:p>
            <a:r>
              <a:rPr altLang="en-US" lang="zh-CN"/>
              <a:t>单击此处添加标题</a:t>
            </a:r>
          </a:p>
        </p:txBody>
      </p:sp>
    </p:spTree>
    <p:extLst>
      <p:ext uri="{BB962C8B-B14F-4D97-AF65-F5344CB8AC3E}">
        <p14:creationId val="38760878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 presetSubtype="0">
                                  <p:stCondLst>
                                    <p:cond delay="0"/>
                                  </p:stCondLst>
                                  <p:childTnLst>
                                    <p:set>
                                      <p:cBhvr>
                                        <p:cTn dur="1" fill="hold" id="10">
                                          <p:stCondLst>
                                            <p:cond delay="0"/>
                                          </p:stCondLst>
                                        </p:cTn>
                                        <p:tgtEl>
                                          <p:spTgt spid="3"/>
                                        </p:tgtEl>
                                        <p:attrNameLst>
                                          <p:attrName>style.visibility</p:attrName>
                                        </p:attrNameLst>
                                      </p:cBhvr>
                                      <p:to>
                                        <p:strVal val="visible"/>
                                      </p:to>
                                    </p:set>
                                  </p:childTnLst>
                                </p:cTn>
                              </p:par>
                              <p:par>
                                <p:cTn decel="100000" fill="hold" grpId="1" id="11" nodeType="withEffect" presetClass="path" presetID="35" presetSubtype="0">
                                  <p:stCondLst>
                                    <p:cond delay="0"/>
                                  </p:stCondLst>
                                  <p:childTnLst>
                                    <p:animMotion origin="layout" path="M 8.23024E-07 3.33333E-06 L -0.06707 3.33333E-06" pathEditMode="relative" ptsTypes="AA" rAng="0">
                                      <p:cBhvr>
                                        <p:cTn dur="500" fill="hold" id="12" spd="-100000"/>
                                        <p:tgtEl>
                                          <p:spTgt spid="3"/>
                                        </p:tgtEl>
                                        <p:attrNameLst>
                                          <p:attrName>ppt_x</p:attrName>
                                          <p:attrName>ppt_y</p:attrName>
                                        </p:attrNameLst>
                                      </p:cBhvr>
                                      <p:rCtr x="-3360" y="0"/>
                                    </p:animMotion>
                                  </p:childTnLst>
                                </p:cTn>
                              </p:par>
                              <p:par>
                                <p:cTn fill="hold" grpId="0" id="13" nodeType="withEffect" presetClass="entr" presetID="1" presetSubtype="0">
                                  <p:stCondLst>
                                    <p:cond delay="0"/>
                                  </p:stCondLst>
                                  <p:childTnLst>
                                    <p:set>
                                      <p:cBhvr>
                                        <p:cTn dur="1" fill="hold" id="14">
                                          <p:stCondLst>
                                            <p:cond delay="0"/>
                                          </p:stCondLst>
                                        </p:cTn>
                                        <p:tgtEl>
                                          <p:spTgt spid="4"/>
                                        </p:tgtEl>
                                        <p:attrNameLst>
                                          <p:attrName>style.visibility</p:attrName>
                                        </p:attrNameLst>
                                      </p:cBhvr>
                                      <p:to>
                                        <p:strVal val="visible"/>
                                      </p:to>
                                    </p:set>
                                  </p:childTnLst>
                                </p:cTn>
                              </p:par>
                              <p:par>
                                <p:cTn decel="100000" fill="hold" grpId="1" id="15" nodeType="withEffect" presetClass="path" presetID="35" presetSubtype="0">
                                  <p:stCondLst>
                                    <p:cond delay="0"/>
                                  </p:stCondLst>
                                  <p:childTnLst>
                                    <p:animMotion origin="layout" path="M -4.79167E-06 3.33333E-06 L -0.1345 3.33333E-06" pathEditMode="relative" ptsTypes="AA" rAng="0">
                                      <p:cBhvr>
                                        <p:cTn dur="500" fill="hold" id="16" spd="-100000"/>
                                        <p:tgtEl>
                                          <p:spTgt spid="4"/>
                                        </p:tgtEl>
                                        <p:attrNameLst>
                                          <p:attrName>ppt_x</p:attrName>
                                          <p:attrName>ppt_y</p:attrName>
                                        </p:attrNameLst>
                                      </p:cBhvr>
                                      <p:rCtr x="-6732" y="0"/>
                                    </p:animMotion>
                                  </p:childTnLst>
                                </p:cTn>
                              </p:par>
                              <p:par>
                                <p:cTn fill="hold" grpId="0" id="17" nodeType="withEffect" presetClass="entr" presetID="1" presetSubtype="0">
                                  <p:stCondLst>
                                    <p:cond delay="0"/>
                                  </p:stCondLst>
                                  <p:childTnLst>
                                    <p:set>
                                      <p:cBhvr>
                                        <p:cTn dur="1" fill="hold" id="18">
                                          <p:stCondLst>
                                            <p:cond delay="0"/>
                                          </p:stCondLst>
                                        </p:cTn>
                                        <p:tgtEl>
                                          <p:spTgt spid="5"/>
                                        </p:tgtEl>
                                        <p:attrNameLst>
                                          <p:attrName>style.visibility</p:attrName>
                                        </p:attrNameLst>
                                      </p:cBhvr>
                                      <p:to>
                                        <p:strVal val="visible"/>
                                      </p:to>
                                    </p:set>
                                  </p:childTnLst>
                                </p:cTn>
                              </p:par>
                              <p:par>
                                <p:cTn decel="100000" fill="hold" grpId="1" id="19" nodeType="withEffect" presetClass="path" presetID="35" presetSubtype="0">
                                  <p:stCondLst>
                                    <p:cond delay="0"/>
                                  </p:stCondLst>
                                  <p:childTnLst>
                                    <p:animMotion origin="layout" path="M -1.875E-06 3.33333E-06 L -0.20143 3.33333E-06" pathEditMode="relative" ptsTypes="AA" rAng="0">
                                      <p:cBhvr>
                                        <p:cTn dur="500" fill="hold" id="20" spd="-100000"/>
                                        <p:tgtEl>
                                          <p:spTgt spid="5"/>
                                        </p:tgtEl>
                                        <p:attrNameLst>
                                          <p:attrName>ppt_x</p:attrName>
                                          <p:attrName>ppt_y</p:attrName>
                                        </p:attrNameLst>
                                      </p:cBhvr>
                                      <p:rCtr x="-10078" y="0"/>
                                    </p:animMotion>
                                  </p:childTnLst>
                                </p:cTn>
                              </p:par>
                              <p:par>
                                <p:cTn fill="hold" grpId="0" id="21" nodeType="withEffect" presetClass="entr" presetID="1" presetSubtype="0">
                                  <p:stCondLst>
                                    <p:cond delay="0"/>
                                  </p:stCondLst>
                                  <p:childTnLst>
                                    <p:set>
                                      <p:cBhvr>
                                        <p:cTn dur="1" fill="hold" id="22">
                                          <p:stCondLst>
                                            <p:cond delay="0"/>
                                          </p:stCondLst>
                                        </p:cTn>
                                        <p:tgtEl>
                                          <p:spTgt spid="6"/>
                                        </p:tgtEl>
                                        <p:attrNameLst>
                                          <p:attrName>style.visibility</p:attrName>
                                        </p:attrNameLst>
                                      </p:cBhvr>
                                      <p:to>
                                        <p:strVal val="visible"/>
                                      </p:to>
                                    </p:set>
                                  </p:childTnLst>
                                </p:cTn>
                              </p:par>
                              <p:par>
                                <p:cTn decel="100000" fill="hold" grpId="1" id="23" nodeType="withEffect" presetClass="path" presetID="35" presetSubtype="0">
                                  <p:stCondLst>
                                    <p:cond delay="0"/>
                                  </p:stCondLst>
                                  <p:childTnLst>
                                    <p:animMotion origin="layout" path="M 4.16667E-07 3.33333E-06 L -0.26875 3.33333E-06" pathEditMode="relative" ptsTypes="AA" rAng="0">
                                      <p:cBhvr>
                                        <p:cTn dur="500" fill="hold" id="24" spd="-100000"/>
                                        <p:tgtEl>
                                          <p:spTgt spid="6"/>
                                        </p:tgtEl>
                                        <p:attrNameLst>
                                          <p:attrName>ppt_x</p:attrName>
                                          <p:attrName>ppt_y</p:attrName>
                                        </p:attrNameLst>
                                      </p:cBhvr>
                                      <p:rCtr x="-13438" y="0"/>
                                    </p:animMotion>
                                  </p:childTnLst>
                                </p:cTn>
                              </p:par>
                              <p:par>
                                <p:cTn fill="hold" grpId="0" id="25" nodeType="withEffect" presetClass="entr" presetID="1" presetSubtype="0">
                                  <p:stCondLst>
                                    <p:cond delay="0"/>
                                  </p:stCondLst>
                                  <p:childTnLst>
                                    <p:set>
                                      <p:cBhvr>
                                        <p:cTn dur="1" fill="hold" id="26">
                                          <p:stCondLst>
                                            <p:cond delay="0"/>
                                          </p:stCondLst>
                                        </p:cTn>
                                        <p:tgtEl>
                                          <p:spTgt spid="7"/>
                                        </p:tgtEl>
                                        <p:attrNameLst>
                                          <p:attrName>style.visibility</p:attrName>
                                        </p:attrNameLst>
                                      </p:cBhvr>
                                      <p:to>
                                        <p:strVal val="visible"/>
                                      </p:to>
                                    </p:set>
                                  </p:childTnLst>
                                </p:cTn>
                              </p:par>
                              <p:par>
                                <p:cTn decel="100000" fill="hold" grpId="1" id="27" nodeType="withEffect" presetClass="path" presetID="35" presetSubtype="0">
                                  <p:stCondLst>
                                    <p:cond delay="0"/>
                                  </p:stCondLst>
                                  <p:childTnLst>
                                    <p:animMotion origin="layout" path="M 3.125E-06 3.33333E-06 L -0.33581 3.33333E-06" pathEditMode="relative" ptsTypes="AA" rAng="0">
                                      <p:cBhvr>
                                        <p:cTn dur="500" fill="hold" id="28" spd="-100000"/>
                                        <p:tgtEl>
                                          <p:spTgt spid="7"/>
                                        </p:tgtEl>
                                        <p:attrNameLst>
                                          <p:attrName>ppt_x</p:attrName>
                                          <p:attrName>ppt_y</p:attrName>
                                        </p:attrNameLst>
                                      </p:cBhvr>
                                      <p:rCtr x="-16797" y="0"/>
                                    </p:animMotion>
                                  </p:childTnLst>
                                </p:cTn>
                              </p:par>
                              <p:par>
                                <p:cTn fill="hold" grpId="0" id="29" nodeType="withEffect" presetClass="entr" presetID="1" presetSubtype="0">
                                  <p:stCondLst>
                                    <p:cond delay="0"/>
                                  </p:stCondLst>
                                  <p:childTnLst>
                                    <p:set>
                                      <p:cBhvr>
                                        <p:cTn dur="1" fill="hold" id="30">
                                          <p:stCondLst>
                                            <p:cond delay="0"/>
                                          </p:stCondLst>
                                        </p:cTn>
                                        <p:tgtEl>
                                          <p:spTgt spid="8"/>
                                        </p:tgtEl>
                                        <p:attrNameLst>
                                          <p:attrName>style.visibility</p:attrName>
                                        </p:attrNameLst>
                                      </p:cBhvr>
                                      <p:to>
                                        <p:strVal val="visible"/>
                                      </p:to>
                                    </p:set>
                                  </p:childTnLst>
                                </p:cTn>
                              </p:par>
                              <p:par>
                                <p:cTn decel="100000" fill="hold" grpId="1" id="31" nodeType="withEffect" presetClass="path" presetID="35" presetSubtype="0">
                                  <p:stCondLst>
                                    <p:cond delay="0"/>
                                  </p:stCondLst>
                                  <p:childTnLst>
                                    <p:animMotion origin="layout" path="M -4.16667E-06 3.33333E-06 L -0.40286 3.33333E-06" pathEditMode="relative" ptsTypes="AA" rAng="0">
                                      <p:cBhvr>
                                        <p:cTn dur="500" fill="hold" id="32" spd="-100000"/>
                                        <p:tgtEl>
                                          <p:spTgt spid="8"/>
                                        </p:tgtEl>
                                        <p:attrNameLst>
                                          <p:attrName>ppt_x</p:attrName>
                                          <p:attrName>ppt_y</p:attrName>
                                        </p:attrNameLst>
                                      </p:cBhvr>
                                      <p:rCtr x="-20143" y="0"/>
                                    </p:animMotion>
                                  </p:childTnLst>
                                </p:cTn>
                              </p:par>
                              <p:par>
                                <p:cTn fill="hold" grpId="0" id="33" nodeType="withEffect" presetClass="entr" presetID="1" presetSubtype="0">
                                  <p:stCondLst>
                                    <p:cond delay="0"/>
                                  </p:stCondLst>
                                  <p:childTnLst>
                                    <p:set>
                                      <p:cBhvr>
                                        <p:cTn dur="1" fill="hold" id="34">
                                          <p:stCondLst>
                                            <p:cond delay="0"/>
                                          </p:stCondLst>
                                        </p:cTn>
                                        <p:tgtEl>
                                          <p:spTgt spid="9"/>
                                        </p:tgtEl>
                                        <p:attrNameLst>
                                          <p:attrName>style.visibility</p:attrName>
                                        </p:attrNameLst>
                                      </p:cBhvr>
                                      <p:to>
                                        <p:strVal val="visible"/>
                                      </p:to>
                                    </p:set>
                                  </p:childTnLst>
                                </p:cTn>
                              </p:par>
                              <p:par>
                                <p:cTn decel="100000" fill="hold" grpId="1" id="35" nodeType="withEffect" presetClass="path" presetID="35" presetSubtype="0">
                                  <p:stCondLst>
                                    <p:cond delay="0"/>
                                  </p:stCondLst>
                                  <p:childTnLst>
                                    <p:animMotion origin="layout" path="M -1.875E-06 3.33333E-06 L -0.47018 3.33333E-06" pathEditMode="relative" ptsTypes="AA" rAng="0">
                                      <p:cBhvr>
                                        <p:cTn dur="500" fill="hold" id="36" spd="-100000"/>
                                        <p:tgtEl>
                                          <p:spTgt spid="9"/>
                                        </p:tgtEl>
                                        <p:attrNameLst>
                                          <p:attrName>ppt_x</p:attrName>
                                          <p:attrName>ppt_y</p:attrName>
                                        </p:attrNameLst>
                                      </p:cBhvr>
                                      <p:rCtr x="-23516" y="0"/>
                                    </p:animMotion>
                                  </p:childTnLst>
                                </p:cTn>
                              </p:par>
                              <p:par>
                                <p:cTn fill="hold" grpId="0" id="37" nodeType="withEffect" presetClass="entr" presetID="1" presetSubtype="0">
                                  <p:stCondLst>
                                    <p:cond delay="0"/>
                                  </p:stCondLst>
                                  <p:childTnLst>
                                    <p:set>
                                      <p:cBhvr>
                                        <p:cTn dur="1" fill="hold" id="38">
                                          <p:stCondLst>
                                            <p:cond delay="0"/>
                                          </p:stCondLst>
                                        </p:cTn>
                                        <p:tgtEl>
                                          <p:spTgt spid="10"/>
                                        </p:tgtEl>
                                        <p:attrNameLst>
                                          <p:attrName>style.visibility</p:attrName>
                                        </p:attrNameLst>
                                      </p:cBhvr>
                                      <p:to>
                                        <p:strVal val="visible"/>
                                      </p:to>
                                    </p:set>
                                  </p:childTnLst>
                                </p:cTn>
                              </p:par>
                              <p:par>
                                <p:cTn decel="100000" fill="hold" grpId="1" id="39" nodeType="withEffect" presetClass="path" presetID="35" presetSubtype="0">
                                  <p:stCondLst>
                                    <p:cond delay="0"/>
                                  </p:stCondLst>
                                  <p:childTnLst>
                                    <p:animMotion origin="layout" path="M 8.33333E-07 3.33333E-06 L -0.53724 3.33333E-06" pathEditMode="relative" ptsTypes="AA" rAng="0">
                                      <p:cBhvr>
                                        <p:cTn dur="500" fill="hold" id="40" spd="-100000"/>
                                        <p:tgtEl>
                                          <p:spTgt spid="10"/>
                                        </p:tgtEl>
                                        <p:attrNameLst>
                                          <p:attrName>ppt_x</p:attrName>
                                          <p:attrName>ppt_y</p:attrName>
                                        </p:attrNameLst>
                                      </p:cBhvr>
                                      <p:rCtr x="-26862" y="0"/>
                                    </p:animMotion>
                                  </p:childTnLst>
                                </p:cTn>
                              </p:par>
                              <p:par>
                                <p:cTn fill="hold" grpId="0" id="41" nodeType="withEffect" presetClass="entr" presetID="1" presetSubtype="0">
                                  <p:stCondLst>
                                    <p:cond delay="0"/>
                                  </p:stCondLst>
                                  <p:childTnLst>
                                    <p:set>
                                      <p:cBhvr>
                                        <p:cTn dur="1" fill="hold" id="42">
                                          <p:stCondLst>
                                            <p:cond delay="0"/>
                                          </p:stCondLst>
                                        </p:cTn>
                                        <p:tgtEl>
                                          <p:spTgt spid="11"/>
                                        </p:tgtEl>
                                        <p:attrNameLst>
                                          <p:attrName>style.visibility</p:attrName>
                                        </p:attrNameLst>
                                      </p:cBhvr>
                                      <p:to>
                                        <p:strVal val="visible"/>
                                      </p:to>
                                    </p:set>
                                  </p:childTnLst>
                                </p:cTn>
                              </p:par>
                              <p:par>
                                <p:cTn decel="100000" fill="hold" grpId="1" id="43" nodeType="withEffect" presetClass="path" presetID="35" presetSubtype="0">
                                  <p:stCondLst>
                                    <p:cond delay="0"/>
                                  </p:stCondLst>
                                  <p:childTnLst>
                                    <p:animMotion origin="layout" path="M 3.33333E-06 3.33333E-06 L -0.60443 3.33333E-06" pathEditMode="relative" ptsTypes="AA" rAng="0">
                                      <p:cBhvr>
                                        <p:cTn dur="500" fill="hold" id="44" spd="-100000"/>
                                        <p:tgtEl>
                                          <p:spTgt spid="11"/>
                                        </p:tgtEl>
                                        <p:attrNameLst>
                                          <p:attrName>ppt_x</p:attrName>
                                          <p:attrName>ppt_y</p:attrName>
                                        </p:attrNameLst>
                                      </p:cBhvr>
                                      <p:rCtr x="-30221" y="0"/>
                                    </p:animMotion>
                                  </p:childTnLst>
                                </p:cTn>
                              </p:par>
                            </p:childTnLst>
                          </p:cTn>
                        </p:par>
                        <p:par>
                          <p:cTn fill="hold" id="45" nodeType="afterGroup">
                            <p:stCondLst>
                              <p:cond delay="1000"/>
                            </p:stCondLst>
                            <p:childTnLst>
                              <p:par>
                                <p:cTn fill="hold" grpId="2" id="46" nodeType="afterEffect" presetClass="emph" presetID="19" presetSubtype="0">
                                  <p:stCondLst>
                                    <p:cond delay="0"/>
                                  </p:stCondLst>
                                  <p:childTnLst>
                                    <p:animClr clrSpc="rgb" dir="cw">
                                      <p:cBhvr override="childStyle">
                                        <p:cTn dur="500" fill="hold" id="47"/>
                                        <p:tgtEl>
                                          <p:spTgt spid="10"/>
                                        </p:tgtEl>
                                        <p:attrNameLst>
                                          <p:attrName>style.color</p:attrName>
                                        </p:attrNameLst>
                                      </p:cBhvr>
                                      <p:to>
                                        <a:srgbClr val="F39712"/>
                                      </p:to>
                                    </p:animClr>
                                    <p:animClr clrSpc="rgb" dir="cw">
                                      <p:cBhvr>
                                        <p:cTn dur="500" fill="hold" id="48"/>
                                        <p:tgtEl>
                                          <p:spTgt spid="10"/>
                                        </p:tgtEl>
                                        <p:attrNameLst>
                                          <p:attrName>fillcolor</p:attrName>
                                        </p:attrNameLst>
                                      </p:cBhvr>
                                      <p:to>
                                        <a:srgbClr val="F39712"/>
                                      </p:to>
                                    </p:animClr>
                                    <p:set>
                                      <p:cBhvr>
                                        <p:cTn dur="500" fill="hold" id="49"/>
                                        <p:tgtEl>
                                          <p:spTgt spid="10"/>
                                        </p:tgtEl>
                                        <p:attrNameLst>
                                          <p:attrName>fill.type</p:attrName>
                                        </p:attrNameLst>
                                      </p:cBhvr>
                                      <p:to>
                                        <p:strVal val="solid"/>
                                      </p:to>
                                    </p:set>
                                    <p:set>
                                      <p:cBhvr>
                                        <p:cTn dur="500" fill="hold" id="50"/>
                                        <p:tgtEl>
                                          <p:spTgt spid="10"/>
                                        </p:tgtEl>
                                        <p:attrNameLst>
                                          <p:attrName>fill.on</p:attrName>
                                        </p:attrNameLst>
                                      </p:cBhvr>
                                      <p:to>
                                        <p:strVal val="true"/>
                                      </p:to>
                                    </p:set>
                                  </p:childTnLst>
                                </p:cTn>
                              </p:par>
                              <p:par>
                                <p:cTn fill="hold" grpId="2" id="51" nodeType="withEffect" presetClass="emph" presetID="19" presetSubtype="0">
                                  <p:stCondLst>
                                    <p:cond delay="0"/>
                                  </p:stCondLst>
                                  <p:childTnLst>
                                    <p:animClr clrSpc="rgb" dir="cw">
                                      <p:cBhvr override="childStyle">
                                        <p:cTn dur="500" fill="hold" id="52"/>
                                        <p:tgtEl>
                                          <p:spTgt spid="11"/>
                                        </p:tgtEl>
                                        <p:attrNameLst>
                                          <p:attrName>style.color</p:attrName>
                                        </p:attrNameLst>
                                      </p:cBhvr>
                                      <p:to>
                                        <a:srgbClr val="F39712"/>
                                      </p:to>
                                    </p:animClr>
                                    <p:animClr clrSpc="rgb" dir="cw">
                                      <p:cBhvr>
                                        <p:cTn dur="500" fill="hold" id="53"/>
                                        <p:tgtEl>
                                          <p:spTgt spid="11"/>
                                        </p:tgtEl>
                                        <p:attrNameLst>
                                          <p:attrName>fillcolor</p:attrName>
                                        </p:attrNameLst>
                                      </p:cBhvr>
                                      <p:to>
                                        <a:srgbClr val="F39712"/>
                                      </p:to>
                                    </p:animClr>
                                    <p:set>
                                      <p:cBhvr>
                                        <p:cTn dur="500" fill="hold" id="54"/>
                                        <p:tgtEl>
                                          <p:spTgt spid="11"/>
                                        </p:tgtEl>
                                        <p:attrNameLst>
                                          <p:attrName>fill.type</p:attrName>
                                        </p:attrNameLst>
                                      </p:cBhvr>
                                      <p:to>
                                        <p:strVal val="solid"/>
                                      </p:to>
                                    </p:set>
                                    <p:set>
                                      <p:cBhvr>
                                        <p:cTn dur="500" fill="hold" id="55"/>
                                        <p:tgtEl>
                                          <p:spTgt spid="11"/>
                                        </p:tgtEl>
                                        <p:attrNameLst>
                                          <p:attrName>fill.on</p:attrName>
                                        </p:attrNameLst>
                                      </p:cBhvr>
                                      <p:to>
                                        <p:strVal val="true"/>
                                      </p:to>
                                    </p:set>
                                  </p:childTnLst>
                                </p:cTn>
                              </p:par>
                              <p:par>
                                <p:cTn fill="hold" grpId="0" id="56" nodeType="withEffect" presetClass="entr" presetID="12" presetSubtype="2">
                                  <p:stCondLst>
                                    <p:cond delay="0"/>
                                  </p:stCondLst>
                                  <p:childTnLst>
                                    <p:set>
                                      <p:cBhvr>
                                        <p:cTn dur="1" fill="hold" id="57">
                                          <p:stCondLst>
                                            <p:cond delay="0"/>
                                          </p:stCondLst>
                                        </p:cTn>
                                        <p:tgtEl>
                                          <p:spTgt spid="13"/>
                                        </p:tgtEl>
                                        <p:attrNameLst>
                                          <p:attrName>style.visibility</p:attrName>
                                        </p:attrNameLst>
                                      </p:cBhvr>
                                      <p:to>
                                        <p:strVal val="visible"/>
                                      </p:to>
                                    </p:set>
                                    <p:anim calcmode="lin" valueType="num">
                                      <p:cBhvr additive="base">
                                        <p:cTn dur="500" id="58"/>
                                        <p:tgtEl>
                                          <p:spTgt spid="13"/>
                                        </p:tgtEl>
                                        <p:attrNameLst>
                                          <p:attrName>ppt_x</p:attrName>
                                        </p:attrNameLst>
                                      </p:cBhvr>
                                      <p:tavLst>
                                        <p:tav tm="0">
                                          <p:val>
                                            <p:strVal val="#ppt_x+#ppt_w*1.125000"/>
                                          </p:val>
                                        </p:tav>
                                        <p:tav tm="100000">
                                          <p:val>
                                            <p:strVal val="#ppt_x"/>
                                          </p:val>
                                        </p:tav>
                                      </p:tavLst>
                                    </p:anim>
                                    <p:animEffect filter="wipe(left)" transition="in">
                                      <p:cBhvr>
                                        <p:cTn dur="500" id="59"/>
                                        <p:tgtEl>
                                          <p:spTgt spid="13"/>
                                        </p:tgtEl>
                                      </p:cBhvr>
                                    </p:animEffect>
                                  </p:childTnLst>
                                </p:cTn>
                              </p:par>
                              <p:par>
                                <p:cTn fill="hold" grpId="0" id="60" nodeType="withEffect" presetClass="entr" presetID="12" presetSubtype="8">
                                  <p:stCondLst>
                                    <p:cond delay="0"/>
                                  </p:stCondLst>
                                  <p:childTnLst>
                                    <p:set>
                                      <p:cBhvr>
                                        <p:cTn dur="1" fill="hold" id="61">
                                          <p:stCondLst>
                                            <p:cond delay="0"/>
                                          </p:stCondLst>
                                        </p:cTn>
                                        <p:tgtEl>
                                          <p:spTgt spid="12"/>
                                        </p:tgtEl>
                                        <p:attrNameLst>
                                          <p:attrName>style.visibility</p:attrName>
                                        </p:attrNameLst>
                                      </p:cBhvr>
                                      <p:to>
                                        <p:strVal val="visible"/>
                                      </p:to>
                                    </p:set>
                                    <p:anim calcmode="lin" valueType="num">
                                      <p:cBhvr additive="base">
                                        <p:cTn dur="500" id="62"/>
                                        <p:tgtEl>
                                          <p:spTgt spid="12"/>
                                        </p:tgtEl>
                                        <p:attrNameLst>
                                          <p:attrName>ppt_x</p:attrName>
                                        </p:attrNameLst>
                                      </p:cBhvr>
                                      <p:tavLst>
                                        <p:tav tm="0">
                                          <p:val>
                                            <p:strVal val="#ppt_x-#ppt_w*1.125000"/>
                                          </p:val>
                                        </p:tav>
                                        <p:tav tm="100000">
                                          <p:val>
                                            <p:strVal val="#ppt_x"/>
                                          </p:val>
                                        </p:tav>
                                      </p:tavLst>
                                    </p:anim>
                                    <p:animEffect filter="wipe(right)" transition="in">
                                      <p:cBhvr>
                                        <p:cTn dur="500" id="63"/>
                                        <p:tgtEl>
                                          <p:spTgt spid="12"/>
                                        </p:tgtEl>
                                      </p:cBhvr>
                                    </p:animEffect>
                                  </p:childTnLst>
                                </p:cTn>
                              </p:par>
                            </p:childTnLst>
                          </p:cTn>
                        </p:par>
                        <p:par>
                          <p:cTn fill="hold" id="64" nodeType="afterGroup">
                            <p:stCondLst>
                              <p:cond delay="1500"/>
                            </p:stCondLst>
                            <p:childTnLst>
                              <p:par>
                                <p:cTn fill="hold" grpId="0" id="65" nodeType="afterEffect" presetClass="entr" presetID="10" presetSubtype="0">
                                  <p:stCondLst>
                                    <p:cond delay="0"/>
                                  </p:stCondLst>
                                  <p:iterate type="lt">
                                    <p:tmPct val="10000"/>
                                  </p:iterate>
                                  <p:childTnLst>
                                    <p:set>
                                      <p:cBhvr>
                                        <p:cTn dur="1" fill="hold" id="66">
                                          <p:stCondLst>
                                            <p:cond delay="0"/>
                                          </p:stCondLst>
                                        </p:cTn>
                                        <p:tgtEl>
                                          <p:spTgt spid="14"/>
                                        </p:tgtEl>
                                        <p:attrNameLst>
                                          <p:attrName>style.visibility</p:attrName>
                                        </p:attrNameLst>
                                      </p:cBhvr>
                                      <p:to>
                                        <p:strVal val="visible"/>
                                      </p:to>
                                    </p:set>
                                    <p:animEffect filter="fade" transition="in">
                                      <p:cBhvr>
                                        <p:cTn dur="100" id="67"/>
                                        <p:tgtEl>
                                          <p:spTgt spid="14"/>
                                        </p:tgtEl>
                                      </p:cBhvr>
                                    </p:animEffect>
                                  </p:childTnLst>
                                </p:cTn>
                              </p:par>
                              <p:par>
                                <p:cTn fill="hold" grpId="0" id="68" nodeType="withEffect" presetClass="entr" presetID="10" presetSubtype="0">
                                  <p:stCondLst>
                                    <p:cond delay="0"/>
                                  </p:stCondLst>
                                  <p:iterate type="lt">
                                    <p:tmPct val="10000"/>
                                  </p:iterate>
                                  <p:childTnLst>
                                    <p:set>
                                      <p:cBhvr>
                                        <p:cTn dur="1" fill="hold" id="69">
                                          <p:stCondLst>
                                            <p:cond delay="0"/>
                                          </p:stCondLst>
                                        </p:cTn>
                                        <p:tgtEl>
                                          <p:spTgt spid="15"/>
                                        </p:tgtEl>
                                        <p:attrNameLst>
                                          <p:attrName>style.visibility</p:attrName>
                                        </p:attrNameLst>
                                      </p:cBhvr>
                                      <p:to>
                                        <p:strVal val="visible"/>
                                      </p:to>
                                    </p:set>
                                    <p:animEffect filter="fade" transition="in">
                                      <p:cBhvr>
                                        <p:cTn dur="100" id="70"/>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1" spid="3"/>
      <p:bldP grpId="0" spid="4"/>
      <p:bldP grpId="1" spid="4"/>
      <p:bldP grpId="0" spid="5"/>
      <p:bldP grpId="1" spid="5"/>
      <p:bldP grpId="0" spid="6"/>
      <p:bldP grpId="1" spid="6"/>
      <p:bldP grpId="0" spid="7"/>
      <p:bldP grpId="1" spid="7"/>
      <p:bldP grpId="0" spid="8"/>
      <p:bldP grpId="1" spid="8"/>
      <p:bldP grpId="0" spid="9"/>
      <p:bldP grpId="1" spid="9"/>
      <p:bldP grpId="0" spid="10"/>
      <p:bldP grpId="1" spid="10"/>
      <p:bldP grpId="2" spid="10"/>
      <p:bldP grpId="0" spid="11"/>
      <p:bldP grpId="1" spid="11"/>
      <p:bldP grpId="2" spid="11"/>
      <p:bldP grpId="0" spid="12"/>
      <p:bldP grpId="0" spid="13"/>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7"/>
          <p:cNvSpPr/>
          <p:nvPr/>
        </p:nvSpPr>
        <p:spPr bwMode="auto">
          <a:xfrm>
            <a:off x="8030666" y="1223926"/>
            <a:ext cx="1809750" cy="3440112"/>
          </a:xfrm>
          <a:custGeom>
            <a:rect b="b" l="l" r="r" t="t"/>
            <a:pathLst>
              <a:path h="3440675" w="1809407">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bg1">
              <a:lumMod val="85000"/>
            </a:schemeClr>
          </a:solidFill>
          <a:ln algn="ctr" cap="flat" cmpd="sng" w="3175">
            <a:noFill/>
            <a:prstDash val="solid"/>
          </a:ln>
          <a:effectLst/>
        </p:spPr>
        <p:txBody>
          <a:bodyPr anchor="ctr" lIns="0" rIns="0"/>
          <a:lstStyle/>
          <a:p>
            <a:pPr algn="ctr">
              <a:lnSpc>
                <a:spcPct val="120000"/>
              </a:lnSpc>
              <a:spcBef>
                <a:spcPts val="600"/>
              </a:spcBef>
              <a:spcAft>
                <a:spcPts val="600"/>
              </a:spcAft>
            </a:pPr>
            <a:endParaRPr altLang="en-US" kern="0" lang="zh-CN" sz="2800">
              <a:solidFill>
                <a:sysClr lastClr="FFFFFF" val="window"/>
              </a:solidFill>
              <a:latin charset="0" pitchFamily="2" typeface="Bebas"/>
              <a:ea charset="-122" panose="020b0503020204020204" pitchFamily="34" typeface="微软雅黑"/>
            </a:endParaRPr>
          </a:p>
        </p:txBody>
      </p:sp>
      <p:sp>
        <p:nvSpPr>
          <p:cNvPr id="3" name="平行四边形 2"/>
          <p:cNvSpPr/>
          <p:nvPr/>
        </p:nvSpPr>
        <p:spPr bwMode="auto">
          <a:xfrm>
            <a:off x="2790328" y="2982876"/>
            <a:ext cx="1385888" cy="1681162"/>
          </a:xfrm>
          <a:prstGeom prst="parallelogram">
            <a:avLst>
              <a:gd fmla="val 20417" name="adj"/>
            </a:avLst>
          </a:prstGeom>
          <a:solidFill>
            <a:schemeClr val="bg1">
              <a:lumMod val="85000"/>
            </a:schemeClr>
          </a:solidFill>
          <a:ln algn="ctr" cap="flat" cmpd="sng" w="3175">
            <a:noFill/>
            <a:prstDash val="solid"/>
          </a:ln>
          <a:effectLst/>
        </p:spPr>
        <p:txBody>
          <a:bodyPr anchor="ctr" lIns="0" rIns="0"/>
          <a:lstStyle/>
          <a:p>
            <a:pPr algn="ctr">
              <a:lnSpc>
                <a:spcPct val="120000"/>
              </a:lnSpc>
              <a:spcBef>
                <a:spcPts val="600"/>
              </a:spcBef>
              <a:spcAft>
                <a:spcPts val="600"/>
              </a:spcAft>
              <a:defRPr/>
            </a:pPr>
            <a:endParaRPr altLang="en-US" kern="0" lang="zh-CN" sz="2800">
              <a:solidFill>
                <a:sysClr lastClr="FFFFFF" val="window"/>
              </a:solidFill>
              <a:latin charset="0" pitchFamily="2" typeface="Bebas"/>
              <a:ea charset="-122" panose="020b0503020204020204" pitchFamily="34" typeface="微软雅黑"/>
            </a:endParaRPr>
          </a:p>
        </p:txBody>
      </p:sp>
      <p:sp>
        <p:nvSpPr>
          <p:cNvPr id="4" name="平行四边形 3"/>
          <p:cNvSpPr/>
          <p:nvPr/>
        </p:nvSpPr>
        <p:spPr bwMode="auto">
          <a:xfrm>
            <a:off x="4538166" y="2982876"/>
            <a:ext cx="1384300" cy="1681162"/>
          </a:xfrm>
          <a:prstGeom prst="parallelogram">
            <a:avLst>
              <a:gd fmla="val 20417" name="adj"/>
            </a:avLst>
          </a:prstGeom>
          <a:solidFill>
            <a:schemeClr val="bg1">
              <a:lumMod val="85000"/>
            </a:schemeClr>
          </a:solidFill>
          <a:ln algn="ctr" cap="flat" cmpd="sng" w="3175">
            <a:noFill/>
            <a:prstDash val="solid"/>
          </a:ln>
          <a:effectLst/>
        </p:spPr>
        <p:txBody>
          <a:bodyPr anchor="ctr" lIns="0" rIns="0"/>
          <a:lstStyle/>
          <a:p>
            <a:pPr algn="ctr">
              <a:lnSpc>
                <a:spcPct val="120000"/>
              </a:lnSpc>
              <a:spcBef>
                <a:spcPts val="600"/>
              </a:spcBef>
              <a:spcAft>
                <a:spcPts val="600"/>
              </a:spcAft>
            </a:pPr>
            <a:endParaRPr altLang="en-US" kern="0" lang="zh-CN" sz="2800">
              <a:solidFill>
                <a:sysClr lastClr="FFFFFF" val="window"/>
              </a:solidFill>
              <a:latin charset="0" pitchFamily="2" typeface="Bebas"/>
              <a:ea charset="-122" panose="020b0503020204020204" pitchFamily="34" typeface="微软雅黑"/>
            </a:endParaRPr>
          </a:p>
        </p:txBody>
      </p:sp>
      <p:sp>
        <p:nvSpPr>
          <p:cNvPr id="5" name="平行四边形 4"/>
          <p:cNvSpPr/>
          <p:nvPr/>
        </p:nvSpPr>
        <p:spPr bwMode="auto">
          <a:xfrm>
            <a:off x="6284417" y="2982876"/>
            <a:ext cx="1385887" cy="1681162"/>
          </a:xfrm>
          <a:prstGeom prst="parallelogram">
            <a:avLst>
              <a:gd fmla="val 20417" name="adj"/>
            </a:avLst>
          </a:prstGeom>
          <a:solidFill>
            <a:schemeClr val="bg1">
              <a:lumMod val="85000"/>
            </a:schemeClr>
          </a:solidFill>
          <a:ln algn="ctr" cap="flat" cmpd="sng" w="3175">
            <a:noFill/>
            <a:prstDash val="solid"/>
          </a:ln>
          <a:effectLst/>
        </p:spPr>
        <p:txBody>
          <a:bodyPr anchor="ctr" lIns="0" rIns="0"/>
          <a:lstStyle/>
          <a:p>
            <a:pPr algn="ctr">
              <a:lnSpc>
                <a:spcPct val="120000"/>
              </a:lnSpc>
              <a:spcBef>
                <a:spcPts val="600"/>
              </a:spcBef>
              <a:spcAft>
                <a:spcPts val="600"/>
              </a:spcAft>
            </a:pPr>
            <a:endParaRPr altLang="en-US" kern="0" lang="zh-CN" sz="2800">
              <a:solidFill>
                <a:sysClr lastClr="FFFFFF" val="window"/>
              </a:solidFill>
              <a:latin charset="0" pitchFamily="2" typeface="Bebas"/>
              <a:ea charset="-122" panose="020b0503020204020204" pitchFamily="34" typeface="微软雅黑"/>
            </a:endParaRPr>
          </a:p>
        </p:txBody>
      </p:sp>
      <p:sp>
        <p:nvSpPr>
          <p:cNvPr id="6" name="平行四边形 5"/>
          <p:cNvSpPr/>
          <p:nvPr/>
        </p:nvSpPr>
        <p:spPr bwMode="auto">
          <a:xfrm flipH="1">
            <a:off x="3073627" y="2983152"/>
            <a:ext cx="2569119" cy="1680887"/>
          </a:xfrm>
          <a:prstGeom prst="parallelogram">
            <a:avLst>
              <a:gd fmla="val 87273" name="adj"/>
            </a:avLst>
          </a:prstGeom>
          <a:solidFill>
            <a:schemeClr val="bg1">
              <a:lumMod val="85000"/>
            </a:schemeClr>
          </a:solidFill>
          <a:ln algn="ctr" cap="flat" cmpd="sng" w="3175">
            <a:noFill/>
            <a:prstDash val="solid"/>
          </a:ln>
          <a:effectLst/>
        </p:spPr>
        <p:txBody>
          <a:bodyPr anchor="ctr"/>
          <a:lstStyle/>
          <a:p>
            <a:pPr algn="ctr">
              <a:lnSpc>
                <a:spcPct val="120000"/>
              </a:lnSpc>
              <a:defRPr/>
            </a:pPr>
            <a:endParaRPr altLang="en-US" kern="0" lang="zh-CN" sz="2000">
              <a:solidFill>
                <a:srgbClr val="4D4D4D"/>
              </a:solidFill>
              <a:latin charset="-122" panose="020b0503020204020204" pitchFamily="34" typeface="微软雅黑"/>
              <a:ea charset="-122" panose="020b0503020204020204" pitchFamily="34" typeface="微软雅黑"/>
            </a:endParaRPr>
          </a:p>
        </p:txBody>
      </p:sp>
      <p:sp>
        <p:nvSpPr>
          <p:cNvPr id="7" name="平行四边形 6"/>
          <p:cNvSpPr/>
          <p:nvPr/>
        </p:nvSpPr>
        <p:spPr bwMode="auto">
          <a:xfrm flipH="1">
            <a:off x="4820312" y="2983152"/>
            <a:ext cx="2569119" cy="1680887"/>
          </a:xfrm>
          <a:prstGeom prst="parallelogram">
            <a:avLst>
              <a:gd fmla="val 87273" name="adj"/>
            </a:avLst>
          </a:prstGeom>
          <a:solidFill>
            <a:schemeClr val="bg1">
              <a:lumMod val="85000"/>
            </a:schemeClr>
          </a:solidFill>
          <a:ln algn="ctr" cap="flat" cmpd="sng" w="3175">
            <a:noFill/>
            <a:prstDash val="solid"/>
          </a:ln>
          <a:effectLst/>
        </p:spPr>
        <p:txBody>
          <a:bodyPr anchor="ctr"/>
          <a:lstStyle/>
          <a:p>
            <a:pPr algn="ctr">
              <a:lnSpc>
                <a:spcPct val="120000"/>
              </a:lnSpc>
              <a:defRPr/>
            </a:pPr>
            <a:endParaRPr altLang="en-US" kern="0" lang="zh-CN" sz="2000">
              <a:solidFill>
                <a:srgbClr val="4D4D4D"/>
              </a:solidFill>
              <a:latin charset="-122" panose="020b0503020204020204" pitchFamily="34" typeface="微软雅黑"/>
              <a:ea charset="-122" panose="020b0503020204020204" pitchFamily="34" typeface="微软雅黑"/>
            </a:endParaRPr>
          </a:p>
        </p:txBody>
      </p:sp>
      <p:sp>
        <p:nvSpPr>
          <p:cNvPr id="8" name="平行四边形 7"/>
          <p:cNvSpPr/>
          <p:nvPr/>
        </p:nvSpPr>
        <p:spPr bwMode="auto">
          <a:xfrm flipH="1">
            <a:off x="6566995" y="2983152"/>
            <a:ext cx="2569119" cy="1680887"/>
          </a:xfrm>
          <a:prstGeom prst="parallelogram">
            <a:avLst>
              <a:gd fmla="val 87273" name="adj"/>
            </a:avLst>
          </a:prstGeom>
          <a:solidFill>
            <a:schemeClr val="bg1">
              <a:lumMod val="85000"/>
            </a:schemeClr>
          </a:solidFill>
          <a:ln algn="ctr" cap="flat" cmpd="sng" w="3175">
            <a:noFill/>
            <a:prstDash val="solid"/>
          </a:ln>
          <a:effectLst/>
        </p:spPr>
        <p:txBody>
          <a:bodyPr anchor="ctr"/>
          <a:lstStyle/>
          <a:p>
            <a:pPr algn="ctr">
              <a:lnSpc>
                <a:spcPct val="120000"/>
              </a:lnSpc>
              <a:defRPr/>
            </a:pPr>
            <a:endParaRPr altLang="en-US" kern="0" lang="zh-CN" sz="2000">
              <a:solidFill>
                <a:srgbClr val="4D4D4D"/>
              </a:solidFill>
              <a:latin charset="-122" panose="020b0503020204020204" pitchFamily="34" typeface="微软雅黑"/>
              <a:ea charset="-122" panose="020b0503020204020204" pitchFamily="34" typeface="微软雅黑"/>
            </a:endParaRPr>
          </a:p>
        </p:txBody>
      </p:sp>
      <p:sp>
        <p:nvSpPr>
          <p:cNvPr id="9" name="平行四边形 8"/>
          <p:cNvSpPr/>
          <p:nvPr/>
        </p:nvSpPr>
        <p:spPr bwMode="auto">
          <a:xfrm>
            <a:off x="2790329" y="2983152"/>
            <a:ext cx="1385413" cy="1680887"/>
          </a:xfrm>
          <a:prstGeom prst="parallelogram">
            <a:avLst>
              <a:gd fmla="val 20417" name="adj"/>
            </a:avLst>
          </a:prstGeom>
          <a:solidFill>
            <a:schemeClr val="accent4"/>
          </a:solidFill>
          <a:ln algn="ctr" cap="flat" cmpd="sng" w="3175">
            <a:noFill/>
            <a:prstDash val="solid"/>
          </a:ln>
          <a:effectLst/>
        </p:spPr>
        <p:txBody>
          <a:bodyPr anchor="ctr" lIns="0" rIns="0"/>
          <a:lstStyle/>
          <a:p>
            <a:pPr algn="ctr">
              <a:lnSpc>
                <a:spcPct val="120000"/>
              </a:lnSpc>
              <a:spcBef>
                <a:spcPts val="600"/>
              </a:spcBef>
              <a:spcAft>
                <a:spcPts val="600"/>
              </a:spcAft>
            </a:pPr>
            <a:r>
              <a:rPr altLang="zh-CN" kern="0" lang="en-US" sz="4000">
                <a:solidFill>
                  <a:sysClr lastClr="FFFFFF" val="window"/>
                </a:solidFill>
                <a:latin charset="0" pitchFamily="2" typeface="Bebas"/>
                <a:ea charset="-122" panose="020b0503020204020204" pitchFamily="34" typeface="微软雅黑"/>
              </a:rPr>
              <a:t>A</a:t>
            </a:r>
          </a:p>
        </p:txBody>
      </p:sp>
      <p:sp>
        <p:nvSpPr>
          <p:cNvPr id="10" name="平行四边形 9"/>
          <p:cNvSpPr/>
          <p:nvPr/>
        </p:nvSpPr>
        <p:spPr bwMode="auto">
          <a:xfrm>
            <a:off x="4537758" y="2983152"/>
            <a:ext cx="1385413" cy="1680887"/>
          </a:xfrm>
          <a:prstGeom prst="parallelogram">
            <a:avLst>
              <a:gd fmla="val 20417" name="adj"/>
            </a:avLst>
          </a:prstGeom>
          <a:solidFill>
            <a:schemeClr val="accent1"/>
          </a:solidFill>
          <a:ln algn="ctr" cap="flat" cmpd="sng" w="3175">
            <a:noFill/>
            <a:prstDash val="solid"/>
          </a:ln>
          <a:effectLst/>
        </p:spPr>
        <p:txBody>
          <a:bodyPr anchor="ctr" lIns="0" rIns="0"/>
          <a:lstStyle/>
          <a:p>
            <a:pPr algn="ctr">
              <a:lnSpc>
                <a:spcPct val="120000"/>
              </a:lnSpc>
              <a:spcBef>
                <a:spcPts val="600"/>
              </a:spcBef>
              <a:spcAft>
                <a:spcPts val="600"/>
              </a:spcAft>
            </a:pPr>
            <a:r>
              <a:rPr altLang="zh-CN" kern="0" lang="en-US" sz="4000">
                <a:solidFill>
                  <a:sysClr lastClr="FFFFFF" val="window"/>
                </a:solidFill>
                <a:latin charset="0" pitchFamily="2" typeface="Bebas"/>
                <a:ea charset="-122" panose="020b0503020204020204" pitchFamily="34" typeface="微软雅黑"/>
              </a:rPr>
              <a:t>B</a:t>
            </a:r>
          </a:p>
        </p:txBody>
      </p:sp>
      <p:sp>
        <p:nvSpPr>
          <p:cNvPr id="11" name="平行四边形 10"/>
          <p:cNvSpPr/>
          <p:nvPr/>
        </p:nvSpPr>
        <p:spPr bwMode="auto">
          <a:xfrm>
            <a:off x="6284442" y="2983152"/>
            <a:ext cx="1385413" cy="1680887"/>
          </a:xfrm>
          <a:prstGeom prst="parallelogram">
            <a:avLst>
              <a:gd fmla="val 20417" name="adj"/>
            </a:avLst>
          </a:prstGeom>
          <a:solidFill>
            <a:schemeClr val="accent2"/>
          </a:solidFill>
          <a:ln algn="ctr" cap="flat" cmpd="sng" w="3175">
            <a:noFill/>
            <a:prstDash val="solid"/>
          </a:ln>
          <a:effectLst/>
        </p:spPr>
        <p:txBody>
          <a:bodyPr anchor="ctr" lIns="0" rIns="0"/>
          <a:lstStyle/>
          <a:p>
            <a:pPr algn="ctr">
              <a:lnSpc>
                <a:spcPct val="120000"/>
              </a:lnSpc>
              <a:spcBef>
                <a:spcPts val="600"/>
              </a:spcBef>
              <a:spcAft>
                <a:spcPts val="600"/>
              </a:spcAft>
            </a:pPr>
            <a:r>
              <a:rPr altLang="zh-CN" kern="0" lang="en-US" sz="4000">
                <a:solidFill>
                  <a:sysClr lastClr="FFFFFF" val="window"/>
                </a:solidFill>
                <a:latin charset="0" pitchFamily="2" typeface="Bebas"/>
                <a:ea charset="-122" panose="020b0503020204020204" pitchFamily="34" typeface="微软雅黑"/>
              </a:rPr>
              <a:t>C</a:t>
            </a:r>
          </a:p>
        </p:txBody>
      </p:sp>
      <p:sp>
        <p:nvSpPr>
          <p:cNvPr id="12" name="矩形 17"/>
          <p:cNvSpPr/>
          <p:nvPr/>
        </p:nvSpPr>
        <p:spPr bwMode="auto">
          <a:xfrm>
            <a:off x="8030818" y="1223926"/>
            <a:ext cx="1809598" cy="3440112"/>
          </a:xfrm>
          <a:custGeom>
            <a:rect b="b" l="l" r="r" t="t"/>
            <a:pathLst>
              <a:path h="3440675" w="1809407">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3"/>
          </a:solidFill>
          <a:ln algn="ctr" cap="flat" cmpd="sng" w="3175">
            <a:noFill/>
            <a:prstDash val="solid"/>
          </a:ln>
          <a:effectLst/>
        </p:spPr>
        <p:txBody>
          <a:bodyPr anchor="ctr" lIns="0" rIns="0"/>
          <a:lstStyle/>
          <a:p>
            <a:pPr algn="ctr">
              <a:lnSpc>
                <a:spcPct val="120000"/>
              </a:lnSpc>
              <a:spcBef>
                <a:spcPts val="600"/>
              </a:spcBef>
              <a:spcAft>
                <a:spcPts val="600"/>
              </a:spcAft>
              <a:defRPr/>
            </a:pPr>
            <a:endParaRPr altLang="en-US" kern="0" lang="zh-CN" sz="2800">
              <a:solidFill>
                <a:sysClr lastClr="FFFFFF" val="window"/>
              </a:solidFill>
              <a:latin charset="0" pitchFamily="2" typeface="Bebas"/>
              <a:ea charset="-122" panose="020b0503020204020204" pitchFamily="34" typeface="微软雅黑"/>
            </a:endParaRPr>
          </a:p>
        </p:txBody>
      </p:sp>
      <p:sp>
        <p:nvSpPr>
          <p:cNvPr id="16" name="TextBox 32"/>
          <p:cNvSpPr txBox="1">
            <a:spLocks noChangeArrowheads="1"/>
          </p:cNvSpPr>
          <p:nvPr/>
        </p:nvSpPr>
        <p:spPr bwMode="auto">
          <a:xfrm rot="610177">
            <a:off x="8650781" y="2131658"/>
            <a:ext cx="457200" cy="2003186"/>
          </a:xfrm>
          <a:prstGeom prst="rect">
            <a:avLst/>
          </a:prstGeom>
          <a:noFill/>
          <a:ln w="9525">
            <a:noFill/>
            <a:miter lim="800000"/>
          </a:ln>
        </p:spPr>
        <p:txBody>
          <a:bodyPr vert="eaVert" wrap="none">
            <a:spAutoFit/>
          </a:bodyPr>
          <a:lstStyle/>
          <a:p>
            <a:pPr>
              <a:defRPr/>
            </a:pPr>
            <a:r>
              <a:rPr altLang="en-US" kern="0" lang="zh-CN">
                <a:solidFill>
                  <a:sysClr lastClr="FFFFFF" val="window"/>
                </a:solidFill>
                <a:latin charset="-122" panose="020b0503020204020204" pitchFamily="34" typeface="微软雅黑"/>
                <a:ea charset="-122" panose="020b0503020204020204" pitchFamily="34" typeface="微软雅黑"/>
              </a:rPr>
              <a:t>单击此处输入文本</a:t>
            </a:r>
          </a:p>
        </p:txBody>
      </p:sp>
      <p:sp>
        <p:nvSpPr>
          <p:cNvPr id="17" name="矩形 16"/>
          <p:cNvSpPr/>
          <p:nvPr/>
        </p:nvSpPr>
        <p:spPr>
          <a:xfrm>
            <a:off x="2259771" y="4876014"/>
            <a:ext cx="2098414" cy="777640"/>
          </a:xfrm>
          <a:prstGeom prst="rect">
            <a:avLst/>
          </a:prstGeom>
        </p:spPr>
        <p:txBody>
          <a:bodyPr bIns="45920" lIns="91840" rIns="91840" tIns="45920" wrap="square">
            <a:spAutoFit/>
          </a:bodyPr>
          <a:lstStyle/>
          <a:p>
            <a:pPr algn="ctr">
              <a:lnSpc>
                <a:spcPct val="15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您的内容打在这里，或者通过复制您的文本后，在此框中选择粘贴，并选择只保留文字。</a:t>
            </a:r>
          </a:p>
        </p:txBody>
      </p:sp>
      <p:sp>
        <p:nvSpPr>
          <p:cNvPr id="19" name="矩形 18"/>
          <p:cNvSpPr/>
          <p:nvPr/>
        </p:nvSpPr>
        <p:spPr>
          <a:xfrm>
            <a:off x="4230488" y="1923686"/>
            <a:ext cx="2098414" cy="777640"/>
          </a:xfrm>
          <a:prstGeom prst="rect">
            <a:avLst/>
          </a:prstGeom>
        </p:spPr>
        <p:txBody>
          <a:bodyPr bIns="45920" lIns="91840" rIns="91840" tIns="45920" wrap="square">
            <a:spAutoFit/>
          </a:bodyPr>
          <a:lstStyle/>
          <a:p>
            <a:pPr algn="ctr">
              <a:lnSpc>
                <a:spcPct val="15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您的内容打在这里，或者通过复制您的文本后，在此框中选择粘贴，并选择只保留文字。</a:t>
            </a:r>
          </a:p>
        </p:txBody>
      </p:sp>
      <p:sp>
        <p:nvSpPr>
          <p:cNvPr id="20" name="矩形 19"/>
          <p:cNvSpPr/>
          <p:nvPr/>
        </p:nvSpPr>
        <p:spPr>
          <a:xfrm>
            <a:off x="5784210" y="4876014"/>
            <a:ext cx="2098414" cy="777640"/>
          </a:xfrm>
          <a:prstGeom prst="rect">
            <a:avLst/>
          </a:prstGeom>
        </p:spPr>
        <p:txBody>
          <a:bodyPr bIns="45920" lIns="91840" rIns="91840" tIns="45920" wrap="square">
            <a:spAutoFit/>
          </a:bodyPr>
          <a:lstStyle/>
          <a:p>
            <a:pPr algn="ctr">
              <a:lnSpc>
                <a:spcPct val="15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cs charset="-122" pitchFamily="2" typeface="华文黑体"/>
              </a:rPr>
              <a:t>您的内容打在这里，或者通过复制您的文本后，在此框中选择粘贴，并选择只保留文字。</a:t>
            </a:r>
          </a:p>
        </p:txBody>
      </p:sp>
      <p:sp>
        <p:nvSpPr>
          <p:cNvPr id="13" name="标题 12"/>
          <p:cNvSpPr>
            <a:spLocks noGrp="1"/>
          </p:cNvSpPr>
          <p:nvPr>
            <p:ph type="title"/>
          </p:nvPr>
        </p:nvSpPr>
        <p:spPr/>
        <p:txBody>
          <a:bodyPr/>
          <a:lstStyle/>
          <a:p>
            <a:r>
              <a:rPr altLang="en-US" lang="zh-CN"/>
              <a:t>单击此处添加标题</a:t>
            </a:r>
          </a:p>
        </p:txBody>
      </p:sp>
    </p:spTree>
    <p:extLst>
      <p:ext uri="{BB962C8B-B14F-4D97-AF65-F5344CB8AC3E}">
        <p14:creationId val="418661644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6"/>
                                        </p:tgtEl>
                                        <p:attrNameLst>
                                          <p:attrName>style.visibility</p:attrName>
                                        </p:attrNameLst>
                                      </p:cBhvr>
                                      <p:to>
                                        <p:strVal val="visible"/>
                                      </p:to>
                                    </p:set>
                                    <p:animEffect filter="wipe(up)"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4"/>
                                        </p:tgtEl>
                                        <p:attrNameLst>
                                          <p:attrName>style.visibility</p:attrName>
                                        </p:attrNameLst>
                                      </p:cBhvr>
                                      <p:to>
                                        <p:strVal val="visible"/>
                                      </p:to>
                                    </p:set>
                                    <p:animEffect filter="wipe(down)" transition="in">
                                      <p:cBhvr>
                                        <p:cTn dur="500" id="15"/>
                                        <p:tgtEl>
                                          <p:spTgt spid="4"/>
                                        </p:tgtEl>
                                      </p:cBhvr>
                                    </p:animEffect>
                                  </p:childTnLst>
                                </p:cTn>
                              </p:par>
                            </p:childTnLst>
                          </p:cTn>
                        </p:par>
                        <p:par>
                          <p:cTn fill="hold" id="16" nodeType="afterGroup">
                            <p:stCondLst>
                              <p:cond delay="1500"/>
                            </p:stCondLst>
                            <p:childTnLst>
                              <p:par>
                                <p:cTn fill="hold" grpId="0" id="17" nodeType="afterEffect" presetClass="entr" presetID="22" presetSubtype="1">
                                  <p:stCondLst>
                                    <p:cond delay="0"/>
                                  </p:stCondLst>
                                  <p:childTnLst>
                                    <p:set>
                                      <p:cBhvr>
                                        <p:cTn dur="1" fill="hold" id="18">
                                          <p:stCondLst>
                                            <p:cond delay="0"/>
                                          </p:stCondLst>
                                        </p:cTn>
                                        <p:tgtEl>
                                          <p:spTgt spid="7"/>
                                        </p:tgtEl>
                                        <p:attrNameLst>
                                          <p:attrName>style.visibility</p:attrName>
                                        </p:attrNameLst>
                                      </p:cBhvr>
                                      <p:to>
                                        <p:strVal val="visible"/>
                                      </p:to>
                                    </p:set>
                                    <p:animEffect filter="wipe(up)" transition="in">
                                      <p:cBhvr>
                                        <p:cTn dur="500" id="19"/>
                                        <p:tgtEl>
                                          <p:spTgt spid="7"/>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5"/>
                                        </p:tgtEl>
                                        <p:attrNameLst>
                                          <p:attrName>style.visibility</p:attrName>
                                        </p:attrNameLst>
                                      </p:cBhvr>
                                      <p:to>
                                        <p:strVal val="visible"/>
                                      </p:to>
                                    </p:set>
                                    <p:animEffect filter="wipe(down)" transition="in">
                                      <p:cBhvr>
                                        <p:cTn dur="500" id="23"/>
                                        <p:tgtEl>
                                          <p:spTgt spid="5"/>
                                        </p:tgtEl>
                                      </p:cBhvr>
                                    </p:animEffect>
                                  </p:childTnLst>
                                </p:cTn>
                              </p:par>
                            </p:childTnLst>
                          </p:cTn>
                        </p:par>
                        <p:par>
                          <p:cTn fill="hold" id="24" nodeType="afterGroup">
                            <p:stCondLst>
                              <p:cond delay="2500"/>
                            </p:stCondLst>
                            <p:childTnLst>
                              <p:par>
                                <p:cTn fill="hold" grpId="0" id="25" nodeType="afterEffect" presetClass="entr" presetID="22" presetSubtype="1">
                                  <p:stCondLst>
                                    <p:cond delay="0"/>
                                  </p:stCondLst>
                                  <p:childTnLst>
                                    <p:set>
                                      <p:cBhvr>
                                        <p:cTn dur="1" fill="hold" id="26">
                                          <p:stCondLst>
                                            <p:cond delay="0"/>
                                          </p:stCondLst>
                                        </p:cTn>
                                        <p:tgtEl>
                                          <p:spTgt spid="8"/>
                                        </p:tgtEl>
                                        <p:attrNameLst>
                                          <p:attrName>style.visibility</p:attrName>
                                        </p:attrNameLst>
                                      </p:cBhvr>
                                      <p:to>
                                        <p:strVal val="visible"/>
                                      </p:to>
                                    </p:set>
                                    <p:animEffect filter="wipe(up)" transition="in">
                                      <p:cBhvr>
                                        <p:cTn dur="500" id="27"/>
                                        <p:tgtEl>
                                          <p:spTgt spid="8"/>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2"/>
                                        </p:tgtEl>
                                        <p:attrNameLst>
                                          <p:attrName>style.visibility</p:attrName>
                                        </p:attrNameLst>
                                      </p:cBhvr>
                                      <p:to>
                                        <p:strVal val="visible"/>
                                      </p:to>
                                    </p:set>
                                    <p:animEffect filter="wipe(down)" transition="in">
                                      <p:cBhvr>
                                        <p:cTn dur="500" id="31"/>
                                        <p:tgtEl>
                                          <p:spTgt spid="2"/>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500" id="35"/>
                                        <p:tgtEl>
                                          <p:spTgt spid="9"/>
                                        </p:tgtEl>
                                      </p:cBhvr>
                                    </p:animEffect>
                                  </p:childTnLst>
                                </p:cTn>
                              </p:par>
                            </p:childTnLst>
                          </p:cTn>
                        </p:par>
                        <p:par>
                          <p:cTn fill="hold" id="36" nodeType="afterGroup">
                            <p:stCondLst>
                              <p:cond delay="4000"/>
                            </p:stCondLst>
                            <p:childTnLst>
                              <p:par>
                                <p:cTn fill="hold" grpId="0" id="37" nodeType="afterEffect" presetClass="entr" presetID="12" presetSubtype="1">
                                  <p:stCondLst>
                                    <p:cond delay="0"/>
                                  </p:stCondLst>
                                  <p:childTnLst>
                                    <p:set>
                                      <p:cBhvr>
                                        <p:cTn dur="1" fill="hold" id="38">
                                          <p:stCondLst>
                                            <p:cond delay="0"/>
                                          </p:stCondLst>
                                        </p:cTn>
                                        <p:tgtEl>
                                          <p:spTgt spid="17"/>
                                        </p:tgtEl>
                                        <p:attrNameLst>
                                          <p:attrName>style.visibility</p:attrName>
                                        </p:attrNameLst>
                                      </p:cBhvr>
                                      <p:to>
                                        <p:strVal val="visible"/>
                                      </p:to>
                                    </p:set>
                                    <p:anim calcmode="lin" valueType="num">
                                      <p:cBhvr additive="base">
                                        <p:cTn dur="500" id="39"/>
                                        <p:tgtEl>
                                          <p:spTgt spid="17"/>
                                        </p:tgtEl>
                                        <p:attrNameLst>
                                          <p:attrName>ppt_y</p:attrName>
                                        </p:attrNameLst>
                                      </p:cBhvr>
                                      <p:tavLst>
                                        <p:tav tm="0">
                                          <p:val>
                                            <p:strVal val="#ppt_y-#ppt_h*1.125000"/>
                                          </p:val>
                                        </p:tav>
                                        <p:tav tm="100000">
                                          <p:val>
                                            <p:strVal val="#ppt_y"/>
                                          </p:val>
                                        </p:tav>
                                      </p:tavLst>
                                    </p:anim>
                                    <p:animEffect filter="wipe(down)" transition="in">
                                      <p:cBhvr>
                                        <p:cTn dur="500" id="40"/>
                                        <p:tgtEl>
                                          <p:spTgt spid="17"/>
                                        </p:tgtEl>
                                      </p:cBhvr>
                                    </p:animEffect>
                                  </p:childTnLst>
                                </p:cTn>
                              </p:par>
                            </p:childTnLst>
                          </p:cTn>
                        </p:par>
                        <p:par>
                          <p:cTn fill="hold" id="41" nodeType="afterGroup">
                            <p:stCondLst>
                              <p:cond delay="4500"/>
                            </p:stCondLst>
                            <p:childTnLst>
                              <p:par>
                                <p:cTn fill="hold" grpId="0" id="42" nodeType="afterEffect" presetClass="entr" presetID="10" presetSubtype="0">
                                  <p:stCondLst>
                                    <p:cond delay="0"/>
                                  </p:stCondLst>
                                  <p:childTnLst>
                                    <p:set>
                                      <p:cBhvr>
                                        <p:cTn dur="1" fill="hold" id="43">
                                          <p:stCondLst>
                                            <p:cond delay="0"/>
                                          </p:stCondLst>
                                        </p:cTn>
                                        <p:tgtEl>
                                          <p:spTgt spid="10"/>
                                        </p:tgtEl>
                                        <p:attrNameLst>
                                          <p:attrName>style.visibility</p:attrName>
                                        </p:attrNameLst>
                                      </p:cBhvr>
                                      <p:to>
                                        <p:strVal val="visible"/>
                                      </p:to>
                                    </p:set>
                                    <p:animEffect filter="fade" transition="in">
                                      <p:cBhvr>
                                        <p:cTn dur="500" id="44"/>
                                        <p:tgtEl>
                                          <p:spTgt spid="10"/>
                                        </p:tgtEl>
                                      </p:cBhvr>
                                    </p:animEffect>
                                  </p:childTnLst>
                                </p:cTn>
                              </p:par>
                            </p:childTnLst>
                          </p:cTn>
                        </p:par>
                        <p:par>
                          <p:cTn fill="hold" id="45" nodeType="afterGroup">
                            <p:stCondLst>
                              <p:cond delay="5000"/>
                            </p:stCondLst>
                            <p:childTnLst>
                              <p:par>
                                <p:cTn fill="hold" grpId="0" id="46" nodeType="afterEffect" presetClass="entr" presetID="12" presetSubtype="4">
                                  <p:stCondLst>
                                    <p:cond delay="0"/>
                                  </p:stCondLst>
                                  <p:childTnLst>
                                    <p:set>
                                      <p:cBhvr>
                                        <p:cTn dur="1" fill="hold" id="47">
                                          <p:stCondLst>
                                            <p:cond delay="0"/>
                                          </p:stCondLst>
                                        </p:cTn>
                                        <p:tgtEl>
                                          <p:spTgt spid="19"/>
                                        </p:tgtEl>
                                        <p:attrNameLst>
                                          <p:attrName>style.visibility</p:attrName>
                                        </p:attrNameLst>
                                      </p:cBhvr>
                                      <p:to>
                                        <p:strVal val="visible"/>
                                      </p:to>
                                    </p:set>
                                    <p:anim calcmode="lin" valueType="num">
                                      <p:cBhvr additive="base">
                                        <p:cTn dur="500" id="48"/>
                                        <p:tgtEl>
                                          <p:spTgt spid="19"/>
                                        </p:tgtEl>
                                        <p:attrNameLst>
                                          <p:attrName>ppt_y</p:attrName>
                                        </p:attrNameLst>
                                      </p:cBhvr>
                                      <p:tavLst>
                                        <p:tav tm="0">
                                          <p:val>
                                            <p:strVal val="#ppt_y+#ppt_h*1.125000"/>
                                          </p:val>
                                        </p:tav>
                                        <p:tav tm="100000">
                                          <p:val>
                                            <p:strVal val="#ppt_y"/>
                                          </p:val>
                                        </p:tav>
                                      </p:tavLst>
                                    </p:anim>
                                    <p:animEffect filter="wipe(up)" transition="in">
                                      <p:cBhvr>
                                        <p:cTn dur="500" id="49"/>
                                        <p:tgtEl>
                                          <p:spTgt spid="19"/>
                                        </p:tgtEl>
                                      </p:cBhvr>
                                    </p:animEffect>
                                  </p:childTnLst>
                                </p:cTn>
                              </p:par>
                            </p:childTnLst>
                          </p:cTn>
                        </p:par>
                        <p:par>
                          <p:cTn fill="hold" id="50" nodeType="afterGroup">
                            <p:stCondLst>
                              <p:cond delay="5500"/>
                            </p:stCondLst>
                            <p:childTnLst>
                              <p:par>
                                <p:cTn fill="hold" grpId="0" id="51" nodeType="afterEffect" presetClass="entr" presetID="10" presetSubtype="0">
                                  <p:stCondLst>
                                    <p:cond delay="0"/>
                                  </p:stCondLst>
                                  <p:childTnLst>
                                    <p:set>
                                      <p:cBhvr>
                                        <p:cTn dur="1" fill="hold" id="52">
                                          <p:stCondLst>
                                            <p:cond delay="0"/>
                                          </p:stCondLst>
                                        </p:cTn>
                                        <p:tgtEl>
                                          <p:spTgt spid="11"/>
                                        </p:tgtEl>
                                        <p:attrNameLst>
                                          <p:attrName>style.visibility</p:attrName>
                                        </p:attrNameLst>
                                      </p:cBhvr>
                                      <p:to>
                                        <p:strVal val="visible"/>
                                      </p:to>
                                    </p:set>
                                    <p:animEffect filter="fade" transition="in">
                                      <p:cBhvr>
                                        <p:cTn dur="500" id="53"/>
                                        <p:tgtEl>
                                          <p:spTgt spid="11"/>
                                        </p:tgtEl>
                                      </p:cBhvr>
                                    </p:animEffect>
                                  </p:childTnLst>
                                </p:cTn>
                              </p:par>
                            </p:childTnLst>
                          </p:cTn>
                        </p:par>
                        <p:par>
                          <p:cTn fill="hold" id="54" nodeType="afterGroup">
                            <p:stCondLst>
                              <p:cond delay="6000"/>
                            </p:stCondLst>
                            <p:childTnLst>
                              <p:par>
                                <p:cTn fill="hold" grpId="0" id="55" nodeType="afterEffect" presetClass="entr" presetID="12" presetSubtype="1">
                                  <p:stCondLst>
                                    <p:cond delay="0"/>
                                  </p:stCondLst>
                                  <p:childTnLst>
                                    <p:set>
                                      <p:cBhvr>
                                        <p:cTn dur="1" fill="hold" id="56">
                                          <p:stCondLst>
                                            <p:cond delay="0"/>
                                          </p:stCondLst>
                                        </p:cTn>
                                        <p:tgtEl>
                                          <p:spTgt spid="20"/>
                                        </p:tgtEl>
                                        <p:attrNameLst>
                                          <p:attrName>style.visibility</p:attrName>
                                        </p:attrNameLst>
                                      </p:cBhvr>
                                      <p:to>
                                        <p:strVal val="visible"/>
                                      </p:to>
                                    </p:set>
                                    <p:anim calcmode="lin" valueType="num">
                                      <p:cBhvr additive="base">
                                        <p:cTn dur="500" id="57"/>
                                        <p:tgtEl>
                                          <p:spTgt spid="20"/>
                                        </p:tgtEl>
                                        <p:attrNameLst>
                                          <p:attrName>ppt_y</p:attrName>
                                        </p:attrNameLst>
                                      </p:cBhvr>
                                      <p:tavLst>
                                        <p:tav tm="0">
                                          <p:val>
                                            <p:strVal val="#ppt_y-#ppt_h*1.125000"/>
                                          </p:val>
                                        </p:tav>
                                        <p:tav tm="100000">
                                          <p:val>
                                            <p:strVal val="#ppt_y"/>
                                          </p:val>
                                        </p:tav>
                                      </p:tavLst>
                                    </p:anim>
                                    <p:animEffect filter="wipe(down)" transition="in">
                                      <p:cBhvr>
                                        <p:cTn dur="500" id="58"/>
                                        <p:tgtEl>
                                          <p:spTgt spid="20"/>
                                        </p:tgtEl>
                                      </p:cBhvr>
                                    </p:animEffect>
                                  </p:childTnLst>
                                </p:cTn>
                              </p:par>
                            </p:childTnLst>
                          </p:cTn>
                        </p:par>
                        <p:par>
                          <p:cTn fill="hold" id="59" nodeType="afterGroup">
                            <p:stCondLst>
                              <p:cond delay="6500"/>
                            </p:stCondLst>
                            <p:childTnLst>
                              <p:par>
                                <p:cTn fill="hold" grpId="0" id="60" nodeType="afterEffect" presetClass="entr" presetID="10" presetSubtype="0">
                                  <p:stCondLst>
                                    <p:cond delay="0"/>
                                  </p:stCondLst>
                                  <p:childTnLst>
                                    <p:set>
                                      <p:cBhvr>
                                        <p:cTn dur="1" fill="hold" id="61">
                                          <p:stCondLst>
                                            <p:cond delay="0"/>
                                          </p:stCondLst>
                                        </p:cTn>
                                        <p:tgtEl>
                                          <p:spTgt spid="12"/>
                                        </p:tgtEl>
                                        <p:attrNameLst>
                                          <p:attrName>style.visibility</p:attrName>
                                        </p:attrNameLst>
                                      </p:cBhvr>
                                      <p:to>
                                        <p:strVal val="visible"/>
                                      </p:to>
                                    </p:set>
                                    <p:animEffect filter="fade" transition="in">
                                      <p:cBhvr>
                                        <p:cTn dur="500" id="62"/>
                                        <p:tgtEl>
                                          <p:spTgt spid="12"/>
                                        </p:tgtEl>
                                      </p:cBhvr>
                                    </p:animEffect>
                                  </p:childTnLst>
                                </p:cTn>
                              </p:par>
                            </p:childTnLst>
                          </p:cTn>
                        </p:par>
                        <p:par>
                          <p:cTn fill="hold" id="63" nodeType="afterGroup">
                            <p:stCondLst>
                              <p:cond delay="7000"/>
                            </p:stCondLst>
                            <p:childTnLst>
                              <p:par>
                                <p:cTn fill="hold" grpId="0" id="64" nodeType="afterEffect" presetClass="entr" presetID="22" presetSubtype="4">
                                  <p:stCondLst>
                                    <p:cond delay="0"/>
                                  </p:stCondLst>
                                  <p:childTnLst>
                                    <p:set>
                                      <p:cBhvr>
                                        <p:cTn dur="1" fill="hold" id="65">
                                          <p:stCondLst>
                                            <p:cond delay="0"/>
                                          </p:stCondLst>
                                        </p:cTn>
                                        <p:tgtEl>
                                          <p:spTgt spid="16"/>
                                        </p:tgtEl>
                                        <p:attrNameLst>
                                          <p:attrName>style.visibility</p:attrName>
                                        </p:attrNameLst>
                                      </p:cBhvr>
                                      <p:to>
                                        <p:strVal val="visible"/>
                                      </p:to>
                                    </p:set>
                                    <p:animEffect filter="wipe(down)" transition="in">
                                      <p:cBhvr>
                                        <p:cTn dur="500" id="6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6"/>
      <p:bldP grpId="0" spid="17"/>
      <p:bldP grpId="0" spid="19"/>
      <p:bldP grpId="0" spid="2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17"/>
          <p:cNvSpPr/>
          <p:nvPr/>
        </p:nvSpPr>
        <p:spPr>
          <a:xfrm flipH="1">
            <a:off x="598228" y="3672538"/>
            <a:ext cx="691001" cy="527768"/>
          </a:xfrm>
          <a:custGeom>
            <a:rect b="b" l="l" r="r" t="t"/>
            <a:pathLst>
              <a:path h="486904" w="637499">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399"/>
          </a:p>
        </p:txBody>
      </p:sp>
      <p:grpSp>
        <p:nvGrpSpPr>
          <p:cNvPr id="34" name="组合 33"/>
          <p:cNvGrpSpPr/>
          <p:nvPr/>
        </p:nvGrpSpPr>
        <p:grpSpPr>
          <a:xfrm>
            <a:off x="689920" y="1510171"/>
            <a:ext cx="3006442" cy="3006441"/>
            <a:chOff x="359073" y="916229"/>
            <a:chExt cx="2255419" cy="2255418"/>
          </a:xfrm>
        </p:grpSpPr>
        <p:sp>
          <p:nvSpPr>
            <p:cNvPr id="35" name="椭圆 34"/>
            <p:cNvSpPr/>
            <p:nvPr/>
          </p:nvSpPr>
          <p:spPr>
            <a:xfrm>
              <a:off x="359073" y="916229"/>
              <a:ext cx="2255419" cy="2255418"/>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pic>
          <p:nvPicPr>
            <p:cNvPr id="36" name="图片 35"/>
            <p:cNvPicPr/>
            <p:nvPr/>
          </p:nvPicPr>
          <p:blipFill>
            <a:blip r:embed="rId3">
              <a:extLst>
                <a:ext uri="{28A0092B-C50C-407E-A947-70E740481C1C}">
                  <a14:useLocalDpi/>
                </a:ext>
              </a:extLst>
            </a:blip>
            <a:stretch>
              <a:fillRect/>
            </a:stretch>
          </p:blipFill>
          <p:spPr>
            <a:xfrm>
              <a:off x="509765" y="1131590"/>
              <a:ext cx="1954036" cy="1824696"/>
            </a:xfrm>
            <a:prstGeom prst="ellipse">
              <a:avLst/>
            </a:prstGeom>
          </p:spPr>
        </p:pic>
      </p:grpSp>
      <p:sp>
        <p:nvSpPr>
          <p:cNvPr id="37" name="矩形 17"/>
          <p:cNvSpPr/>
          <p:nvPr/>
        </p:nvSpPr>
        <p:spPr>
          <a:xfrm flipH="1">
            <a:off x="4546937" y="3672538"/>
            <a:ext cx="691001" cy="527768"/>
          </a:xfrm>
          <a:custGeom>
            <a:rect b="b" l="l" r="r" t="t"/>
            <a:pathLst>
              <a:path h="486904" w="637499">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399"/>
          </a:p>
        </p:txBody>
      </p:sp>
      <p:grpSp>
        <p:nvGrpSpPr>
          <p:cNvPr id="38" name="组合 37"/>
          <p:cNvGrpSpPr/>
          <p:nvPr/>
        </p:nvGrpSpPr>
        <p:grpSpPr>
          <a:xfrm>
            <a:off x="4638628" y="1510171"/>
            <a:ext cx="3006442" cy="3006441"/>
            <a:chOff x="3478684" y="916229"/>
            <a:chExt cx="2255419" cy="2255418"/>
          </a:xfrm>
        </p:grpSpPr>
        <p:sp>
          <p:nvSpPr>
            <p:cNvPr id="39" name="椭圆 38"/>
            <p:cNvSpPr/>
            <p:nvPr/>
          </p:nvSpPr>
          <p:spPr>
            <a:xfrm>
              <a:off x="3478684" y="916229"/>
              <a:ext cx="2255419" cy="2255418"/>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pic>
          <p:nvPicPr>
            <p:cNvPr id="40" name="图片 39"/>
            <p:cNvPicPr/>
            <p:nvPr/>
          </p:nvPicPr>
          <p:blipFill>
            <a:blip r:embed="rId4">
              <a:extLst>
                <a:ext uri="{28A0092B-C50C-407E-A947-70E740481C1C}">
                  <a14:useLocalDpi/>
                </a:ext>
              </a:extLst>
            </a:blip>
            <a:stretch>
              <a:fillRect/>
            </a:stretch>
          </p:blipFill>
          <p:spPr>
            <a:xfrm>
              <a:off x="3612088" y="1076573"/>
              <a:ext cx="1988612" cy="1934730"/>
            </a:xfrm>
            <a:prstGeom prst="ellipse">
              <a:avLst/>
            </a:prstGeom>
          </p:spPr>
        </p:pic>
      </p:grpSp>
      <p:sp>
        <p:nvSpPr>
          <p:cNvPr id="41" name="矩形 17"/>
          <p:cNvSpPr/>
          <p:nvPr/>
        </p:nvSpPr>
        <p:spPr>
          <a:xfrm flipH="1">
            <a:off x="8469052" y="3672538"/>
            <a:ext cx="691001" cy="527768"/>
          </a:xfrm>
          <a:custGeom>
            <a:rect b="b" l="l" r="r" t="t"/>
            <a:pathLst>
              <a:path h="486904" w="637499">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399"/>
          </a:p>
        </p:txBody>
      </p:sp>
      <p:grpSp>
        <p:nvGrpSpPr>
          <p:cNvPr id="42" name="组合 41"/>
          <p:cNvGrpSpPr/>
          <p:nvPr/>
        </p:nvGrpSpPr>
        <p:grpSpPr>
          <a:xfrm>
            <a:off x="8560744" y="1510171"/>
            <a:ext cx="3006442" cy="3006441"/>
            <a:chOff x="6598295" y="916229"/>
            <a:chExt cx="2255419" cy="2255418"/>
          </a:xfrm>
        </p:grpSpPr>
        <p:sp>
          <p:nvSpPr>
            <p:cNvPr id="43" name="椭圆 42"/>
            <p:cNvSpPr/>
            <p:nvPr/>
          </p:nvSpPr>
          <p:spPr>
            <a:xfrm>
              <a:off x="6598295" y="916229"/>
              <a:ext cx="2255419" cy="2255418"/>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pic>
          <p:nvPicPr>
            <p:cNvPr id="44" name="图片 43"/>
            <p:cNvPicPr/>
            <p:nvPr/>
          </p:nvPicPr>
          <p:blipFill>
            <a:blip r:embed="rId5">
              <a:extLst>
                <a:ext uri="{28A0092B-C50C-407E-A947-70E740481C1C}">
                  <a14:useLocalDpi/>
                </a:ext>
              </a:extLst>
            </a:blip>
            <a:stretch>
              <a:fillRect/>
            </a:stretch>
          </p:blipFill>
          <p:spPr>
            <a:xfrm>
              <a:off x="6745338" y="1076574"/>
              <a:ext cx="1961333" cy="1934728"/>
            </a:xfrm>
            <a:prstGeom prst="ellipse">
              <a:avLst/>
            </a:prstGeom>
          </p:spPr>
        </p:pic>
      </p:grpSp>
      <p:grpSp>
        <p:nvGrpSpPr>
          <p:cNvPr id="45" name="组合 44"/>
          <p:cNvGrpSpPr/>
          <p:nvPr/>
        </p:nvGrpSpPr>
        <p:grpSpPr>
          <a:xfrm>
            <a:off x="598224" y="3501950"/>
            <a:ext cx="3098134" cy="780513"/>
            <a:chOff x="290286" y="2410449"/>
            <a:chExt cx="2324206" cy="585537"/>
          </a:xfrm>
        </p:grpSpPr>
        <p:sp>
          <p:nvSpPr>
            <p:cNvPr id="46" name="矩形 15"/>
            <p:cNvSpPr/>
            <p:nvPr/>
          </p:nvSpPr>
          <p:spPr>
            <a:xfrm flipH="1">
              <a:off x="290286" y="2410449"/>
              <a:ext cx="2324206" cy="585537"/>
            </a:xfrm>
            <a:custGeom>
              <a:rect b="b" l="l" r="r" t="t"/>
              <a:pathLst>
                <a:path h="776923" w="3106957">
                  <a:moveTo>
                    <a:pt x="0" y="0"/>
                  </a:moveTo>
                  <a:lnTo>
                    <a:pt x="191750" y="776923"/>
                  </a:lnTo>
                  <a:lnTo>
                    <a:pt x="3106957" y="526631"/>
                  </a:lnTo>
                  <a:lnTo>
                    <a:pt x="3106957" y="1519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399"/>
            </a:p>
          </p:txBody>
        </p:sp>
        <p:sp>
          <p:nvSpPr>
            <p:cNvPr id="47" name="文本框 66"/>
            <p:cNvSpPr txBox="1"/>
            <p:nvPr/>
          </p:nvSpPr>
          <p:spPr>
            <a:xfrm>
              <a:off x="678850" y="2497180"/>
              <a:ext cx="1615864" cy="373401"/>
            </a:xfrm>
            <a:prstGeom prst="rect">
              <a:avLst/>
            </a:prstGeom>
          </p:spPr>
          <p:txBody>
            <a:bodyPr wrap="square">
              <a:spAutoFit/>
            </a:bodyPr>
            <a:lstStyle>
              <a:defPPr>
                <a:defRPr lang="zh-CN"/>
              </a:defPPr>
              <a:lvl1pPr>
                <a:defRPr sz="2400">
                  <a:latin charset="-122" panose="02000000000000000000" pitchFamily="2" typeface="方正正大黑简体"/>
                  <a:ea charset="-122" panose="02000000000000000000" pitchFamily="2" typeface="方正正大黑简体"/>
                </a:defRPr>
              </a:lvl1pPr>
            </a:lstStyle>
            <a:p>
              <a:pPr algn="ctr"/>
              <a:r>
                <a:rPr altLang="en-US" lang="zh-CN" sz="2666">
                  <a:solidFill>
                    <a:schemeClr val="bg1"/>
                  </a:solidFill>
                  <a:latin charset="-122" panose="020b0503020204020204" pitchFamily="34" typeface="微软雅黑"/>
                  <a:ea charset="-122" panose="020b0503020204020204" pitchFamily="34" typeface="微软雅黑"/>
                </a:rPr>
                <a:t>输入标题</a:t>
              </a:r>
            </a:p>
          </p:txBody>
        </p:sp>
      </p:grpSp>
      <p:grpSp>
        <p:nvGrpSpPr>
          <p:cNvPr id="48" name="组合 47"/>
          <p:cNvGrpSpPr/>
          <p:nvPr/>
        </p:nvGrpSpPr>
        <p:grpSpPr>
          <a:xfrm>
            <a:off x="4546933" y="3501950"/>
            <a:ext cx="3098134" cy="780513"/>
            <a:chOff x="3409897" y="2410449"/>
            <a:chExt cx="2324206" cy="585537"/>
          </a:xfrm>
        </p:grpSpPr>
        <p:sp>
          <p:nvSpPr>
            <p:cNvPr id="49" name="矩形 15"/>
            <p:cNvSpPr/>
            <p:nvPr/>
          </p:nvSpPr>
          <p:spPr>
            <a:xfrm flipH="1">
              <a:off x="3409897" y="2410449"/>
              <a:ext cx="2324206" cy="585537"/>
            </a:xfrm>
            <a:custGeom>
              <a:rect b="b" l="l" r="r" t="t"/>
              <a:pathLst>
                <a:path h="776923" w="3106957">
                  <a:moveTo>
                    <a:pt x="0" y="0"/>
                  </a:moveTo>
                  <a:lnTo>
                    <a:pt x="191750" y="776923"/>
                  </a:lnTo>
                  <a:lnTo>
                    <a:pt x="3106957" y="526631"/>
                  </a:lnTo>
                  <a:lnTo>
                    <a:pt x="3106957" y="1519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399"/>
            </a:p>
          </p:txBody>
        </p:sp>
        <p:sp>
          <p:nvSpPr>
            <p:cNvPr id="50" name="文本框 66"/>
            <p:cNvSpPr txBox="1"/>
            <p:nvPr/>
          </p:nvSpPr>
          <p:spPr>
            <a:xfrm>
              <a:off x="3928286" y="2497180"/>
              <a:ext cx="1615864" cy="373401"/>
            </a:xfrm>
            <a:prstGeom prst="rect">
              <a:avLst/>
            </a:prstGeom>
          </p:spPr>
          <p:txBody>
            <a:bodyPr wrap="square">
              <a:spAutoFit/>
            </a:bodyPr>
            <a:lstStyle>
              <a:defPPr>
                <a:defRPr lang="zh-CN"/>
              </a:defPPr>
              <a:lvl1pPr>
                <a:defRPr sz="2400">
                  <a:latin charset="-122" panose="02000000000000000000" pitchFamily="2" typeface="方正正大黑简体"/>
                  <a:ea charset="-122" panose="02000000000000000000" pitchFamily="2" typeface="方正正大黑简体"/>
                </a:defRPr>
              </a:lvl1pPr>
            </a:lstStyle>
            <a:p>
              <a:pPr algn="ctr"/>
              <a:r>
                <a:rPr altLang="en-US" lang="zh-CN" sz="2666">
                  <a:solidFill>
                    <a:schemeClr val="bg1"/>
                  </a:solidFill>
                  <a:latin charset="-122" panose="020b0503020204020204" pitchFamily="34" typeface="微软雅黑"/>
                  <a:ea charset="-122" panose="020b0503020204020204" pitchFamily="34" typeface="微软雅黑"/>
                </a:rPr>
                <a:t>输入标题</a:t>
              </a:r>
            </a:p>
          </p:txBody>
        </p:sp>
      </p:grpSp>
      <p:grpSp>
        <p:nvGrpSpPr>
          <p:cNvPr id="51" name="组合 50"/>
          <p:cNvGrpSpPr/>
          <p:nvPr/>
        </p:nvGrpSpPr>
        <p:grpSpPr>
          <a:xfrm>
            <a:off x="8469049" y="3501950"/>
            <a:ext cx="3098134" cy="780513"/>
            <a:chOff x="6529508" y="2410449"/>
            <a:chExt cx="2324206" cy="585537"/>
          </a:xfrm>
        </p:grpSpPr>
        <p:sp>
          <p:nvSpPr>
            <p:cNvPr id="52" name="矩形 15"/>
            <p:cNvSpPr/>
            <p:nvPr/>
          </p:nvSpPr>
          <p:spPr>
            <a:xfrm flipH="1">
              <a:off x="6529508" y="2410449"/>
              <a:ext cx="2324206" cy="585537"/>
            </a:xfrm>
            <a:custGeom>
              <a:rect b="b" l="l" r="r" t="t"/>
              <a:pathLst>
                <a:path h="776923" w="3106957">
                  <a:moveTo>
                    <a:pt x="0" y="0"/>
                  </a:moveTo>
                  <a:lnTo>
                    <a:pt x="191750" y="776923"/>
                  </a:lnTo>
                  <a:lnTo>
                    <a:pt x="3106957" y="526631"/>
                  </a:lnTo>
                  <a:lnTo>
                    <a:pt x="3106957" y="1519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399"/>
            </a:p>
          </p:txBody>
        </p:sp>
        <p:sp>
          <p:nvSpPr>
            <p:cNvPr id="53" name="文本框 66"/>
            <p:cNvSpPr txBox="1"/>
            <p:nvPr/>
          </p:nvSpPr>
          <p:spPr>
            <a:xfrm>
              <a:off x="7047898" y="2497180"/>
              <a:ext cx="1615864" cy="373401"/>
            </a:xfrm>
            <a:prstGeom prst="rect">
              <a:avLst/>
            </a:prstGeom>
          </p:spPr>
          <p:txBody>
            <a:bodyPr wrap="square">
              <a:spAutoFit/>
            </a:bodyPr>
            <a:lstStyle>
              <a:defPPr>
                <a:defRPr lang="zh-CN"/>
              </a:defPPr>
              <a:lvl1pPr>
                <a:defRPr sz="2400">
                  <a:latin charset="-122" panose="02000000000000000000" pitchFamily="2" typeface="方正正大黑简体"/>
                  <a:ea charset="-122" panose="02000000000000000000" pitchFamily="2" typeface="方正正大黑简体"/>
                </a:defRPr>
              </a:lvl1pPr>
            </a:lstStyle>
            <a:p>
              <a:pPr algn="ctr"/>
              <a:r>
                <a:rPr altLang="en-US" lang="zh-CN" sz="2666">
                  <a:solidFill>
                    <a:schemeClr val="bg1"/>
                  </a:solidFill>
                  <a:latin charset="-122" panose="020b0503020204020204" pitchFamily="34" typeface="微软雅黑"/>
                  <a:ea charset="-122" panose="020b0503020204020204" pitchFamily="34" typeface="微软雅黑"/>
                </a:rPr>
                <a:t>输入标题</a:t>
              </a:r>
            </a:p>
          </p:txBody>
        </p:sp>
      </p:grpSp>
      <p:sp>
        <p:nvSpPr>
          <p:cNvPr id="54" name="矩形 53"/>
          <p:cNvSpPr/>
          <p:nvPr/>
        </p:nvSpPr>
        <p:spPr>
          <a:xfrm>
            <a:off x="567112" y="4811570"/>
            <a:ext cx="3160361" cy="1401018"/>
          </a:xfrm>
          <a:prstGeom prst="rect">
            <a:avLst/>
          </a:prstGeom>
        </p:spPr>
        <p:txBody>
          <a:bodyPr wrap="square">
            <a:noAutofit/>
          </a:bodyPr>
          <a:lstStyle/>
          <a:p>
            <a:pPr algn="ctr">
              <a:lnSpc>
                <a:spcPct val="15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55" name="矩形 54"/>
          <p:cNvSpPr/>
          <p:nvPr/>
        </p:nvSpPr>
        <p:spPr>
          <a:xfrm>
            <a:off x="4515821" y="4811570"/>
            <a:ext cx="3160361" cy="1401018"/>
          </a:xfrm>
          <a:prstGeom prst="rect">
            <a:avLst/>
          </a:prstGeom>
        </p:spPr>
        <p:txBody>
          <a:bodyPr wrap="square">
            <a:noAutofit/>
          </a:bodyPr>
          <a:lstStyle/>
          <a:p>
            <a:pPr algn="ctr">
              <a:lnSpc>
                <a:spcPct val="15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56" name="矩形 55"/>
          <p:cNvSpPr/>
          <p:nvPr/>
        </p:nvSpPr>
        <p:spPr>
          <a:xfrm>
            <a:off x="8656836" y="4811570"/>
            <a:ext cx="3160361" cy="1401018"/>
          </a:xfrm>
          <a:prstGeom prst="rect">
            <a:avLst/>
          </a:prstGeom>
        </p:spPr>
        <p:txBody>
          <a:bodyPr wrap="square">
            <a:noAutofit/>
          </a:bodyPr>
          <a:lstStyle/>
          <a:p>
            <a:pPr algn="ctr">
              <a:lnSpc>
                <a:spcPct val="15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8" name="标题 7"/>
          <p:cNvSpPr>
            <a:spLocks noGrp="1"/>
          </p:cNvSpPr>
          <p:nvPr>
            <p:ph type="title"/>
          </p:nvPr>
        </p:nvSpPr>
        <p:spPr/>
        <p:txBody>
          <a:bodyPr>
            <a:normAutofit/>
          </a:bodyPr>
          <a:lstStyle/>
          <a:p>
            <a:r>
              <a:rPr altLang="en-US" lang="zh-CN"/>
              <a:t>单击此处添加标题</a:t>
            </a:r>
          </a:p>
        </p:txBody>
      </p:sp>
    </p:spTree>
    <p:extLst>
      <p:ext uri="{BB962C8B-B14F-4D97-AF65-F5344CB8AC3E}">
        <p14:creationId val="41289674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4"/>
                                        </p:tgtEl>
                                        <p:attrNameLst>
                                          <p:attrName>style.visibility</p:attrName>
                                        </p:attrNameLst>
                                      </p:cBhvr>
                                      <p:to>
                                        <p:strVal val="visible"/>
                                      </p:to>
                                    </p:set>
                                    <p:animEffect filter="wheel(1)" transition="in">
                                      <p:cBhvr>
                                        <p:cTn dur="1500" id="7"/>
                                        <p:tgtEl>
                                          <p:spTgt spid="34"/>
                                        </p:tgtEl>
                                      </p:cBhvr>
                                    </p:animEffect>
                                  </p:childTnLst>
                                </p:cTn>
                              </p:par>
                            </p:childTnLst>
                          </p:cTn>
                        </p:par>
                        <p:par>
                          <p:cTn fill="hold" id="8" nodeType="afterGroup">
                            <p:stCondLst>
                              <p:cond delay="1500"/>
                            </p:stCondLst>
                            <p:childTnLst>
                              <p:par>
                                <p:cTn fill="hold" grpId="0" id="9" nodeType="afterEffect" presetClass="entr" presetID="22" presetSubtype="2">
                                  <p:stCondLst>
                                    <p:cond delay="0"/>
                                  </p:stCondLst>
                                  <p:childTnLst>
                                    <p:set>
                                      <p:cBhvr>
                                        <p:cTn dur="1" fill="hold" id="10">
                                          <p:stCondLst>
                                            <p:cond delay="0"/>
                                          </p:stCondLst>
                                        </p:cTn>
                                        <p:tgtEl>
                                          <p:spTgt spid="33"/>
                                        </p:tgtEl>
                                        <p:attrNameLst>
                                          <p:attrName>style.visibility</p:attrName>
                                        </p:attrNameLst>
                                      </p:cBhvr>
                                      <p:to>
                                        <p:strVal val="visible"/>
                                      </p:to>
                                    </p:set>
                                    <p:animEffect filter="wipe(right)" transition="in">
                                      <p:cBhvr>
                                        <p:cTn dur="500" id="11"/>
                                        <p:tgtEl>
                                          <p:spTgt spid="33"/>
                                        </p:tgtEl>
                                      </p:cBhvr>
                                    </p:animEffect>
                                  </p:childTnLst>
                                </p:cTn>
                              </p:par>
                            </p:childTnLst>
                          </p:cTn>
                        </p:par>
                        <p:par>
                          <p:cTn fill="hold" id="12" nodeType="afterGroup">
                            <p:stCondLst>
                              <p:cond delay="2000"/>
                            </p:stCondLst>
                            <p:childTnLst>
                              <p:par>
                                <p:cTn fill="hold" id="13" nodeType="afterEffect" presetClass="entr" presetID="22" presetSubtype="8">
                                  <p:stCondLst>
                                    <p:cond delay="0"/>
                                  </p:stCondLst>
                                  <p:childTnLst>
                                    <p:set>
                                      <p:cBhvr>
                                        <p:cTn dur="1" fill="hold" id="14">
                                          <p:stCondLst>
                                            <p:cond delay="0"/>
                                          </p:stCondLst>
                                        </p:cTn>
                                        <p:tgtEl>
                                          <p:spTgt spid="45"/>
                                        </p:tgtEl>
                                        <p:attrNameLst>
                                          <p:attrName>style.visibility</p:attrName>
                                        </p:attrNameLst>
                                      </p:cBhvr>
                                      <p:to>
                                        <p:strVal val="visible"/>
                                      </p:to>
                                    </p:set>
                                    <p:animEffect filter="wipe(left)" transition="in">
                                      <p:cBhvr>
                                        <p:cTn dur="500" id="15"/>
                                        <p:tgtEl>
                                          <p:spTgt spid="45"/>
                                        </p:tgtEl>
                                      </p:cBhvr>
                                    </p:animEffect>
                                  </p:childTnLst>
                                </p:cTn>
                              </p:par>
                            </p:childTnLst>
                          </p:cTn>
                        </p:par>
                        <p:par>
                          <p:cTn fill="hold" id="16" nodeType="afterGroup">
                            <p:stCondLst>
                              <p:cond delay="2500"/>
                            </p:stCondLst>
                            <p:childTnLst>
                              <p:par>
                                <p:cTn fill="hold" id="17" nodeType="afterEffect" presetClass="entr" presetID="21" presetSubtype="1">
                                  <p:stCondLst>
                                    <p:cond delay="0"/>
                                  </p:stCondLst>
                                  <p:childTnLst>
                                    <p:set>
                                      <p:cBhvr>
                                        <p:cTn dur="1" fill="hold" id="18">
                                          <p:stCondLst>
                                            <p:cond delay="0"/>
                                          </p:stCondLst>
                                        </p:cTn>
                                        <p:tgtEl>
                                          <p:spTgt spid="38"/>
                                        </p:tgtEl>
                                        <p:attrNameLst>
                                          <p:attrName>style.visibility</p:attrName>
                                        </p:attrNameLst>
                                      </p:cBhvr>
                                      <p:to>
                                        <p:strVal val="visible"/>
                                      </p:to>
                                    </p:set>
                                    <p:animEffect filter="wheel(1)" transition="in">
                                      <p:cBhvr>
                                        <p:cTn dur="1500" id="19"/>
                                        <p:tgtEl>
                                          <p:spTgt spid="38"/>
                                        </p:tgtEl>
                                      </p:cBhvr>
                                    </p:animEffect>
                                  </p:childTnLst>
                                </p:cTn>
                              </p:par>
                            </p:childTnLst>
                          </p:cTn>
                        </p:par>
                        <p:par>
                          <p:cTn fill="hold" id="20" nodeType="afterGroup">
                            <p:stCondLst>
                              <p:cond delay="4000"/>
                            </p:stCondLst>
                            <p:childTnLst>
                              <p:par>
                                <p:cTn fill="hold" grpId="0" id="21" nodeType="afterEffect" presetClass="entr" presetID="22" presetSubtype="2">
                                  <p:stCondLst>
                                    <p:cond delay="0"/>
                                  </p:stCondLst>
                                  <p:childTnLst>
                                    <p:set>
                                      <p:cBhvr>
                                        <p:cTn dur="1" fill="hold" id="22">
                                          <p:stCondLst>
                                            <p:cond delay="0"/>
                                          </p:stCondLst>
                                        </p:cTn>
                                        <p:tgtEl>
                                          <p:spTgt spid="37"/>
                                        </p:tgtEl>
                                        <p:attrNameLst>
                                          <p:attrName>style.visibility</p:attrName>
                                        </p:attrNameLst>
                                      </p:cBhvr>
                                      <p:to>
                                        <p:strVal val="visible"/>
                                      </p:to>
                                    </p:set>
                                    <p:animEffect filter="wipe(right)" transition="in">
                                      <p:cBhvr>
                                        <p:cTn dur="500" id="23"/>
                                        <p:tgtEl>
                                          <p:spTgt spid="37"/>
                                        </p:tgtEl>
                                      </p:cBhvr>
                                    </p:animEffect>
                                  </p:childTnLst>
                                </p:cTn>
                              </p:par>
                            </p:childTnLst>
                          </p:cTn>
                        </p:par>
                        <p:par>
                          <p:cTn fill="hold" id="24" nodeType="afterGroup">
                            <p:stCondLst>
                              <p:cond delay="4500"/>
                            </p:stCondLst>
                            <p:childTnLst>
                              <p:par>
                                <p:cTn fill="hold" id="25" nodeType="afterEffect" presetClass="entr" presetID="22" presetSubtype="8">
                                  <p:stCondLst>
                                    <p:cond delay="0"/>
                                  </p:stCondLst>
                                  <p:childTnLst>
                                    <p:set>
                                      <p:cBhvr>
                                        <p:cTn dur="1" fill="hold" id="26">
                                          <p:stCondLst>
                                            <p:cond delay="0"/>
                                          </p:stCondLst>
                                        </p:cTn>
                                        <p:tgtEl>
                                          <p:spTgt spid="48"/>
                                        </p:tgtEl>
                                        <p:attrNameLst>
                                          <p:attrName>style.visibility</p:attrName>
                                        </p:attrNameLst>
                                      </p:cBhvr>
                                      <p:to>
                                        <p:strVal val="visible"/>
                                      </p:to>
                                    </p:set>
                                    <p:animEffect filter="wipe(left)" transition="in">
                                      <p:cBhvr>
                                        <p:cTn dur="500" id="27"/>
                                        <p:tgtEl>
                                          <p:spTgt spid="48"/>
                                        </p:tgtEl>
                                      </p:cBhvr>
                                    </p:animEffect>
                                  </p:childTnLst>
                                </p:cTn>
                              </p:par>
                            </p:childTnLst>
                          </p:cTn>
                        </p:par>
                        <p:par>
                          <p:cTn fill="hold" id="28" nodeType="afterGroup">
                            <p:stCondLst>
                              <p:cond delay="5000"/>
                            </p:stCondLst>
                            <p:childTnLst>
                              <p:par>
                                <p:cTn fill="hold" id="29" nodeType="afterEffect" presetClass="entr" presetID="21" presetSubtype="1">
                                  <p:stCondLst>
                                    <p:cond delay="0"/>
                                  </p:stCondLst>
                                  <p:childTnLst>
                                    <p:set>
                                      <p:cBhvr>
                                        <p:cTn dur="1" fill="hold" id="30">
                                          <p:stCondLst>
                                            <p:cond delay="0"/>
                                          </p:stCondLst>
                                        </p:cTn>
                                        <p:tgtEl>
                                          <p:spTgt spid="42"/>
                                        </p:tgtEl>
                                        <p:attrNameLst>
                                          <p:attrName>style.visibility</p:attrName>
                                        </p:attrNameLst>
                                      </p:cBhvr>
                                      <p:to>
                                        <p:strVal val="visible"/>
                                      </p:to>
                                    </p:set>
                                    <p:animEffect filter="wheel(1)" transition="in">
                                      <p:cBhvr>
                                        <p:cTn dur="1500" id="31"/>
                                        <p:tgtEl>
                                          <p:spTgt spid="42"/>
                                        </p:tgtEl>
                                      </p:cBhvr>
                                    </p:animEffect>
                                  </p:childTnLst>
                                </p:cTn>
                              </p:par>
                            </p:childTnLst>
                          </p:cTn>
                        </p:par>
                        <p:par>
                          <p:cTn fill="hold" id="32" nodeType="afterGroup">
                            <p:stCondLst>
                              <p:cond delay="6500"/>
                            </p:stCondLst>
                            <p:childTnLst>
                              <p:par>
                                <p:cTn fill="hold" grpId="0" id="33" nodeType="afterEffect" presetClass="entr" presetID="22" presetSubtype="2">
                                  <p:stCondLst>
                                    <p:cond delay="0"/>
                                  </p:stCondLst>
                                  <p:childTnLst>
                                    <p:set>
                                      <p:cBhvr>
                                        <p:cTn dur="1" fill="hold" id="34">
                                          <p:stCondLst>
                                            <p:cond delay="0"/>
                                          </p:stCondLst>
                                        </p:cTn>
                                        <p:tgtEl>
                                          <p:spTgt spid="41"/>
                                        </p:tgtEl>
                                        <p:attrNameLst>
                                          <p:attrName>style.visibility</p:attrName>
                                        </p:attrNameLst>
                                      </p:cBhvr>
                                      <p:to>
                                        <p:strVal val="visible"/>
                                      </p:to>
                                    </p:set>
                                    <p:animEffect filter="wipe(right)" transition="in">
                                      <p:cBhvr>
                                        <p:cTn dur="500" id="35"/>
                                        <p:tgtEl>
                                          <p:spTgt spid="41"/>
                                        </p:tgtEl>
                                      </p:cBhvr>
                                    </p:animEffect>
                                  </p:childTnLst>
                                </p:cTn>
                              </p:par>
                            </p:childTnLst>
                          </p:cTn>
                        </p:par>
                        <p:par>
                          <p:cTn fill="hold" id="36" nodeType="afterGroup">
                            <p:stCondLst>
                              <p:cond delay="7000"/>
                            </p:stCondLst>
                            <p:childTnLst>
                              <p:par>
                                <p:cTn fill="hold" id="37" nodeType="afterEffect" presetClass="entr" presetID="22" presetSubtype="8">
                                  <p:stCondLst>
                                    <p:cond delay="0"/>
                                  </p:stCondLst>
                                  <p:childTnLst>
                                    <p:set>
                                      <p:cBhvr>
                                        <p:cTn dur="1" fill="hold" id="38">
                                          <p:stCondLst>
                                            <p:cond delay="0"/>
                                          </p:stCondLst>
                                        </p:cTn>
                                        <p:tgtEl>
                                          <p:spTgt spid="51"/>
                                        </p:tgtEl>
                                        <p:attrNameLst>
                                          <p:attrName>style.visibility</p:attrName>
                                        </p:attrNameLst>
                                      </p:cBhvr>
                                      <p:to>
                                        <p:strVal val="visible"/>
                                      </p:to>
                                    </p:set>
                                    <p:animEffect filter="wipe(left)" transition="in">
                                      <p:cBhvr>
                                        <p:cTn dur="500" id="39"/>
                                        <p:tgtEl>
                                          <p:spTgt spid="51"/>
                                        </p:tgtEl>
                                      </p:cBhvr>
                                    </p:animEffect>
                                  </p:childTnLst>
                                </p:cTn>
                              </p:par>
                            </p:childTnLst>
                          </p:cTn>
                        </p:par>
                        <p:par>
                          <p:cTn fill="hold" id="40" nodeType="afterGroup">
                            <p:stCondLst>
                              <p:cond delay="7500"/>
                            </p:stCondLst>
                            <p:childTnLst>
                              <p:par>
                                <p:cTn fill="hold" grpId="0" id="41" nodeType="afterEffect" presetClass="entr" presetID="22" presetSubtype="1">
                                  <p:stCondLst>
                                    <p:cond delay="0"/>
                                  </p:stCondLst>
                                  <p:childTnLst>
                                    <p:set>
                                      <p:cBhvr>
                                        <p:cTn dur="1" fill="hold" id="42">
                                          <p:stCondLst>
                                            <p:cond delay="0"/>
                                          </p:stCondLst>
                                        </p:cTn>
                                        <p:tgtEl>
                                          <p:spTgt spid="54"/>
                                        </p:tgtEl>
                                        <p:attrNameLst>
                                          <p:attrName>style.visibility</p:attrName>
                                        </p:attrNameLst>
                                      </p:cBhvr>
                                      <p:to>
                                        <p:strVal val="visible"/>
                                      </p:to>
                                    </p:set>
                                    <p:animEffect filter="wipe(up)" transition="in">
                                      <p:cBhvr>
                                        <p:cTn dur="500" id="43"/>
                                        <p:tgtEl>
                                          <p:spTgt spid="54"/>
                                        </p:tgtEl>
                                      </p:cBhvr>
                                    </p:animEffect>
                                  </p:childTnLst>
                                </p:cTn>
                              </p:par>
                            </p:childTnLst>
                          </p:cTn>
                        </p:par>
                        <p:par>
                          <p:cTn fill="hold" id="44" nodeType="afterGroup">
                            <p:stCondLst>
                              <p:cond delay="8000"/>
                            </p:stCondLst>
                            <p:childTnLst>
                              <p:par>
                                <p:cTn fill="hold" grpId="0" id="45" nodeType="afterEffect" presetClass="entr" presetID="22" presetSubtype="1">
                                  <p:stCondLst>
                                    <p:cond delay="0"/>
                                  </p:stCondLst>
                                  <p:childTnLst>
                                    <p:set>
                                      <p:cBhvr>
                                        <p:cTn dur="1" fill="hold" id="46">
                                          <p:stCondLst>
                                            <p:cond delay="0"/>
                                          </p:stCondLst>
                                        </p:cTn>
                                        <p:tgtEl>
                                          <p:spTgt spid="55"/>
                                        </p:tgtEl>
                                        <p:attrNameLst>
                                          <p:attrName>style.visibility</p:attrName>
                                        </p:attrNameLst>
                                      </p:cBhvr>
                                      <p:to>
                                        <p:strVal val="visible"/>
                                      </p:to>
                                    </p:set>
                                    <p:animEffect filter="wipe(up)" transition="in">
                                      <p:cBhvr>
                                        <p:cTn dur="500" id="47"/>
                                        <p:tgtEl>
                                          <p:spTgt spid="55"/>
                                        </p:tgtEl>
                                      </p:cBhvr>
                                    </p:animEffect>
                                  </p:childTnLst>
                                </p:cTn>
                              </p:par>
                            </p:childTnLst>
                          </p:cTn>
                        </p:par>
                        <p:par>
                          <p:cTn fill="hold" id="48" nodeType="afterGroup">
                            <p:stCondLst>
                              <p:cond delay="8500"/>
                            </p:stCondLst>
                            <p:childTnLst>
                              <p:par>
                                <p:cTn fill="hold" grpId="0" id="49" nodeType="afterEffect" presetClass="entr" presetID="22" presetSubtype="1">
                                  <p:stCondLst>
                                    <p:cond delay="0"/>
                                  </p:stCondLst>
                                  <p:childTnLst>
                                    <p:set>
                                      <p:cBhvr>
                                        <p:cTn dur="1" fill="hold" id="50">
                                          <p:stCondLst>
                                            <p:cond delay="0"/>
                                          </p:stCondLst>
                                        </p:cTn>
                                        <p:tgtEl>
                                          <p:spTgt spid="56"/>
                                        </p:tgtEl>
                                        <p:attrNameLst>
                                          <p:attrName>style.visibility</p:attrName>
                                        </p:attrNameLst>
                                      </p:cBhvr>
                                      <p:to>
                                        <p:strVal val="visible"/>
                                      </p:to>
                                    </p:set>
                                    <p:animEffect filter="wipe(up)" transition="in">
                                      <p:cBhvr>
                                        <p:cTn dur="500" id="51"/>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7"/>
      <p:bldP grpId="0" spid="41"/>
      <p:bldP grpId="0" spid="54"/>
      <p:bldP grpId="0" spid="55"/>
      <p:bldP grpId="0" spid="5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872043" y="2806872"/>
            <a:ext cx="2344012" cy="2236968"/>
            <a:chOff x="570215" y="2889768"/>
            <a:chExt cx="1758238" cy="1677726"/>
          </a:xfrm>
        </p:grpSpPr>
        <p:grpSp>
          <p:nvGrpSpPr>
            <p:cNvPr id="25" name="组合 24"/>
            <p:cNvGrpSpPr/>
            <p:nvPr/>
          </p:nvGrpSpPr>
          <p:grpSpPr>
            <a:xfrm>
              <a:off x="871881" y="3110922"/>
              <a:ext cx="1456572" cy="1456572"/>
              <a:chOff x="1057242" y="2253672"/>
              <a:chExt cx="1456572" cy="1456572"/>
            </a:xfrm>
          </p:grpSpPr>
          <p:sp>
            <p:nvSpPr>
              <p:cNvPr id="27" name="泪滴形 2"/>
              <p:cNvSpPr/>
              <p:nvPr/>
            </p:nvSpPr>
            <p:spPr>
              <a:xfrm rot="8100000">
                <a:off x="1057242" y="2253672"/>
                <a:ext cx="1456572" cy="1456572"/>
              </a:xfrm>
              <a:custGeom>
                <a:rect b="b" l="l" r="r" t="t"/>
                <a:pathLst>
                  <a:path h="1456572" w="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TextBox 27"/>
              <p:cNvSpPr txBox="1"/>
              <p:nvPr/>
            </p:nvSpPr>
            <p:spPr>
              <a:xfrm>
                <a:off x="1373995" y="2715138"/>
                <a:ext cx="823067" cy="480060"/>
              </a:xfrm>
              <a:prstGeom prst="rect">
                <a:avLst/>
              </a:prstGeom>
              <a:noFill/>
            </p:spPr>
            <p:txBody>
              <a:bodyPr rtlCol="0" wrap="none">
                <a:spAutoFit/>
              </a:bodyPr>
              <a:lstStyle/>
              <a:p>
                <a:pPr algn="ctr"/>
                <a:r>
                  <a:rPr altLang="en-US" lang="zh-CN">
                    <a:solidFill>
                      <a:schemeClr val="bg1">
                        <a:lumMod val="65000"/>
                      </a:schemeClr>
                    </a:solidFill>
                  </a:rPr>
                  <a:t>宏观利好</a:t>
                </a:r>
              </a:p>
              <a:p>
                <a:pPr algn="ctr"/>
                <a:r>
                  <a:rPr altLang="en-US" lang="zh-CN">
                    <a:solidFill>
                      <a:schemeClr val="bg1">
                        <a:lumMod val="65000"/>
                      </a:schemeClr>
                    </a:solidFill>
                  </a:rPr>
                  <a:t>表现一</a:t>
                </a:r>
              </a:p>
            </p:txBody>
          </p:sp>
        </p:grpSp>
        <p:sp>
          <p:nvSpPr>
            <p:cNvPr id="26" name="椭圆 25"/>
            <p:cNvSpPr/>
            <p:nvPr/>
          </p:nvSpPr>
          <p:spPr>
            <a:xfrm>
              <a:off x="570215" y="2889768"/>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anose="020b0806030902050204" pitchFamily="34" typeface="Impact"/>
                </a:rPr>
                <a:t>01</a:t>
              </a:r>
            </a:p>
          </p:txBody>
        </p:sp>
      </p:grpSp>
      <p:sp>
        <p:nvSpPr>
          <p:cNvPr id="29" name="Rectangle 20"/>
          <p:cNvSpPr>
            <a:spLocks noChangeArrowheads="1"/>
          </p:cNvSpPr>
          <p:nvPr/>
        </p:nvSpPr>
        <p:spPr bwMode="auto">
          <a:xfrm>
            <a:off x="6953760" y="1892830"/>
            <a:ext cx="4478557" cy="10569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60954" lIns="121908" rIns="121908" tIns="60954"/>
          <a:lstStyle/>
          <a:p>
            <a:pPr>
              <a:lnSpc>
                <a:spcPct val="150000"/>
              </a:lnSpc>
              <a:defRPr/>
            </a:pPr>
            <a:r>
              <a:rPr altLang="en-US" kern="0" lang="zh-CN" sz="1300">
                <a:solidFill>
                  <a:schemeClr val="tx1">
                    <a:lumMod val="50000"/>
                    <a:lumOff val="50000"/>
                  </a:schemeClr>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a:t>
            </a:r>
          </a:p>
        </p:txBody>
      </p:sp>
      <p:sp>
        <p:nvSpPr>
          <p:cNvPr id="30" name="Rectangle 20"/>
          <p:cNvSpPr>
            <a:spLocks noChangeArrowheads="1"/>
          </p:cNvSpPr>
          <p:nvPr/>
        </p:nvSpPr>
        <p:spPr bwMode="auto">
          <a:xfrm>
            <a:off x="6993343" y="3216541"/>
            <a:ext cx="4478557" cy="10569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60954" lIns="121908" rIns="121908" tIns="60954"/>
          <a:lstStyle/>
          <a:p>
            <a:pPr>
              <a:lnSpc>
                <a:spcPct val="150000"/>
              </a:lnSpc>
              <a:defRPr/>
            </a:pPr>
            <a:r>
              <a:rPr altLang="en-US" kern="0" lang="zh-CN" sz="1300">
                <a:solidFill>
                  <a:schemeClr val="tx1">
                    <a:lumMod val="50000"/>
                    <a:lumOff val="50000"/>
                  </a:schemeClr>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a:t>
            </a:r>
          </a:p>
        </p:txBody>
      </p:sp>
      <p:sp>
        <p:nvSpPr>
          <p:cNvPr id="31" name="Rectangle 20"/>
          <p:cNvSpPr>
            <a:spLocks noChangeArrowheads="1"/>
          </p:cNvSpPr>
          <p:nvPr/>
        </p:nvSpPr>
        <p:spPr bwMode="auto">
          <a:xfrm>
            <a:off x="6993343" y="4478981"/>
            <a:ext cx="4478557" cy="10569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bIns="60954" lIns="121908" rIns="121908" tIns="60954"/>
          <a:lstStyle/>
          <a:p>
            <a:pPr>
              <a:lnSpc>
                <a:spcPct val="150000"/>
              </a:lnSpc>
              <a:defRPr/>
            </a:pPr>
            <a:r>
              <a:rPr altLang="en-US" kern="0" lang="zh-CN" sz="1300">
                <a:solidFill>
                  <a:schemeClr val="tx1">
                    <a:lumMod val="50000"/>
                    <a:lumOff val="50000"/>
                  </a:schemeClr>
                </a:solidFill>
                <a:latin charset="-122" panose="020b0503020204020204" pitchFamily="34" typeface="微软雅黑"/>
                <a:ea charset="-122" panose="020b0503020204020204" pitchFamily="34" typeface="微软雅黑"/>
              </a:rPr>
              <a:t>单击此处添加文本，单击此处添加文本，单击此处添加文本，单击此处添加文本，单击此处添加文本，单击此处添加文本</a:t>
            </a:r>
          </a:p>
        </p:txBody>
      </p:sp>
      <p:grpSp>
        <p:nvGrpSpPr>
          <p:cNvPr id="32" name="组合 31"/>
          <p:cNvGrpSpPr/>
          <p:nvPr/>
        </p:nvGrpSpPr>
        <p:grpSpPr>
          <a:xfrm>
            <a:off x="2776945" y="2090191"/>
            <a:ext cx="1311036" cy="1210692"/>
            <a:chOff x="2082384" y="2352257"/>
            <a:chExt cx="983405" cy="908019"/>
          </a:xfrm>
        </p:grpSpPr>
        <p:grpSp>
          <p:nvGrpSpPr>
            <p:cNvPr id="33" name="组合 32"/>
            <p:cNvGrpSpPr/>
            <p:nvPr/>
          </p:nvGrpSpPr>
          <p:grpSpPr>
            <a:xfrm>
              <a:off x="2251112" y="2445599"/>
              <a:ext cx="814677" cy="814677"/>
              <a:chOff x="2436472" y="1588348"/>
              <a:chExt cx="814677" cy="814677"/>
            </a:xfrm>
          </p:grpSpPr>
          <p:sp>
            <p:nvSpPr>
              <p:cNvPr id="36" name="泪滴形 2"/>
              <p:cNvSpPr/>
              <p:nvPr/>
            </p:nvSpPr>
            <p:spPr>
              <a:xfrm rot="8100000">
                <a:off x="2436472" y="1588348"/>
                <a:ext cx="814677" cy="814677"/>
              </a:xfrm>
              <a:custGeom>
                <a:rect b="b" l="l" r="r" t="t"/>
                <a:pathLst>
                  <a:path h="1456572" w="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TextBox 36"/>
              <p:cNvSpPr txBox="1"/>
              <p:nvPr/>
            </p:nvSpPr>
            <p:spPr>
              <a:xfrm>
                <a:off x="2512196" y="1795583"/>
                <a:ext cx="670647" cy="388620"/>
              </a:xfrm>
              <a:prstGeom prst="rect">
                <a:avLst/>
              </a:prstGeom>
              <a:noFill/>
            </p:spPr>
            <p:txBody>
              <a:bodyPr rtlCol="0" wrap="none">
                <a:spAutoFit/>
              </a:bodyPr>
              <a:lstStyle/>
              <a:p>
                <a:pPr algn="ctr"/>
                <a:r>
                  <a:rPr altLang="en-US" lang="zh-CN" sz="1400">
                    <a:solidFill>
                      <a:schemeClr val="bg1">
                        <a:lumMod val="65000"/>
                      </a:schemeClr>
                    </a:solidFill>
                  </a:rPr>
                  <a:t>宏观利好</a:t>
                </a:r>
              </a:p>
              <a:p>
                <a:pPr algn="ctr"/>
                <a:r>
                  <a:rPr altLang="en-US" lang="zh-CN" sz="1400">
                    <a:solidFill>
                      <a:schemeClr val="bg1">
                        <a:lumMod val="65000"/>
                      </a:schemeClr>
                    </a:solidFill>
                  </a:rPr>
                  <a:t>表现二</a:t>
                </a:r>
              </a:p>
            </p:txBody>
          </p:sp>
        </p:grpSp>
        <p:sp>
          <p:nvSpPr>
            <p:cNvPr id="34" name="椭圆 33"/>
            <p:cNvSpPr/>
            <p:nvPr/>
          </p:nvSpPr>
          <p:spPr>
            <a:xfrm>
              <a:off x="2082384" y="2352257"/>
              <a:ext cx="360041" cy="3600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00">
                <a:latin charset="0" panose="020b0806030902050204" pitchFamily="34" typeface="Impact"/>
              </a:endParaRPr>
            </a:p>
          </p:txBody>
        </p:sp>
        <p:sp>
          <p:nvSpPr>
            <p:cNvPr id="35" name="矩形 34"/>
            <p:cNvSpPr/>
            <p:nvPr/>
          </p:nvSpPr>
          <p:spPr>
            <a:xfrm>
              <a:off x="2112607" y="2388489"/>
              <a:ext cx="295552" cy="251460"/>
            </a:xfrm>
            <a:prstGeom prst="rect">
              <a:avLst/>
            </a:prstGeom>
          </p:spPr>
          <p:txBody>
            <a:bodyPr wrap="none">
              <a:spAutoFit/>
            </a:bodyPr>
            <a:lstStyle/>
            <a:p>
              <a:pPr algn="ctr"/>
              <a:r>
                <a:rPr altLang="zh-CN" lang="en-US" sz="1600">
                  <a:solidFill>
                    <a:schemeClr val="bg1"/>
                  </a:solidFill>
                  <a:latin charset="0" panose="020b0806030902050204" pitchFamily="34" typeface="Impact"/>
                </a:rPr>
                <a:t>02</a:t>
              </a:r>
            </a:p>
          </p:txBody>
        </p:sp>
      </p:grpSp>
      <p:grpSp>
        <p:nvGrpSpPr>
          <p:cNvPr id="38" name="组合 37"/>
          <p:cNvGrpSpPr/>
          <p:nvPr/>
        </p:nvGrpSpPr>
        <p:grpSpPr>
          <a:xfrm>
            <a:off x="3944233" y="3182685"/>
            <a:ext cx="1767777" cy="1659765"/>
            <a:chOff x="2957963" y="3171627"/>
            <a:chExt cx="1326005" cy="1244824"/>
          </a:xfrm>
        </p:grpSpPr>
        <p:grpSp>
          <p:nvGrpSpPr>
            <p:cNvPr id="39" name="组合 38"/>
            <p:cNvGrpSpPr/>
            <p:nvPr/>
          </p:nvGrpSpPr>
          <p:grpSpPr>
            <a:xfrm>
              <a:off x="2957963" y="3317952"/>
              <a:ext cx="1098499" cy="1098499"/>
              <a:chOff x="3143323" y="2460701"/>
              <a:chExt cx="1098499" cy="1098499"/>
            </a:xfrm>
          </p:grpSpPr>
          <p:sp>
            <p:nvSpPr>
              <p:cNvPr id="42" name="泪滴形 2"/>
              <p:cNvSpPr/>
              <p:nvPr/>
            </p:nvSpPr>
            <p:spPr>
              <a:xfrm rot="8100000">
                <a:off x="3143323" y="2460701"/>
                <a:ext cx="1098499" cy="1098499"/>
              </a:xfrm>
              <a:custGeom>
                <a:rect b="b" l="l" r="r" t="t"/>
                <a:pathLst>
                  <a:path h="1456572" w="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TextBox 42"/>
              <p:cNvSpPr txBox="1"/>
              <p:nvPr/>
            </p:nvSpPr>
            <p:spPr>
              <a:xfrm>
                <a:off x="3299305" y="2767981"/>
                <a:ext cx="861172" cy="502920"/>
              </a:xfrm>
              <a:prstGeom prst="rect">
                <a:avLst/>
              </a:prstGeom>
              <a:noFill/>
            </p:spPr>
            <p:txBody>
              <a:bodyPr rtlCol="0" wrap="none">
                <a:spAutoFit/>
              </a:bodyPr>
              <a:lstStyle/>
              <a:p>
                <a:pPr algn="ctr"/>
                <a:r>
                  <a:rPr altLang="en-US" lang="zh-CN" sz="1900">
                    <a:solidFill>
                      <a:schemeClr val="bg1">
                        <a:lumMod val="65000"/>
                      </a:schemeClr>
                    </a:solidFill>
                  </a:rPr>
                  <a:t>宏观利好</a:t>
                </a:r>
              </a:p>
              <a:p>
                <a:pPr algn="ctr"/>
                <a:r>
                  <a:rPr altLang="en-US" lang="zh-CN" sz="1900">
                    <a:solidFill>
                      <a:schemeClr val="bg1">
                        <a:lumMod val="65000"/>
                      </a:schemeClr>
                    </a:solidFill>
                  </a:rPr>
                  <a:t>表现三</a:t>
                </a:r>
              </a:p>
            </p:txBody>
          </p:sp>
        </p:grpSp>
        <p:sp>
          <p:nvSpPr>
            <p:cNvPr id="40" name="椭圆 39"/>
            <p:cNvSpPr/>
            <p:nvPr/>
          </p:nvSpPr>
          <p:spPr>
            <a:xfrm>
              <a:off x="3779912" y="3171627"/>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3863232" y="3263037"/>
              <a:ext cx="350327" cy="308610"/>
            </a:xfrm>
            <a:prstGeom prst="rect">
              <a:avLst/>
            </a:prstGeom>
          </p:spPr>
          <p:txBody>
            <a:bodyPr wrap="none">
              <a:spAutoFit/>
            </a:bodyPr>
            <a:lstStyle/>
            <a:p>
              <a:pPr algn="ctr"/>
              <a:r>
                <a:rPr altLang="zh-CN" lang="en-US" sz="2100">
                  <a:solidFill>
                    <a:schemeClr val="bg1"/>
                  </a:solidFill>
                  <a:latin charset="0" panose="020b0806030902050204" pitchFamily="34" typeface="Impact"/>
                </a:rPr>
                <a:t>03</a:t>
              </a:r>
            </a:p>
          </p:txBody>
        </p:sp>
      </p:grpSp>
      <p:sp>
        <p:nvSpPr>
          <p:cNvPr id="44" name="椭圆 43"/>
          <p:cNvSpPr/>
          <p:nvPr/>
        </p:nvSpPr>
        <p:spPr>
          <a:xfrm>
            <a:off x="6176807" y="2076723"/>
            <a:ext cx="689918" cy="690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altLang="zh-CN" lang="en-US" sz="1600">
                <a:latin charset="0" panose="020b0806030902050204" pitchFamily="34" typeface="Impact"/>
              </a:rPr>
              <a:t>01</a:t>
            </a:r>
          </a:p>
        </p:txBody>
      </p:sp>
      <p:sp>
        <p:nvSpPr>
          <p:cNvPr id="45" name="椭圆 44"/>
          <p:cNvSpPr/>
          <p:nvPr/>
        </p:nvSpPr>
        <p:spPr>
          <a:xfrm>
            <a:off x="6176807" y="3318352"/>
            <a:ext cx="689918" cy="69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altLang="zh-CN" lang="en-US" sz="1600">
                <a:latin charset="0" panose="020b0806030902050204" pitchFamily="34" typeface="Impact"/>
              </a:rPr>
              <a:t>02</a:t>
            </a:r>
          </a:p>
        </p:txBody>
      </p:sp>
      <p:sp>
        <p:nvSpPr>
          <p:cNvPr id="47" name="椭圆 46"/>
          <p:cNvSpPr/>
          <p:nvPr/>
        </p:nvSpPr>
        <p:spPr>
          <a:xfrm>
            <a:off x="6187429" y="4559983"/>
            <a:ext cx="689918" cy="690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altLang="zh-CN" lang="en-US" sz="1600">
                <a:latin charset="0" panose="020b0806030902050204" pitchFamily="34" typeface="Impact"/>
              </a:rPr>
              <a:t>03</a:t>
            </a:r>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368578418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childTnLst>
                                </p:cTn>
                              </p:par>
                              <p:par>
                                <p:cTn fill="hold" id="8" nodeType="withEffect" presetClass="entr" presetID="10" presetSubtype="0">
                                  <p:stCondLst>
                                    <p:cond delay="300"/>
                                  </p:stCondLst>
                                  <p:childTnLst>
                                    <p:set>
                                      <p:cBhvr>
                                        <p:cTn dur="1" fill="hold" id="9">
                                          <p:stCondLst>
                                            <p:cond delay="0"/>
                                          </p:stCondLst>
                                        </p:cTn>
                                        <p:tgtEl>
                                          <p:spTgt spid="32"/>
                                        </p:tgtEl>
                                        <p:attrNameLst>
                                          <p:attrName>style.visibility</p:attrName>
                                        </p:attrNameLst>
                                      </p:cBhvr>
                                      <p:to>
                                        <p:strVal val="visible"/>
                                      </p:to>
                                    </p:set>
                                    <p:animEffect filter="fade" transition="in">
                                      <p:cBhvr>
                                        <p:cTn dur="500" id="10"/>
                                        <p:tgtEl>
                                          <p:spTgt spid="32"/>
                                        </p:tgtEl>
                                      </p:cBhvr>
                                    </p:animEffect>
                                  </p:childTnLst>
                                </p:cTn>
                              </p:par>
                              <p:par>
                                <p:cTn fill="hold" id="11" nodeType="withEffect" presetClass="entr" presetID="10" presetSubtype="0">
                                  <p:stCondLst>
                                    <p:cond delay="600"/>
                                  </p:stCondLst>
                                  <p:childTnLst>
                                    <p:set>
                                      <p:cBhvr>
                                        <p:cTn dur="1" fill="hold" id="12">
                                          <p:stCondLst>
                                            <p:cond delay="0"/>
                                          </p:stCondLst>
                                        </p:cTn>
                                        <p:tgtEl>
                                          <p:spTgt spid="38"/>
                                        </p:tgtEl>
                                        <p:attrNameLst>
                                          <p:attrName>style.visibility</p:attrName>
                                        </p:attrNameLst>
                                      </p:cBhvr>
                                      <p:to>
                                        <p:strVal val="visible"/>
                                      </p:to>
                                    </p:set>
                                    <p:animEffect filter="fade" transition="in">
                                      <p:cBhvr>
                                        <p:cTn dur="500" id="13"/>
                                        <p:tgtEl>
                                          <p:spTgt spid="38"/>
                                        </p:tgtEl>
                                      </p:cBhvr>
                                    </p:animEffect>
                                  </p:childTnLst>
                                </p:cTn>
                              </p:par>
                            </p:childTnLst>
                          </p:cTn>
                        </p:par>
                        <p:par>
                          <p:cTn fill="hold" id="14" nodeType="afterGroup">
                            <p:stCondLst>
                              <p:cond delay="1100"/>
                            </p:stCondLst>
                            <p:childTnLst>
                              <p:par>
                                <p:cTn fill="hold" grpId="0" id="15" nodeType="afterEffect" presetClass="entr" presetID="35" presetSubtype="0">
                                  <p:stCondLst>
                                    <p:cond delay="0"/>
                                  </p:stCondLst>
                                  <p:childTnLst>
                                    <p:set>
                                      <p:cBhvr>
                                        <p:cTn dur="1" fill="hold" id="16">
                                          <p:stCondLst>
                                            <p:cond delay="0"/>
                                          </p:stCondLst>
                                        </p:cTn>
                                        <p:tgtEl>
                                          <p:spTgt spid="44"/>
                                        </p:tgtEl>
                                        <p:attrNameLst>
                                          <p:attrName>style.visibility</p:attrName>
                                        </p:attrNameLst>
                                      </p:cBhvr>
                                      <p:to>
                                        <p:strVal val="visible"/>
                                      </p:to>
                                    </p:set>
                                    <p:animEffect filter="fade" transition="in">
                                      <p:cBhvr>
                                        <p:cTn dur="1000" id="17"/>
                                        <p:tgtEl>
                                          <p:spTgt spid="44"/>
                                        </p:tgtEl>
                                      </p:cBhvr>
                                    </p:animEffect>
                                    <p:anim calcmode="lin" valueType="num">
                                      <p:cBhvr>
                                        <p:cTn dur="1000" fill="hold" id="18"/>
                                        <p:tgtEl>
                                          <p:spTgt spid="44"/>
                                        </p:tgtEl>
                                        <p:attrNameLst>
                                          <p:attrName>style.rotation</p:attrName>
                                        </p:attrNameLst>
                                      </p:cBhvr>
                                      <p:tavLst>
                                        <p:tav tm="0">
                                          <p:val>
                                            <p:fltVal val="720"/>
                                          </p:val>
                                        </p:tav>
                                        <p:tav tm="100000">
                                          <p:val>
                                            <p:fltVal val="0"/>
                                          </p:val>
                                        </p:tav>
                                      </p:tavLst>
                                    </p:anim>
                                    <p:anim calcmode="lin" valueType="num">
                                      <p:cBhvr>
                                        <p:cTn dur="1000" fill="hold" id="19"/>
                                        <p:tgtEl>
                                          <p:spTgt spid="44"/>
                                        </p:tgtEl>
                                        <p:attrNameLst>
                                          <p:attrName>ppt_h</p:attrName>
                                        </p:attrNameLst>
                                      </p:cBhvr>
                                      <p:tavLst>
                                        <p:tav tm="0">
                                          <p:val>
                                            <p:fltVal val="0"/>
                                          </p:val>
                                        </p:tav>
                                        <p:tav tm="100000">
                                          <p:val>
                                            <p:strVal val="#ppt_h"/>
                                          </p:val>
                                        </p:tav>
                                      </p:tavLst>
                                    </p:anim>
                                    <p:anim calcmode="lin" valueType="num">
                                      <p:cBhvr>
                                        <p:cTn dur="1000" fill="hold" id="20"/>
                                        <p:tgtEl>
                                          <p:spTgt spid="44"/>
                                        </p:tgtEl>
                                        <p:attrNameLst>
                                          <p:attrName>ppt_w</p:attrName>
                                        </p:attrNameLst>
                                      </p:cBhvr>
                                      <p:tavLst>
                                        <p:tav tm="0">
                                          <p:val>
                                            <p:fltVal val="0"/>
                                          </p:val>
                                        </p:tav>
                                        <p:tav tm="100000">
                                          <p:val>
                                            <p:strVal val="#ppt_w"/>
                                          </p:val>
                                        </p:tav>
                                      </p:tavLst>
                                    </p:anim>
                                  </p:childTnLst>
                                </p:cTn>
                              </p:par>
                              <p:par>
                                <p:cTn fill="hold" grpId="0" id="21" nodeType="withEffect" presetClass="entr" presetID="35" presetSubtype="0">
                                  <p:stCondLst>
                                    <p:cond delay="0"/>
                                  </p:stCondLst>
                                  <p:childTnLst>
                                    <p:set>
                                      <p:cBhvr>
                                        <p:cTn dur="1" fill="hold" id="22">
                                          <p:stCondLst>
                                            <p:cond delay="0"/>
                                          </p:stCondLst>
                                        </p:cTn>
                                        <p:tgtEl>
                                          <p:spTgt spid="45"/>
                                        </p:tgtEl>
                                        <p:attrNameLst>
                                          <p:attrName>style.visibility</p:attrName>
                                        </p:attrNameLst>
                                      </p:cBhvr>
                                      <p:to>
                                        <p:strVal val="visible"/>
                                      </p:to>
                                    </p:set>
                                    <p:animEffect filter="fade" transition="in">
                                      <p:cBhvr>
                                        <p:cTn dur="1000" id="23"/>
                                        <p:tgtEl>
                                          <p:spTgt spid="45"/>
                                        </p:tgtEl>
                                      </p:cBhvr>
                                    </p:animEffect>
                                    <p:anim calcmode="lin" valueType="num">
                                      <p:cBhvr>
                                        <p:cTn dur="1000" fill="hold" id="24"/>
                                        <p:tgtEl>
                                          <p:spTgt spid="45"/>
                                        </p:tgtEl>
                                        <p:attrNameLst>
                                          <p:attrName>style.rotation</p:attrName>
                                        </p:attrNameLst>
                                      </p:cBhvr>
                                      <p:tavLst>
                                        <p:tav tm="0">
                                          <p:val>
                                            <p:fltVal val="720"/>
                                          </p:val>
                                        </p:tav>
                                        <p:tav tm="100000">
                                          <p:val>
                                            <p:fltVal val="0"/>
                                          </p:val>
                                        </p:tav>
                                      </p:tavLst>
                                    </p:anim>
                                    <p:anim calcmode="lin" valueType="num">
                                      <p:cBhvr>
                                        <p:cTn dur="1000" fill="hold" id="25"/>
                                        <p:tgtEl>
                                          <p:spTgt spid="45"/>
                                        </p:tgtEl>
                                        <p:attrNameLst>
                                          <p:attrName>ppt_h</p:attrName>
                                        </p:attrNameLst>
                                      </p:cBhvr>
                                      <p:tavLst>
                                        <p:tav tm="0">
                                          <p:val>
                                            <p:fltVal val="0"/>
                                          </p:val>
                                        </p:tav>
                                        <p:tav tm="100000">
                                          <p:val>
                                            <p:strVal val="#ppt_h"/>
                                          </p:val>
                                        </p:tav>
                                      </p:tavLst>
                                    </p:anim>
                                    <p:anim calcmode="lin" valueType="num">
                                      <p:cBhvr>
                                        <p:cTn dur="1000" fill="hold" id="26"/>
                                        <p:tgtEl>
                                          <p:spTgt spid="45"/>
                                        </p:tgtEl>
                                        <p:attrNameLst>
                                          <p:attrName>ppt_w</p:attrName>
                                        </p:attrNameLst>
                                      </p:cBhvr>
                                      <p:tavLst>
                                        <p:tav tm="0">
                                          <p:val>
                                            <p:fltVal val="0"/>
                                          </p:val>
                                        </p:tav>
                                        <p:tav tm="100000">
                                          <p:val>
                                            <p:strVal val="#ppt_w"/>
                                          </p:val>
                                        </p:tav>
                                      </p:tavLst>
                                    </p:anim>
                                  </p:childTnLst>
                                </p:cTn>
                              </p:par>
                              <p:par>
                                <p:cTn fill="hold" grpId="0" id="27" nodeType="withEffect" presetClass="entr" presetID="35" presetSubtype="0">
                                  <p:stCondLst>
                                    <p:cond delay="0"/>
                                  </p:stCondLst>
                                  <p:childTnLst>
                                    <p:set>
                                      <p:cBhvr>
                                        <p:cTn dur="1" fill="hold" id="28">
                                          <p:stCondLst>
                                            <p:cond delay="0"/>
                                          </p:stCondLst>
                                        </p:cTn>
                                        <p:tgtEl>
                                          <p:spTgt spid="47"/>
                                        </p:tgtEl>
                                        <p:attrNameLst>
                                          <p:attrName>style.visibility</p:attrName>
                                        </p:attrNameLst>
                                      </p:cBhvr>
                                      <p:to>
                                        <p:strVal val="visible"/>
                                      </p:to>
                                    </p:set>
                                    <p:animEffect filter="fade" transition="in">
                                      <p:cBhvr>
                                        <p:cTn dur="1000" id="29"/>
                                        <p:tgtEl>
                                          <p:spTgt spid="47"/>
                                        </p:tgtEl>
                                      </p:cBhvr>
                                    </p:animEffect>
                                    <p:anim calcmode="lin" valueType="num">
                                      <p:cBhvr>
                                        <p:cTn dur="1000" fill="hold" id="30"/>
                                        <p:tgtEl>
                                          <p:spTgt spid="47"/>
                                        </p:tgtEl>
                                        <p:attrNameLst>
                                          <p:attrName>style.rotation</p:attrName>
                                        </p:attrNameLst>
                                      </p:cBhvr>
                                      <p:tavLst>
                                        <p:tav tm="0">
                                          <p:val>
                                            <p:fltVal val="720"/>
                                          </p:val>
                                        </p:tav>
                                        <p:tav tm="100000">
                                          <p:val>
                                            <p:fltVal val="0"/>
                                          </p:val>
                                        </p:tav>
                                      </p:tavLst>
                                    </p:anim>
                                    <p:anim calcmode="lin" valueType="num">
                                      <p:cBhvr>
                                        <p:cTn dur="1000" fill="hold" id="31"/>
                                        <p:tgtEl>
                                          <p:spTgt spid="47"/>
                                        </p:tgtEl>
                                        <p:attrNameLst>
                                          <p:attrName>ppt_h</p:attrName>
                                        </p:attrNameLst>
                                      </p:cBhvr>
                                      <p:tavLst>
                                        <p:tav tm="0">
                                          <p:val>
                                            <p:fltVal val="0"/>
                                          </p:val>
                                        </p:tav>
                                        <p:tav tm="100000">
                                          <p:val>
                                            <p:strVal val="#ppt_h"/>
                                          </p:val>
                                        </p:tav>
                                      </p:tavLst>
                                    </p:anim>
                                    <p:anim calcmode="lin" valueType="num">
                                      <p:cBhvr>
                                        <p:cTn dur="1000" fill="hold" id="32"/>
                                        <p:tgtEl>
                                          <p:spTgt spid="47"/>
                                        </p:tgtEl>
                                        <p:attrNameLst>
                                          <p:attrName>ppt_w</p:attrName>
                                        </p:attrNameLst>
                                      </p:cBhvr>
                                      <p:tavLst>
                                        <p:tav tm="0">
                                          <p:val>
                                            <p:fltVal val="0"/>
                                          </p:val>
                                        </p:tav>
                                        <p:tav tm="100000">
                                          <p:val>
                                            <p:strVal val="#ppt_w"/>
                                          </p:val>
                                        </p:tav>
                                      </p:tavLst>
                                    </p:anim>
                                  </p:childTnLst>
                                </p:cTn>
                              </p:par>
                            </p:childTnLst>
                          </p:cTn>
                        </p:par>
                        <p:par>
                          <p:cTn fill="hold" id="33" nodeType="afterGroup">
                            <p:stCondLst>
                              <p:cond delay="2100"/>
                            </p:stCondLst>
                            <p:childTnLst>
                              <p:par>
                                <p:cTn fill="hold" grpId="0" id="34" nodeType="afterEffect" presetClass="entr" presetID="22" presetSubtype="8">
                                  <p:stCondLst>
                                    <p:cond delay="0"/>
                                  </p:stCondLst>
                                  <p:childTnLst>
                                    <p:set>
                                      <p:cBhvr>
                                        <p:cTn dur="1" fill="hold" id="35">
                                          <p:stCondLst>
                                            <p:cond delay="0"/>
                                          </p:stCondLst>
                                        </p:cTn>
                                        <p:tgtEl>
                                          <p:spTgt spid="29"/>
                                        </p:tgtEl>
                                        <p:attrNameLst>
                                          <p:attrName>style.visibility</p:attrName>
                                        </p:attrNameLst>
                                      </p:cBhvr>
                                      <p:to>
                                        <p:strVal val="visible"/>
                                      </p:to>
                                    </p:set>
                                    <p:animEffect filter="wipe(left)" transition="in">
                                      <p:cBhvr>
                                        <p:cTn dur="500" id="36"/>
                                        <p:tgtEl>
                                          <p:spTgt spid="29"/>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30"/>
                                        </p:tgtEl>
                                        <p:attrNameLst>
                                          <p:attrName>style.visibility</p:attrName>
                                        </p:attrNameLst>
                                      </p:cBhvr>
                                      <p:to>
                                        <p:strVal val="visible"/>
                                      </p:to>
                                    </p:set>
                                    <p:animEffect filter="wipe(left)" transition="in">
                                      <p:cBhvr>
                                        <p:cTn dur="500" id="39"/>
                                        <p:tgtEl>
                                          <p:spTgt spid="30"/>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31"/>
                                        </p:tgtEl>
                                        <p:attrNameLst>
                                          <p:attrName>style.visibility</p:attrName>
                                        </p:attrNameLst>
                                      </p:cBhvr>
                                      <p:to>
                                        <p:strVal val="visible"/>
                                      </p:to>
                                    </p:set>
                                    <p:animEffect filter="wipe(left)" transition="in">
                                      <p:cBhvr>
                                        <p:cTn dur="500" id="42"/>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44"/>
      <p:bldP grpId="0" spid="45"/>
      <p:bldP grpId="0" spid="4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909124" y="1964255"/>
            <a:ext cx="4113187" cy="3175543"/>
            <a:chOff x="681335" y="1473190"/>
            <a:chExt cx="3085292" cy="2381657"/>
          </a:xfrm>
        </p:grpSpPr>
        <p:sp>
          <p:nvSpPr>
            <p:cNvPr id="3" name="任意多边形 6"/>
            <p:cNvSpPr>
              <a:spLocks noChangeArrowheads="1"/>
            </p:cNvSpPr>
            <p:nvPr/>
          </p:nvSpPr>
          <p:spPr bwMode="auto">
            <a:xfrm>
              <a:off x="681335" y="3324622"/>
              <a:ext cx="2306489" cy="530225"/>
            </a:xfrm>
            <a:custGeom>
              <a:gdLst>
                <a:gd fmla="*/ 131542 w 1840567" name="T0"/>
                <a:gd fmla="*/ 0 h 660400" name="T1"/>
                <a:gd fmla="*/ 1474787 w 1840567" name="T2"/>
                <a:gd fmla="*/ 0 h 660400" name="T3"/>
                <a:gd fmla="*/ 1343245 w 1840567" name="T4"/>
                <a:gd fmla="*/ 530225 h 660400" name="T5"/>
                <a:gd fmla="*/ 0 w 1840567" name="T6"/>
                <a:gd fmla="*/ 530225 h 660400" name="T7"/>
                <a:gd fmla="*/ 0 60000 65536" name="T8"/>
                <a:gd fmla="*/ 0 60000 65536" name="T9"/>
                <a:gd fmla="*/ 0 60000 65536" name="T10"/>
                <a:gd fmla="*/ 0 60000 65536" name="T11"/>
                <a:gd fmla="*/ 0 w 1840567" name="T12"/>
                <a:gd fmla="*/ 0 h 660400" name="T13"/>
                <a:gd fmla="*/ 1840567 w 1840567" name="T14"/>
                <a:gd fmla="*/ 660400 h 660400" name="T15"/>
              </a:gdLst>
              <a:cxnLst>
                <a:cxn ang="T8">
                  <a:pos x="T0" y="T1"/>
                </a:cxn>
                <a:cxn ang="T9">
                  <a:pos x="T2" y="T3"/>
                </a:cxn>
                <a:cxn ang="T10">
                  <a:pos x="T4" y="T5"/>
                </a:cxn>
                <a:cxn ang="T11">
                  <a:pos x="T6" y="T7"/>
                </a:cxn>
              </a:cxnLst>
              <a:rect b="T15" l="T12" r="T14" t="T13"/>
              <a:pathLst>
                <a:path h="660400" w="1840566">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altLang="en-US" b="1" lang="zh-CN">
                  <a:solidFill>
                    <a:srgbClr val="FFFFFF"/>
                  </a:solidFill>
                  <a:latin typeface="+mn-ea"/>
                </a:rPr>
                <a:t>思想步调一致</a:t>
              </a:r>
            </a:p>
          </p:txBody>
        </p:sp>
        <p:sp>
          <p:nvSpPr>
            <p:cNvPr id="7" name="平行四边形 2"/>
            <p:cNvSpPr>
              <a:spLocks noChangeArrowheads="1"/>
            </p:cNvSpPr>
            <p:nvPr/>
          </p:nvSpPr>
          <p:spPr bwMode="auto">
            <a:xfrm>
              <a:off x="910929" y="1473190"/>
              <a:ext cx="2855698" cy="1803400"/>
            </a:xfrm>
            <a:prstGeom prst="parallelogram">
              <a:avLst>
                <a:gd fmla="val 42747" name="adj"/>
              </a:avLst>
            </a:prstGeom>
            <a:solidFill>
              <a:schemeClr val="bg1">
                <a:lumMod val="65000"/>
                <a:alpha val="20000"/>
              </a:schemeClr>
            </a:solidFill>
            <a:ln>
              <a:noFill/>
            </a:ln>
          </p:spPr>
          <p:txBody>
            <a:bodyPr anchor="ctr" bIns="0" lIns="0" rIns="0" tIns="0"/>
            <a:lstStyle/>
            <a:p>
              <a:pPr algn="ctr" eaLnBrk="1" hangingPunct="1">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a:p>
              <a:pPr algn="ctr" eaLnBrk="1" hangingPunct="1">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a:p>
              <a:pPr algn="ctr" eaLnBrk="1" hangingPunct="1">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a:p>
              <a:pPr algn="ctr" eaLnBrk="1" hangingPunct="1">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p:txBody>
        </p:sp>
      </p:grpSp>
      <p:grpSp>
        <p:nvGrpSpPr>
          <p:cNvPr id="11" name="组合 10"/>
          <p:cNvGrpSpPr/>
          <p:nvPr/>
        </p:nvGrpSpPr>
        <p:grpSpPr>
          <a:xfrm>
            <a:off x="3965702" y="1974414"/>
            <a:ext cx="4137405" cy="3183083"/>
            <a:chOff x="910929" y="889278"/>
            <a:chExt cx="3103458" cy="2387312"/>
          </a:xfrm>
        </p:grpSpPr>
        <p:sp>
          <p:nvSpPr>
            <p:cNvPr id="12" name="任意多边形 6"/>
            <p:cNvSpPr>
              <a:spLocks noChangeArrowheads="1"/>
            </p:cNvSpPr>
            <p:nvPr/>
          </p:nvSpPr>
          <p:spPr bwMode="auto">
            <a:xfrm>
              <a:off x="1707898" y="889278"/>
              <a:ext cx="2306489" cy="530225"/>
            </a:xfrm>
            <a:custGeom>
              <a:gdLst>
                <a:gd fmla="*/ 131542 w 1840567" name="T0"/>
                <a:gd fmla="*/ 0 h 660400" name="T1"/>
                <a:gd fmla="*/ 1474787 w 1840567" name="T2"/>
                <a:gd fmla="*/ 0 h 660400" name="T3"/>
                <a:gd fmla="*/ 1343245 w 1840567" name="T4"/>
                <a:gd fmla="*/ 530225 h 660400" name="T5"/>
                <a:gd fmla="*/ 0 w 1840567" name="T6"/>
                <a:gd fmla="*/ 530225 h 660400" name="T7"/>
                <a:gd fmla="*/ 0 60000 65536" name="T8"/>
                <a:gd fmla="*/ 0 60000 65536" name="T9"/>
                <a:gd fmla="*/ 0 60000 65536" name="T10"/>
                <a:gd fmla="*/ 0 60000 65536" name="T11"/>
                <a:gd fmla="*/ 0 w 1840567" name="T12"/>
                <a:gd fmla="*/ 0 h 660400" name="T13"/>
                <a:gd fmla="*/ 1840567 w 1840567" name="T14"/>
                <a:gd fmla="*/ 660400 h 660400" name="T15"/>
              </a:gdLst>
              <a:cxnLst>
                <a:cxn ang="T8">
                  <a:pos x="T0" y="T1"/>
                </a:cxn>
                <a:cxn ang="T9">
                  <a:pos x="T2" y="T3"/>
                </a:cxn>
                <a:cxn ang="T10">
                  <a:pos x="T4" y="T5"/>
                </a:cxn>
                <a:cxn ang="T11">
                  <a:pos x="T6" y="T7"/>
                </a:cxn>
              </a:cxnLst>
              <a:rect b="T15" l="T12" r="T14" t="T13"/>
              <a:pathLst>
                <a:path h="660400" w="1840566">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altLang="en-US" b="1" lang="zh-CN">
                  <a:solidFill>
                    <a:srgbClr val="FFFFFF"/>
                  </a:solidFill>
                  <a:latin typeface="+mn-ea"/>
                </a:rPr>
                <a:t>计划周密合理</a:t>
              </a:r>
            </a:p>
          </p:txBody>
        </p:sp>
        <p:sp>
          <p:nvSpPr>
            <p:cNvPr id="13" name="平行四边形 2"/>
            <p:cNvSpPr>
              <a:spLocks noChangeArrowheads="1"/>
            </p:cNvSpPr>
            <p:nvPr/>
          </p:nvSpPr>
          <p:spPr bwMode="auto">
            <a:xfrm>
              <a:off x="910929" y="1473190"/>
              <a:ext cx="2855698" cy="1803400"/>
            </a:xfrm>
            <a:prstGeom prst="parallelogram">
              <a:avLst>
                <a:gd fmla="val 42747" name="adj"/>
              </a:avLst>
            </a:prstGeom>
            <a:solidFill>
              <a:schemeClr val="bg1">
                <a:lumMod val="65000"/>
                <a:alpha val="20000"/>
              </a:schemeClr>
            </a:solidFill>
            <a:ln>
              <a:noFill/>
            </a:ln>
          </p:spPr>
          <p:txBody>
            <a:bodyPr anchor="ctr" bIns="0" lIns="0" rIns="0" tIns="0"/>
            <a:lstStyle/>
            <a:p>
              <a:pPr algn="ctr">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a:p>
              <a:pPr algn="ctr">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a:p>
              <a:pPr algn="ctr">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a:p>
              <a:pPr algn="ctr">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p:txBody>
        </p:sp>
      </p:grpSp>
      <p:grpSp>
        <p:nvGrpSpPr>
          <p:cNvPr id="14" name="组合 13"/>
          <p:cNvGrpSpPr/>
          <p:nvPr/>
        </p:nvGrpSpPr>
        <p:grpSpPr>
          <a:xfrm>
            <a:off x="7070717" y="2011655"/>
            <a:ext cx="4113187" cy="3175543"/>
            <a:chOff x="681335" y="1473190"/>
            <a:chExt cx="3085292" cy="2381657"/>
          </a:xfrm>
        </p:grpSpPr>
        <p:sp>
          <p:nvSpPr>
            <p:cNvPr id="15" name="任意多边形 6"/>
            <p:cNvSpPr>
              <a:spLocks noChangeArrowheads="1"/>
            </p:cNvSpPr>
            <p:nvPr/>
          </p:nvSpPr>
          <p:spPr bwMode="auto">
            <a:xfrm>
              <a:off x="681335" y="3324622"/>
              <a:ext cx="2306489" cy="530225"/>
            </a:xfrm>
            <a:custGeom>
              <a:gdLst>
                <a:gd fmla="*/ 131542 w 1840567" name="T0"/>
                <a:gd fmla="*/ 0 h 660400" name="T1"/>
                <a:gd fmla="*/ 1474787 w 1840567" name="T2"/>
                <a:gd fmla="*/ 0 h 660400" name="T3"/>
                <a:gd fmla="*/ 1343245 w 1840567" name="T4"/>
                <a:gd fmla="*/ 530225 h 660400" name="T5"/>
                <a:gd fmla="*/ 0 w 1840567" name="T6"/>
                <a:gd fmla="*/ 530225 h 660400" name="T7"/>
                <a:gd fmla="*/ 0 60000 65536" name="T8"/>
                <a:gd fmla="*/ 0 60000 65536" name="T9"/>
                <a:gd fmla="*/ 0 60000 65536" name="T10"/>
                <a:gd fmla="*/ 0 60000 65536" name="T11"/>
                <a:gd fmla="*/ 0 w 1840567" name="T12"/>
                <a:gd fmla="*/ 0 h 660400" name="T13"/>
                <a:gd fmla="*/ 1840567 w 1840567" name="T14"/>
                <a:gd fmla="*/ 660400 h 660400" name="T15"/>
              </a:gdLst>
              <a:cxnLst>
                <a:cxn ang="T8">
                  <a:pos x="T0" y="T1"/>
                </a:cxn>
                <a:cxn ang="T9">
                  <a:pos x="T2" y="T3"/>
                </a:cxn>
                <a:cxn ang="T10">
                  <a:pos x="T4" y="T5"/>
                </a:cxn>
                <a:cxn ang="T11">
                  <a:pos x="T6" y="T7"/>
                </a:cxn>
              </a:cxnLst>
              <a:rect b="T15" l="T12" r="T14" t="T13"/>
              <a:pathLst>
                <a:path h="660400" w="1840566">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altLang="en-US" b="1" lang="zh-CN">
                  <a:solidFill>
                    <a:srgbClr val="FFFFFF"/>
                  </a:solidFill>
                  <a:latin typeface="+mn-ea"/>
                </a:rPr>
                <a:t>行动快捷有效</a:t>
              </a:r>
            </a:p>
          </p:txBody>
        </p:sp>
        <p:sp>
          <p:nvSpPr>
            <p:cNvPr id="16" name="平行四边形 2"/>
            <p:cNvSpPr>
              <a:spLocks noChangeArrowheads="1"/>
            </p:cNvSpPr>
            <p:nvPr/>
          </p:nvSpPr>
          <p:spPr bwMode="auto">
            <a:xfrm>
              <a:off x="910929" y="1473190"/>
              <a:ext cx="2855698" cy="1803400"/>
            </a:xfrm>
            <a:prstGeom prst="parallelogram">
              <a:avLst>
                <a:gd fmla="val 42747" name="adj"/>
              </a:avLst>
            </a:prstGeom>
            <a:solidFill>
              <a:schemeClr val="bg1">
                <a:lumMod val="65000"/>
                <a:alpha val="20000"/>
              </a:schemeClr>
            </a:solidFill>
            <a:ln>
              <a:noFill/>
            </a:ln>
          </p:spPr>
          <p:txBody>
            <a:bodyPr anchor="ctr" bIns="0" lIns="0" rIns="0" tIns="0"/>
            <a:lstStyle/>
            <a:p>
              <a:pPr algn="ctr">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a:p>
              <a:pPr algn="ctr">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a:p>
              <a:pPr algn="ctr">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a:p>
              <a:pPr algn="ctr">
                <a:lnSpc>
                  <a:spcPct val="130000"/>
                </a:lnSpc>
              </a:pPr>
              <a:r>
                <a:rPr altLang="en-US" lang="zh-CN" sz="1300">
                  <a:solidFill>
                    <a:srgbClr val="7F7F7F"/>
                  </a:solidFill>
                  <a:latin charset="-122" panose="020b0503020204020204" pitchFamily="34" typeface="微软雅黑"/>
                  <a:ea charset="-122" panose="020b0503020204020204" pitchFamily="34" typeface="微软雅黑"/>
                </a:rPr>
                <a:t>单击此处添加段落文本</a:t>
              </a:r>
            </a:p>
          </p:txBody>
        </p:sp>
      </p:gr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416310717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0"/>
                                        </p:tgtEl>
                                        <p:attrNameLst>
                                          <p:attrName>style.visibility</p:attrName>
                                        </p:attrNameLst>
                                      </p:cBhvr>
                                      <p:to>
                                        <p:strVal val="visible"/>
                                      </p:to>
                                    </p:set>
                                    <p:animEffect filter="wipe(down)" transition="in">
                                      <p:cBhvr>
                                        <p:cTn dur="500" id="7"/>
                                        <p:tgtEl>
                                          <p:spTgt spid="10"/>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1"/>
                                        </p:tgtEl>
                                        <p:attrNameLst>
                                          <p:attrName>style.visibility</p:attrName>
                                        </p:attrNameLst>
                                      </p:cBhvr>
                                      <p:to>
                                        <p:strVal val="visible"/>
                                      </p:to>
                                    </p:set>
                                    <p:animEffect filter="wipe(up)" transition="in">
                                      <p:cBhvr>
                                        <p:cTn dur="500" id="11"/>
                                        <p:tgtEl>
                                          <p:spTgt spid="11"/>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4"/>
                                        </p:tgtEl>
                                        <p:attrNameLst>
                                          <p:attrName>style.visibility</p:attrName>
                                        </p:attrNameLst>
                                      </p:cBhvr>
                                      <p:to>
                                        <p:strVal val="visible"/>
                                      </p:to>
                                    </p:set>
                                    <p:animEffect filter="wipe(down)" transition="in">
                                      <p:cBhvr>
                                        <p:cTn dur="500" id="1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242194" y="3873053"/>
            <a:ext cx="2068760" cy="1880396"/>
            <a:chOff x="1030439" y="3618023"/>
            <a:chExt cx="1551772" cy="1410297"/>
          </a:xfrm>
        </p:grpSpPr>
        <p:sp>
          <p:nvSpPr>
            <p:cNvPr id="4" name="椭圆 1"/>
            <p:cNvSpPr/>
            <p:nvPr/>
          </p:nvSpPr>
          <p:spPr>
            <a:xfrm>
              <a:off x="1030439" y="4252434"/>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latin charset="-122" panose="020b0503020204020204" pitchFamily="34" typeface="微软雅黑"/>
                <a:ea charset="-122" panose="020b0503020204020204" pitchFamily="34" typeface="微软雅黑"/>
              </a:endParaRPr>
            </a:p>
          </p:txBody>
        </p:sp>
        <p:grpSp>
          <p:nvGrpSpPr>
            <p:cNvPr id="5" name="组合 4"/>
            <p:cNvGrpSpPr/>
            <p:nvPr/>
          </p:nvGrpSpPr>
          <p:grpSpPr>
            <a:xfrm>
              <a:off x="1139650" y="3618023"/>
              <a:ext cx="1365121" cy="947175"/>
              <a:chOff x="1139650" y="3618023"/>
              <a:chExt cx="1365121" cy="947175"/>
            </a:xfrm>
          </p:grpSpPr>
          <p:sp>
            <p:nvSpPr>
              <p:cNvPr id="6" name="椭圆 5"/>
              <p:cNvSpPr/>
              <p:nvPr/>
            </p:nvSpPr>
            <p:spPr bwMode="auto">
              <a:xfrm rot="1267204">
                <a:off x="1402404" y="3739108"/>
                <a:ext cx="826088" cy="826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latin charset="-122" panose="020b0503020204020204" pitchFamily="34" typeface="微软雅黑"/>
                  <a:ea charset="-122" panose="020b0503020204020204" pitchFamily="34" typeface="微软雅黑"/>
                </a:endParaRPr>
              </a:p>
            </p:txBody>
          </p:sp>
          <p:cxnSp>
            <p:nvCxnSpPr>
              <p:cNvPr id="7" name="直接连接符 6"/>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2777" y="3933056"/>
                <a:ext cx="746857" cy="434340"/>
              </a:xfrm>
              <a:prstGeom prst="rect">
                <a:avLst/>
              </a:prstGeom>
              <a:noFill/>
            </p:spPr>
            <p:txBody>
              <a:bodyPr rtlCol="0" wrap="none">
                <a:spAutoFit/>
              </a:bodyPr>
              <a:lstStyle/>
              <a:p>
                <a:r>
                  <a:rPr altLang="en-US" lang="zh-CN" sz="1600">
                    <a:solidFill>
                      <a:schemeClr val="bg1"/>
                    </a:solidFill>
                  </a:rPr>
                  <a:t>部分问题</a:t>
                </a:r>
              </a:p>
              <a:p>
                <a:r>
                  <a:rPr altLang="en-US" lang="zh-CN" sz="1600">
                    <a:solidFill>
                      <a:schemeClr val="bg1"/>
                    </a:solidFill>
                  </a:rPr>
                  <a:t>认识不足</a:t>
                </a:r>
              </a:p>
            </p:txBody>
          </p:sp>
        </p:grpSp>
      </p:grpSp>
      <p:grpSp>
        <p:nvGrpSpPr>
          <p:cNvPr id="10" name="组合 9"/>
          <p:cNvGrpSpPr/>
          <p:nvPr/>
        </p:nvGrpSpPr>
        <p:grpSpPr>
          <a:xfrm>
            <a:off x="3738467" y="2034369"/>
            <a:ext cx="2068760" cy="2153833"/>
            <a:chOff x="2902888" y="2239009"/>
            <a:chExt cx="1551772" cy="1615375"/>
          </a:xfrm>
        </p:grpSpPr>
        <p:sp>
          <p:nvSpPr>
            <p:cNvPr id="11" name="椭圆 1"/>
            <p:cNvSpPr/>
            <p:nvPr/>
          </p:nvSpPr>
          <p:spPr>
            <a:xfrm>
              <a:off x="2902888" y="2700792"/>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latin charset="-122" panose="020b0503020204020204" pitchFamily="34" typeface="微软雅黑"/>
                <a:ea charset="-122" panose="020b0503020204020204" pitchFamily="34" typeface="微软雅黑"/>
              </a:endParaRPr>
            </a:p>
          </p:txBody>
        </p:sp>
        <p:sp>
          <p:nvSpPr>
            <p:cNvPr id="12" name="椭圆 11"/>
            <p:cNvSpPr/>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latin charset="-122" panose="020b0503020204020204" pitchFamily="34" typeface="微软雅黑"/>
                <a:ea charset="-122" panose="020b0503020204020204" pitchFamily="34" typeface="微软雅黑"/>
              </a:endParaRPr>
            </a:p>
          </p:txBody>
        </p:sp>
        <p:cxnSp>
          <p:nvCxnSpPr>
            <p:cNvPr id="13" name="直接连接符 12"/>
            <p:cNvCxnSpPr/>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4986" y="2395058"/>
              <a:ext cx="746857" cy="434340"/>
            </a:xfrm>
            <a:prstGeom prst="rect">
              <a:avLst/>
            </a:prstGeom>
            <a:noFill/>
          </p:spPr>
          <p:txBody>
            <a:bodyPr rtlCol="0" wrap="none">
              <a:spAutoFit/>
            </a:bodyPr>
            <a:lstStyle/>
            <a:p>
              <a:r>
                <a:rPr altLang="en-US" lang="zh-CN" sz="1600">
                  <a:solidFill>
                    <a:schemeClr val="bg1"/>
                  </a:solidFill>
                </a:rPr>
                <a:t>行动迟缓</a:t>
              </a:r>
            </a:p>
            <a:p>
              <a:r>
                <a:rPr altLang="en-US" lang="zh-CN" sz="1600">
                  <a:solidFill>
                    <a:schemeClr val="bg1"/>
                  </a:solidFill>
                </a:rPr>
                <a:t>错过时机</a:t>
              </a:r>
            </a:p>
          </p:txBody>
        </p:sp>
      </p:grpSp>
      <p:grpSp>
        <p:nvGrpSpPr>
          <p:cNvPr id="16" name="组合 15"/>
          <p:cNvGrpSpPr/>
          <p:nvPr/>
        </p:nvGrpSpPr>
        <p:grpSpPr>
          <a:xfrm>
            <a:off x="6234741" y="3849699"/>
            <a:ext cx="2068760" cy="1888329"/>
            <a:chOff x="4775337" y="3600507"/>
            <a:chExt cx="1551772" cy="1416247"/>
          </a:xfrm>
        </p:grpSpPr>
        <p:sp>
          <p:nvSpPr>
            <p:cNvPr id="17" name="椭圆 16"/>
            <p:cNvSpPr/>
            <p:nvPr/>
          </p:nvSpPr>
          <p:spPr bwMode="auto">
            <a:xfrm rot="1267204">
              <a:off x="5132056" y="3731833"/>
              <a:ext cx="843072" cy="8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latin charset="-122" panose="020b0503020204020204" pitchFamily="34" typeface="微软雅黑"/>
                <a:ea charset="-122" panose="020b0503020204020204" pitchFamily="34" typeface="微软雅黑"/>
              </a:endParaRPr>
            </a:p>
          </p:txBody>
        </p:sp>
        <p:sp>
          <p:nvSpPr>
            <p:cNvPr id="18" name="椭圆 1"/>
            <p:cNvSpPr/>
            <p:nvPr/>
          </p:nvSpPr>
          <p:spPr>
            <a:xfrm>
              <a:off x="4775337" y="4240868"/>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latin charset="-122" panose="020b0503020204020204" pitchFamily="34" typeface="微软雅黑"/>
                <a:ea charset="-122" panose="020b0503020204020204" pitchFamily="34" typeface="微软雅黑"/>
              </a:endParaRPr>
            </a:p>
          </p:txBody>
        </p:sp>
        <p:cxnSp>
          <p:nvCxnSpPr>
            <p:cNvPr id="19" name="直接连接符 18"/>
            <p:cNvCxnSpPr/>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93874" y="3933056"/>
              <a:ext cx="746857" cy="434340"/>
            </a:xfrm>
            <a:prstGeom prst="rect">
              <a:avLst/>
            </a:prstGeom>
            <a:noFill/>
          </p:spPr>
          <p:txBody>
            <a:bodyPr rtlCol="0" wrap="none">
              <a:spAutoFit/>
            </a:bodyPr>
            <a:lstStyle/>
            <a:p>
              <a:pPr algn="ctr"/>
              <a:r>
                <a:rPr altLang="en-US" lang="zh-CN" sz="1600">
                  <a:solidFill>
                    <a:schemeClr val="bg1"/>
                  </a:solidFill>
                </a:rPr>
                <a:t>恶意竞争</a:t>
              </a:r>
            </a:p>
            <a:p>
              <a:pPr algn="ctr"/>
              <a:r>
                <a:rPr altLang="en-US" lang="zh-CN" sz="1600">
                  <a:solidFill>
                    <a:schemeClr val="bg1"/>
                  </a:solidFill>
                </a:rPr>
                <a:t>被动应对</a:t>
              </a:r>
            </a:p>
          </p:txBody>
        </p:sp>
      </p:grpSp>
      <p:grpSp>
        <p:nvGrpSpPr>
          <p:cNvPr id="22" name="组合 21"/>
          <p:cNvGrpSpPr/>
          <p:nvPr/>
        </p:nvGrpSpPr>
        <p:grpSpPr>
          <a:xfrm>
            <a:off x="8975488" y="1953657"/>
            <a:ext cx="2068760" cy="2153833"/>
            <a:chOff x="6831165" y="2178475"/>
            <a:chExt cx="1551772" cy="1615375"/>
          </a:xfrm>
        </p:grpSpPr>
        <p:sp>
          <p:nvSpPr>
            <p:cNvPr id="23" name="椭圆 1"/>
            <p:cNvSpPr/>
            <p:nvPr/>
          </p:nvSpPr>
          <p:spPr>
            <a:xfrm>
              <a:off x="6831165" y="2640258"/>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latin charset="-122" panose="020b0503020204020204" pitchFamily="34" typeface="微软雅黑"/>
                <a:ea charset="-122" panose="020b0503020204020204" pitchFamily="34" typeface="微软雅黑"/>
              </a:endParaRPr>
            </a:p>
          </p:txBody>
        </p:sp>
        <p:sp>
          <p:nvSpPr>
            <p:cNvPr id="24" name="椭圆 23"/>
            <p:cNvSpPr/>
            <p:nvPr/>
          </p:nvSpPr>
          <p:spPr bwMode="auto">
            <a:xfrm rot="1267204">
              <a:off x="7211462" y="2178475"/>
              <a:ext cx="802497" cy="802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latin charset="-122" panose="020b0503020204020204" pitchFamily="34" typeface="微软雅黑"/>
                <a:ea charset="-122" panose="020b0503020204020204" pitchFamily="34" typeface="微软雅黑"/>
              </a:endParaRPr>
            </a:p>
          </p:txBody>
        </p:sp>
        <p:cxnSp>
          <p:nvCxnSpPr>
            <p:cNvPr id="25" name="直接连接符 24"/>
            <p:cNvCxnSpPr/>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55426" y="2348880"/>
              <a:ext cx="746857" cy="434340"/>
            </a:xfrm>
            <a:prstGeom prst="rect">
              <a:avLst/>
            </a:prstGeom>
            <a:noFill/>
          </p:spPr>
          <p:txBody>
            <a:bodyPr rtlCol="0" wrap="none">
              <a:spAutoFit/>
            </a:bodyPr>
            <a:lstStyle/>
            <a:p>
              <a:r>
                <a:rPr altLang="en-US" lang="zh-CN" sz="1600">
                  <a:solidFill>
                    <a:schemeClr val="bg1"/>
                  </a:solidFill>
                </a:rPr>
                <a:t>认识不清</a:t>
              </a:r>
            </a:p>
            <a:p>
              <a:r>
                <a:rPr altLang="en-US" lang="zh-CN" sz="1600">
                  <a:solidFill>
                    <a:schemeClr val="bg1"/>
                  </a:solidFill>
                </a:rPr>
                <a:t>把握不准</a:t>
              </a:r>
            </a:p>
          </p:txBody>
        </p:sp>
      </p:grpSp>
      <p:sp>
        <p:nvSpPr>
          <p:cNvPr id="28" name="TextBox 27"/>
          <p:cNvSpPr txBox="1"/>
          <p:nvPr/>
        </p:nvSpPr>
        <p:spPr>
          <a:xfrm>
            <a:off x="1104097" y="2150120"/>
            <a:ext cx="2452297" cy="1402068"/>
          </a:xfrm>
          <a:prstGeom prst="rect">
            <a:avLst/>
          </a:prstGeom>
          <a:noFill/>
        </p:spPr>
        <p:txBody>
          <a:bodyPr bIns="60954" lIns="121908" rIns="121908" rtlCol="0" tIns="60954" wrap="square">
            <a:spAutoFit/>
          </a:bodyPr>
          <a:lstStyle/>
          <a:p>
            <a:pPr>
              <a:lnSpc>
                <a:spcPct val="150000"/>
              </a:lnSpc>
            </a:pPr>
            <a:r>
              <a:rPr altLang="en-US" lang="zh-CN" sz="1400">
                <a:solidFill>
                  <a:schemeClr val="tx1">
                    <a:lumMod val="50000"/>
                    <a:lumOff val="50000"/>
                  </a:schemeClr>
                </a:solidFill>
              </a:rPr>
              <a:t>这里根据您的需要输入介绍文本，这里根据您的需要输入介绍文本，这里根据您的需要输入介绍文本。</a:t>
            </a:r>
          </a:p>
        </p:txBody>
      </p:sp>
      <p:sp>
        <p:nvSpPr>
          <p:cNvPr id="29" name="TextBox 28"/>
          <p:cNvSpPr txBox="1"/>
          <p:nvPr/>
        </p:nvSpPr>
        <p:spPr>
          <a:xfrm>
            <a:off x="3583454" y="4567953"/>
            <a:ext cx="2452297" cy="1402068"/>
          </a:xfrm>
          <a:prstGeom prst="rect">
            <a:avLst/>
          </a:prstGeom>
          <a:noFill/>
        </p:spPr>
        <p:txBody>
          <a:bodyPr bIns="60954" lIns="121908" rIns="121908" rtlCol="0" tIns="60954" wrap="square">
            <a:spAutoFit/>
          </a:bodyPr>
          <a:lstStyle/>
          <a:p>
            <a:pPr>
              <a:lnSpc>
                <a:spcPct val="150000"/>
              </a:lnSpc>
            </a:pPr>
            <a:r>
              <a:rPr altLang="en-US" lang="zh-CN" sz="1400">
                <a:solidFill>
                  <a:schemeClr val="tx1">
                    <a:lumMod val="50000"/>
                    <a:lumOff val="50000"/>
                  </a:schemeClr>
                </a:solidFill>
              </a:rPr>
              <a:t>这里根据您的需要输入介绍文本，这里根据您的需要输入介绍文本，这里根据您的需要输入介绍文本。</a:t>
            </a:r>
          </a:p>
        </p:txBody>
      </p:sp>
      <p:sp>
        <p:nvSpPr>
          <p:cNvPr id="30" name="TextBox 29"/>
          <p:cNvSpPr txBox="1"/>
          <p:nvPr/>
        </p:nvSpPr>
        <p:spPr>
          <a:xfrm>
            <a:off x="6234742" y="2113466"/>
            <a:ext cx="2452297" cy="1402068"/>
          </a:xfrm>
          <a:prstGeom prst="rect">
            <a:avLst/>
          </a:prstGeom>
          <a:noFill/>
        </p:spPr>
        <p:txBody>
          <a:bodyPr bIns="60954" lIns="121908" rIns="121908" rtlCol="0" tIns="60954" wrap="square">
            <a:spAutoFit/>
          </a:bodyPr>
          <a:lstStyle/>
          <a:p>
            <a:pPr>
              <a:lnSpc>
                <a:spcPct val="150000"/>
              </a:lnSpc>
            </a:pPr>
            <a:r>
              <a:rPr altLang="en-US" lang="zh-CN" sz="1400">
                <a:solidFill>
                  <a:schemeClr val="tx1">
                    <a:lumMod val="50000"/>
                    <a:lumOff val="50000"/>
                  </a:schemeClr>
                </a:solidFill>
              </a:rPr>
              <a:t>这里根据您的需要输入介绍文本，这里根据您的需要输入介绍文本，这里根据您的需要输入介绍文本。</a:t>
            </a:r>
          </a:p>
        </p:txBody>
      </p:sp>
      <p:sp>
        <p:nvSpPr>
          <p:cNvPr id="31" name="TextBox 30"/>
          <p:cNvSpPr txBox="1"/>
          <p:nvPr/>
        </p:nvSpPr>
        <p:spPr>
          <a:xfrm>
            <a:off x="8791263" y="4504846"/>
            <a:ext cx="2452297" cy="1402068"/>
          </a:xfrm>
          <a:prstGeom prst="rect">
            <a:avLst/>
          </a:prstGeom>
          <a:noFill/>
        </p:spPr>
        <p:txBody>
          <a:bodyPr bIns="60954" lIns="121908" rIns="121908" rtlCol="0" tIns="60954" wrap="square">
            <a:spAutoFit/>
          </a:bodyPr>
          <a:lstStyle/>
          <a:p>
            <a:pPr>
              <a:lnSpc>
                <a:spcPct val="150000"/>
              </a:lnSpc>
            </a:pPr>
            <a:r>
              <a:rPr altLang="en-US" lang="zh-CN" sz="1400">
                <a:solidFill>
                  <a:schemeClr val="tx1">
                    <a:lumMod val="50000"/>
                    <a:lumOff val="50000"/>
                  </a:schemeClr>
                </a:solidFill>
              </a:rPr>
              <a:t>这里根据您的需要输入介绍文本，这里根据您的需要输入介绍文本，这里根据您的需要输入介绍文本。</a:t>
            </a:r>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23652557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id="7"/>
                                        <p:tgtEl>
                                          <p:spTgt spid="10"/>
                                        </p:tgtEl>
                                        <p:attrNameLst>
                                          <p:attrName>ppt_y</p:attrName>
                                        </p:attrNameLst>
                                      </p:cBhvr>
                                      <p:tavLst>
                                        <p:tav tm="0">
                                          <p:val>
                                            <p:strVal val="#ppt_y-#ppt_h*1.125000"/>
                                          </p:val>
                                        </p:tav>
                                        <p:tav tm="100000">
                                          <p:val>
                                            <p:strVal val="#ppt_y"/>
                                          </p:val>
                                        </p:tav>
                                      </p:tavLst>
                                    </p:anim>
                                    <p:animEffect filter="wipe(down)" transition="in">
                                      <p:cBhvr>
                                        <p:cTn dur="500" id="8"/>
                                        <p:tgtEl>
                                          <p:spTgt spid="10"/>
                                        </p:tgtEl>
                                      </p:cBhvr>
                                    </p:animEffect>
                                  </p:childTnLst>
                                </p:cTn>
                              </p:par>
                              <p:par>
                                <p:cTn fill="hold" id="9" nodeType="withEffect" presetClass="entr" presetID="1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id="11"/>
                                        <p:tgtEl>
                                          <p:spTgt spid="3"/>
                                        </p:tgtEl>
                                        <p:attrNameLst>
                                          <p:attrName>ppt_y</p:attrName>
                                        </p:attrNameLst>
                                      </p:cBhvr>
                                      <p:tavLst>
                                        <p:tav tm="0">
                                          <p:val>
                                            <p:strVal val="#ppt_y+#ppt_h*1.125000"/>
                                          </p:val>
                                        </p:tav>
                                        <p:tav tm="100000">
                                          <p:val>
                                            <p:strVal val="#ppt_y"/>
                                          </p:val>
                                        </p:tav>
                                      </p:tavLst>
                                    </p:anim>
                                    <p:animEffect filter="wipe(up)" transition="in">
                                      <p:cBhvr>
                                        <p:cTn dur="500" id="12"/>
                                        <p:tgtEl>
                                          <p:spTgt spid="3"/>
                                        </p:tgtEl>
                                      </p:cBhvr>
                                    </p:animEffect>
                                  </p:childTnLst>
                                </p:cTn>
                              </p:par>
                              <p:par>
                                <p:cTn fill="hold" id="13" nodeType="withEffect" presetClass="entr" presetID="12" presetSubtype="4">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id="15"/>
                                        <p:tgtEl>
                                          <p:spTgt spid="16"/>
                                        </p:tgtEl>
                                        <p:attrNameLst>
                                          <p:attrName>ppt_y</p:attrName>
                                        </p:attrNameLst>
                                      </p:cBhvr>
                                      <p:tavLst>
                                        <p:tav tm="0">
                                          <p:val>
                                            <p:strVal val="#ppt_y+#ppt_h*1.125000"/>
                                          </p:val>
                                        </p:tav>
                                        <p:tav tm="100000">
                                          <p:val>
                                            <p:strVal val="#ppt_y"/>
                                          </p:val>
                                        </p:tav>
                                      </p:tavLst>
                                    </p:anim>
                                    <p:animEffect filter="wipe(up)" transition="in">
                                      <p:cBhvr>
                                        <p:cTn dur="500" id="16"/>
                                        <p:tgtEl>
                                          <p:spTgt spid="16"/>
                                        </p:tgtEl>
                                      </p:cBhvr>
                                    </p:animEffect>
                                  </p:childTnLst>
                                </p:cTn>
                              </p:par>
                              <p:par>
                                <p:cTn fill="hold" id="17" nodeType="withEffect" presetClass="entr" presetID="12" presetSubtype="1">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id="19"/>
                                        <p:tgtEl>
                                          <p:spTgt spid="22"/>
                                        </p:tgtEl>
                                        <p:attrNameLst>
                                          <p:attrName>ppt_y</p:attrName>
                                        </p:attrNameLst>
                                      </p:cBhvr>
                                      <p:tavLst>
                                        <p:tav tm="0">
                                          <p:val>
                                            <p:strVal val="#ppt_y-#ppt_h*1.125000"/>
                                          </p:val>
                                        </p:tav>
                                        <p:tav tm="100000">
                                          <p:val>
                                            <p:strVal val="#ppt_y"/>
                                          </p:val>
                                        </p:tav>
                                      </p:tavLst>
                                    </p:anim>
                                    <p:animEffect filter="wipe(down)" transition="in">
                                      <p:cBhvr>
                                        <p:cTn dur="500" id="20"/>
                                        <p:tgtEl>
                                          <p:spTgt spid="22"/>
                                        </p:tgtEl>
                                      </p:cBhvr>
                                    </p:animEffect>
                                  </p:childTnLst>
                                </p:cTn>
                              </p:par>
                            </p:childTnLst>
                          </p:cTn>
                        </p:par>
                        <p:par>
                          <p:cTn fill="hold" id="21" nodeType="afterGroup">
                            <p:stCondLst>
                              <p:cond delay="500"/>
                            </p:stCondLst>
                            <p:childTnLst>
                              <p:par>
                                <p:cTn fill="hold" grpId="0" id="22" nodeType="afterEffect" presetClass="entr" presetID="22" presetSubtype="4">
                                  <p:stCondLst>
                                    <p:cond delay="0"/>
                                  </p:stCondLst>
                                  <p:childTnLst>
                                    <p:set>
                                      <p:cBhvr>
                                        <p:cTn dur="1" fill="hold" id="23">
                                          <p:stCondLst>
                                            <p:cond delay="0"/>
                                          </p:stCondLst>
                                        </p:cTn>
                                        <p:tgtEl>
                                          <p:spTgt spid="28"/>
                                        </p:tgtEl>
                                        <p:attrNameLst>
                                          <p:attrName>style.visibility</p:attrName>
                                        </p:attrNameLst>
                                      </p:cBhvr>
                                      <p:to>
                                        <p:strVal val="visible"/>
                                      </p:to>
                                    </p:set>
                                    <p:animEffect filter="wipe(down)" transition="in">
                                      <p:cBhvr>
                                        <p:cTn dur="500" id="24"/>
                                        <p:tgtEl>
                                          <p:spTgt spid="28"/>
                                        </p:tgtEl>
                                      </p:cBhvr>
                                    </p:animEffect>
                                  </p:childTnLst>
                                </p:cTn>
                              </p:par>
                              <p:par>
                                <p:cTn fill="hold" grpId="0" id="25" nodeType="withEffect" presetClass="entr" presetID="22" presetSubtype="1">
                                  <p:stCondLst>
                                    <p:cond delay="0"/>
                                  </p:stCondLst>
                                  <p:childTnLst>
                                    <p:set>
                                      <p:cBhvr>
                                        <p:cTn dur="1" fill="hold" id="26">
                                          <p:stCondLst>
                                            <p:cond delay="0"/>
                                          </p:stCondLst>
                                        </p:cTn>
                                        <p:tgtEl>
                                          <p:spTgt spid="29"/>
                                        </p:tgtEl>
                                        <p:attrNameLst>
                                          <p:attrName>style.visibility</p:attrName>
                                        </p:attrNameLst>
                                      </p:cBhvr>
                                      <p:to>
                                        <p:strVal val="visible"/>
                                      </p:to>
                                    </p:set>
                                    <p:animEffect filter="wipe(up)" transition="in">
                                      <p:cBhvr>
                                        <p:cTn dur="500" id="27"/>
                                        <p:tgtEl>
                                          <p:spTgt spid="29"/>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30"/>
                                        </p:tgtEl>
                                        <p:attrNameLst>
                                          <p:attrName>style.visibility</p:attrName>
                                        </p:attrNameLst>
                                      </p:cBhvr>
                                      <p:to>
                                        <p:strVal val="visible"/>
                                      </p:to>
                                    </p:set>
                                    <p:animEffect filter="wipe(down)" transition="in">
                                      <p:cBhvr>
                                        <p:cTn dur="500" id="30"/>
                                        <p:tgtEl>
                                          <p:spTgt spid="30"/>
                                        </p:tgtEl>
                                      </p:cBhvr>
                                    </p:animEffect>
                                  </p:childTnLst>
                                </p:cTn>
                              </p:par>
                              <p:par>
                                <p:cTn fill="hold" grpId="0" id="31" nodeType="withEffect" presetClass="entr" presetID="22" presetSubtype="1">
                                  <p:stCondLst>
                                    <p:cond delay="0"/>
                                  </p:stCondLst>
                                  <p:childTnLst>
                                    <p:set>
                                      <p:cBhvr>
                                        <p:cTn dur="1" fill="hold" id="32">
                                          <p:stCondLst>
                                            <p:cond delay="0"/>
                                          </p:stCondLst>
                                        </p:cTn>
                                        <p:tgtEl>
                                          <p:spTgt spid="31"/>
                                        </p:tgtEl>
                                        <p:attrNameLst>
                                          <p:attrName>style.visibility</p:attrName>
                                        </p:attrNameLst>
                                      </p:cBhvr>
                                      <p:to>
                                        <p:strVal val="visible"/>
                                      </p:to>
                                    </p:set>
                                    <p:animEffect filter="wipe(up)" transition="in">
                                      <p:cBhvr>
                                        <p:cTn dur="500" id="3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6"/>
          <p:cNvSpPr txBox="1"/>
          <p:nvPr/>
        </p:nvSpPr>
        <p:spPr>
          <a:xfrm>
            <a:off x="4790459" y="1100132"/>
            <a:ext cx="2697480" cy="2804160"/>
          </a:xfrm>
          <a:prstGeom prst="rect">
            <a:avLst/>
          </a:prstGeom>
          <a:noFill/>
        </p:spPr>
        <p:txBody>
          <a:bodyPr rtlCol="0" wrap="none">
            <a:spAutoFit/>
          </a:bodyPr>
          <a:lstStyle/>
          <a:p>
            <a:pPr algn="ctr"/>
            <a:r>
              <a:rPr altLang="zh-CN" lang="en-US" sz="17800">
                <a:solidFill>
                  <a:srgbClr val="519B42"/>
                </a:solidFill>
                <a:latin charset="0" pitchFamily="34" typeface="Agency FB"/>
                <a:ea charset="-122" pitchFamily="49" typeface="汉鼎繁细等线"/>
              </a:rPr>
              <a:t>03</a:t>
            </a:r>
          </a:p>
        </p:txBody>
      </p:sp>
      <p:sp>
        <p:nvSpPr>
          <p:cNvPr id="3" name="TextBox 4"/>
          <p:cNvSpPr txBox="1"/>
          <p:nvPr/>
        </p:nvSpPr>
        <p:spPr>
          <a:xfrm>
            <a:off x="4218960" y="3202653"/>
            <a:ext cx="3840480" cy="1188720"/>
          </a:xfrm>
          <a:prstGeom prst="rect">
            <a:avLst/>
          </a:prstGeom>
          <a:noFill/>
        </p:spPr>
        <p:txBody>
          <a:bodyPr rtlCol="0" wrap="none">
            <a:spAutoFit/>
          </a:bodyPr>
          <a:lstStyle/>
          <a:p>
            <a:pPr algn="ctr">
              <a:lnSpc>
                <a:spcPct val="150000"/>
              </a:lnSpc>
            </a:pPr>
            <a:r>
              <a:rPr altLang="en-US" b="1" lang="zh-CN" sz="4800">
                <a:solidFill>
                  <a:srgbClr val="519B42"/>
                </a:solidFill>
                <a:latin charset="-122" panose="020b0503020204020204" pitchFamily="34" typeface="微软雅黑"/>
                <a:ea charset="-122" panose="020b0503020204020204" pitchFamily="34" typeface="微软雅黑"/>
              </a:rPr>
              <a:t>成功项目展示</a:t>
            </a:r>
          </a:p>
        </p:txBody>
      </p:sp>
      <p:sp>
        <p:nvSpPr>
          <p:cNvPr id="4" name="TextBox 4"/>
          <p:cNvSpPr txBox="1"/>
          <p:nvPr/>
        </p:nvSpPr>
        <p:spPr>
          <a:xfrm>
            <a:off x="4763605" y="4296178"/>
            <a:ext cx="2751188" cy="426720"/>
          </a:xfrm>
          <a:prstGeom prst="rect">
            <a:avLst/>
          </a:prstGeom>
          <a:noFill/>
        </p:spPr>
        <p:txBody>
          <a:bodyPr rtlCol="0" wrap="square">
            <a:spAutoFit/>
          </a:bodyPr>
          <a:lstStyle/>
          <a:p>
            <a:pPr algn="ctr"/>
            <a:r>
              <a:rPr altLang="zh-CN" lang="en-US" sz="1100">
                <a:solidFill>
                  <a:srgbClr val="519B42"/>
                </a:solidFill>
                <a:latin charset="-122" panose="020b0503020204020204" pitchFamily="34" typeface="微软雅黑"/>
                <a:ea charset="-122" panose="020b0503020204020204" pitchFamily="34" typeface="微软雅黑"/>
              </a:rPr>
              <a:t>ADD DIRECTORY ONE TITLESADD DIRECTORY ONE TITLES</a:t>
            </a:r>
          </a:p>
        </p:txBody>
      </p:sp>
      <p:pic>
        <p:nvPicPr>
          <p:cNvPr id="5" name="图片 4"/>
          <p:cNvPicPr>
            <a:picLocks noChangeAspect="1"/>
          </p:cNvPicPr>
          <p:nvPr/>
        </p:nvPicPr>
        <p:blipFill>
          <a:blip r:embed="rId3">
            <a:extLst>
              <a:ext uri="{28A0092B-C50C-407E-A947-70E740481C1C}">
                <a14:useLocalDpi/>
              </a:ext>
            </a:extLst>
          </a:blip>
          <a:stretch>
            <a:fillRect/>
          </a:stretch>
        </p:blipFill>
        <p:spPr>
          <a:xfrm>
            <a:off x="6291904" y="2215716"/>
            <a:ext cx="817626" cy="754034"/>
          </a:xfrm>
          <a:prstGeom prst="rect">
            <a:avLst/>
          </a:prstGeom>
        </p:spPr>
      </p:pic>
    </p:spTree>
    <p:extLst>
      <p:ext uri="{BB962C8B-B14F-4D97-AF65-F5344CB8AC3E}">
        <p14:creationId val="11186067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14" presetSubtype="10">
                                  <p:stCondLst>
                                    <p:cond delay="600"/>
                                  </p:stCondLst>
                                  <p:iterate type="lt">
                                    <p:tmPct val="10000"/>
                                  </p:iterate>
                                  <p:childTnLst>
                                    <p:set>
                                      <p:cBhvr>
                                        <p:cTn dur="1" fill="hold" id="11">
                                          <p:stCondLst>
                                            <p:cond delay="0"/>
                                          </p:stCondLst>
                                        </p:cTn>
                                        <p:tgtEl>
                                          <p:spTgt spid="3"/>
                                        </p:tgtEl>
                                        <p:attrNameLst>
                                          <p:attrName>style.visibility</p:attrName>
                                        </p:attrNameLst>
                                      </p:cBhvr>
                                      <p:to>
                                        <p:strVal val="visible"/>
                                      </p:to>
                                    </p:set>
                                    <p:animEffect filter="randombar(horizontal)" transition="in">
                                      <p:cBhvr>
                                        <p:cTn dur="500" id="12"/>
                                        <p:tgtEl>
                                          <p:spTgt spid="3"/>
                                        </p:tgtEl>
                                      </p:cBhvr>
                                    </p:animEffect>
                                  </p:childTnLst>
                                </p:cTn>
                              </p:par>
                              <p:par>
                                <p:cTn fill="hold" grpId="0" id="13" nodeType="withEffect" presetClass="entr" presetID="22" presetSubtype="8">
                                  <p:stCondLst>
                                    <p:cond delay="1300"/>
                                  </p:stCondLst>
                                  <p:childTnLst>
                                    <p:set>
                                      <p:cBhvr>
                                        <p:cTn dur="1" fill="hold" id="14">
                                          <p:stCondLst>
                                            <p:cond delay="0"/>
                                          </p:stCondLst>
                                        </p:cTn>
                                        <p:tgtEl>
                                          <p:spTgt spid="4"/>
                                        </p:tgtEl>
                                        <p:attrNameLst>
                                          <p:attrName>style.visibility</p:attrName>
                                        </p:attrNameLst>
                                      </p:cBhvr>
                                      <p:to>
                                        <p:strVal val="visible"/>
                                      </p:to>
                                    </p:set>
                                    <p:animEffect filter="wipe(left)" transition="in">
                                      <p:cBhvr>
                                        <p:cTn dur="500" id="15"/>
                                        <p:tgtEl>
                                          <p:spTgt spid="4"/>
                                        </p:tgtEl>
                                      </p:cBhvr>
                                    </p:animEffect>
                                  </p:childTnLst>
                                </p:cTn>
                              </p:par>
                            </p:childTnLst>
                          </p:cTn>
                        </p:par>
                        <p:par>
                          <p:cTn fill="hold" id="16" nodeType="afterGroup">
                            <p:stCondLst>
                              <p:cond delay="1800"/>
                            </p:stCondLst>
                            <p:childTnLst>
                              <p:par>
                                <p:cTn fill="hold" id="17" nodeType="afterEffect" presetClass="entr" presetID="53"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Effect filter="fade" transition="in">
                                      <p:cBhvr>
                                        <p:cTn dur="500" id="2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2"/>
          <p:cNvSpPr txBox="1"/>
          <p:nvPr/>
        </p:nvSpPr>
        <p:spPr>
          <a:xfrm>
            <a:off x="1888393" y="2086852"/>
            <a:ext cx="506282" cy="929628"/>
          </a:xfrm>
          <a:prstGeom prst="rect">
            <a:avLst/>
          </a:prstGeom>
          <a:noFill/>
        </p:spPr>
        <p:txBody>
          <a:bodyPr bIns="60954" lIns="121908" rIns="121908" rtlCol="0" tIns="60954" wrap="square">
            <a:spAutoFit/>
          </a:bodyPr>
          <a:lstStyle/>
          <a:p>
            <a:pPr algn="ctr"/>
            <a:r>
              <a:rPr altLang="zh-CN" b="1" lang="en-US" sz="5300">
                <a:solidFill>
                  <a:schemeClr val="accent4"/>
                </a:solidFill>
                <a:latin charset="-122" panose="020b0503020204020204" pitchFamily="34" typeface="微软雅黑"/>
                <a:ea charset="-122" panose="020b0503020204020204" pitchFamily="34" typeface="微软雅黑"/>
              </a:rPr>
              <a:t>A</a:t>
            </a:r>
          </a:p>
        </p:txBody>
      </p:sp>
      <p:sp>
        <p:nvSpPr>
          <p:cNvPr id="4" name="TextBox 3"/>
          <p:cNvSpPr txBox="1"/>
          <p:nvPr/>
        </p:nvSpPr>
        <p:spPr>
          <a:xfrm>
            <a:off x="4617464" y="1727224"/>
            <a:ext cx="506282" cy="929628"/>
          </a:xfrm>
          <a:prstGeom prst="rect">
            <a:avLst/>
          </a:prstGeom>
          <a:noFill/>
        </p:spPr>
        <p:txBody>
          <a:bodyPr bIns="60954" lIns="121908" rIns="121908" rtlCol="0" tIns="60954" wrap="square">
            <a:spAutoFit/>
          </a:bodyPr>
          <a:lstStyle/>
          <a:p>
            <a:pPr algn="ctr"/>
            <a:r>
              <a:rPr altLang="zh-CN" b="1" lang="en-US" sz="5300">
                <a:solidFill>
                  <a:schemeClr val="accent2"/>
                </a:solidFill>
                <a:latin charset="-122" panose="020b0503020204020204" pitchFamily="34" typeface="微软雅黑"/>
                <a:ea charset="-122" panose="020b0503020204020204" pitchFamily="34" typeface="微软雅黑"/>
              </a:rPr>
              <a:t>B</a:t>
            </a:r>
          </a:p>
        </p:txBody>
      </p:sp>
      <p:sp>
        <p:nvSpPr>
          <p:cNvPr id="5" name="TextBox 4"/>
          <p:cNvSpPr txBox="1"/>
          <p:nvPr/>
        </p:nvSpPr>
        <p:spPr>
          <a:xfrm>
            <a:off x="7346537" y="2398591"/>
            <a:ext cx="506282" cy="929628"/>
          </a:xfrm>
          <a:prstGeom prst="rect">
            <a:avLst/>
          </a:prstGeom>
          <a:noFill/>
        </p:spPr>
        <p:txBody>
          <a:bodyPr bIns="60954" lIns="121908" rIns="121908" rtlCol="0" tIns="60954" wrap="square">
            <a:spAutoFit/>
          </a:bodyPr>
          <a:lstStyle/>
          <a:p>
            <a:pPr algn="ctr"/>
            <a:r>
              <a:rPr altLang="zh-CN" b="1" lang="en-US" sz="5300">
                <a:solidFill>
                  <a:schemeClr val="accent1"/>
                </a:solidFill>
                <a:latin charset="-122" panose="020b0503020204020204" pitchFamily="34" typeface="微软雅黑"/>
                <a:ea charset="-122" panose="020b0503020204020204" pitchFamily="34" typeface="微软雅黑"/>
              </a:rPr>
              <a:t>C</a:t>
            </a:r>
          </a:p>
        </p:txBody>
      </p:sp>
      <p:sp>
        <p:nvSpPr>
          <p:cNvPr id="6" name="TextBox 5"/>
          <p:cNvSpPr txBox="1"/>
          <p:nvPr/>
        </p:nvSpPr>
        <p:spPr>
          <a:xfrm>
            <a:off x="10075607" y="1508787"/>
            <a:ext cx="506282" cy="929628"/>
          </a:xfrm>
          <a:prstGeom prst="rect">
            <a:avLst/>
          </a:prstGeom>
          <a:noFill/>
        </p:spPr>
        <p:txBody>
          <a:bodyPr bIns="60954" lIns="121908" rIns="121908" rtlCol="0" tIns="60954" wrap="square">
            <a:spAutoFit/>
          </a:bodyPr>
          <a:lstStyle/>
          <a:p>
            <a:pPr algn="ctr"/>
            <a:r>
              <a:rPr altLang="zh-CN" b="1" lang="en-US" sz="5300">
                <a:solidFill>
                  <a:schemeClr val="accent3"/>
                </a:solidFill>
                <a:latin charset="-122" panose="020b0503020204020204" pitchFamily="34" typeface="微软雅黑"/>
                <a:ea charset="-122" panose="020b0503020204020204" pitchFamily="34" typeface="微软雅黑"/>
              </a:rPr>
              <a:t>D</a:t>
            </a:r>
          </a:p>
        </p:txBody>
      </p:sp>
      <p:grpSp>
        <p:nvGrpSpPr>
          <p:cNvPr id="7" name="组合 6"/>
          <p:cNvGrpSpPr/>
          <p:nvPr/>
        </p:nvGrpSpPr>
        <p:grpSpPr>
          <a:xfrm>
            <a:off x="980729" y="2854938"/>
            <a:ext cx="2345079" cy="2388468"/>
            <a:chOff x="735046" y="2996952"/>
            <a:chExt cx="1759038" cy="1791351"/>
          </a:xfrm>
        </p:grpSpPr>
        <p:sp>
          <p:nvSpPr>
            <p:cNvPr id="14" name="椭圆 13"/>
            <p:cNvSpPr/>
            <p:nvPr/>
          </p:nvSpPr>
          <p:spPr>
            <a:xfrm>
              <a:off x="1500529" y="2996952"/>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rgbClr val="000000"/>
                </a:solidFill>
                <a:latin charset="-122" panose="020b0503020204020204" pitchFamily="34" typeface="微软雅黑"/>
                <a:ea charset="-122" panose="020b0503020204020204" pitchFamily="34" typeface="微软雅黑"/>
              </a:endParaRPr>
            </a:p>
          </p:txBody>
        </p:sp>
        <p:grpSp>
          <p:nvGrpSpPr>
            <p:cNvPr id="9" name="组合 8"/>
            <p:cNvGrpSpPr/>
            <p:nvPr/>
          </p:nvGrpSpPr>
          <p:grpSpPr>
            <a:xfrm>
              <a:off x="735046" y="3098642"/>
              <a:ext cx="1759038" cy="1689661"/>
              <a:chOff x="735046" y="3098642"/>
              <a:chExt cx="1759038" cy="1689661"/>
            </a:xfrm>
          </p:grpSpPr>
          <p:sp>
            <p:nvSpPr>
              <p:cNvPr id="10" name="任意多边形 9"/>
              <p:cNvSpPr/>
              <p:nvPr/>
            </p:nvSpPr>
            <p:spPr>
              <a:xfrm>
                <a:off x="1001626" y="3098642"/>
                <a:ext cx="1222819" cy="390623"/>
              </a:xfrm>
              <a:custGeom>
                <a:gdLst>
                  <a:gd fmla="*/ 0 w 1779373" name="connsiteX0"/>
                  <a:gd fmla="*/ 568411 h 568411" name="connsiteY0"/>
                  <a:gd fmla="*/ 864973 w 1779373" name="connsiteX1"/>
                  <a:gd fmla="*/ 0 h 568411" name="connsiteY1"/>
                  <a:gd fmla="*/ 1779373 w 1779373" name="connsiteX2"/>
                  <a:gd fmla="*/ 543698 h 568411" name="connsiteY2"/>
                </a:gdLst>
                <a:cxnLst>
                  <a:cxn ang="0">
                    <a:pos x="connsiteX0" y="connsiteY0"/>
                  </a:cxn>
                  <a:cxn ang="0">
                    <a:pos x="connsiteX1" y="connsiteY1"/>
                  </a:cxn>
                  <a:cxn ang="0">
                    <a:pos x="connsiteX2" y="connsiteY2"/>
                  </a:cxn>
                </a:cxnLst>
                <a:rect b="b" l="l" r="r" t="t"/>
                <a:pathLst>
                  <a:path h="568411" w="1779373">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0000"/>
                  </a:solidFill>
                </a:endParaRPr>
              </a:p>
            </p:txBody>
          </p:sp>
          <p:sp>
            <p:nvSpPr>
              <p:cNvPr id="11" name="矩形 10"/>
              <p:cNvSpPr/>
              <p:nvPr/>
            </p:nvSpPr>
            <p:spPr>
              <a:xfrm>
                <a:off x="735046" y="3453597"/>
                <a:ext cx="1759038" cy="1334706"/>
              </a:xfrm>
              <a:custGeom>
                <a:rect b="b" l="l" r="r" t="t"/>
                <a:pathLst>
                  <a:path h="1334706" w="1759038">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 name="矩形 11"/>
              <p:cNvSpPr/>
              <p:nvPr/>
            </p:nvSpPr>
            <p:spPr>
              <a:xfrm>
                <a:off x="1051764" y="3567501"/>
                <a:ext cx="1051697" cy="251460"/>
              </a:xfrm>
              <a:prstGeom prst="rect">
                <a:avLst/>
              </a:prstGeom>
            </p:spPr>
            <p:txBody>
              <a:bodyPr wrap="none">
                <a:spAutoFit/>
              </a:bodyPr>
              <a:lstStyle/>
              <a:p>
                <a:pPr lvl="0"/>
                <a:r>
                  <a:rPr altLang="en-US" b="1" lang="zh-CN" sz="1600">
                    <a:solidFill>
                      <a:schemeClr val="bg1">
                        <a:lumMod val="50000"/>
                      </a:schemeClr>
                    </a:solidFill>
                  </a:rPr>
                  <a:t>单击添加标题</a:t>
                </a:r>
              </a:p>
            </p:txBody>
          </p:sp>
          <p:sp>
            <p:nvSpPr>
              <p:cNvPr id="13" name="TextBox 12"/>
              <p:cNvSpPr txBox="1"/>
              <p:nvPr/>
            </p:nvSpPr>
            <p:spPr>
              <a:xfrm>
                <a:off x="1007420" y="3833681"/>
                <a:ext cx="1204117" cy="788670"/>
              </a:xfrm>
              <a:prstGeom prst="rect">
                <a:avLst/>
              </a:prstGeom>
              <a:noFill/>
            </p:spPr>
            <p:txBody>
              <a:bodyPr rtlCol="0" wrap="none">
                <a:spAutoFit/>
              </a:bodyPr>
              <a:lstStyle/>
              <a:p>
                <a:pPr algn="ctr">
                  <a:lnSpc>
                    <a:spcPct val="150000"/>
                  </a:lnSpc>
                </a:pPr>
                <a:r>
                  <a:rPr altLang="en-US" lang="zh-CN" sz="1400">
                    <a:solidFill>
                      <a:schemeClr val="bg1">
                        <a:lumMod val="50000"/>
                      </a:schemeClr>
                    </a:solidFill>
                  </a:rPr>
                  <a:t>单击此处添加文本</a:t>
                </a:r>
              </a:p>
              <a:p>
                <a:pPr algn="ctr">
                  <a:lnSpc>
                    <a:spcPct val="150000"/>
                  </a:lnSpc>
                </a:pPr>
                <a:r>
                  <a:rPr altLang="en-US" lang="zh-CN" sz="1400">
                    <a:solidFill>
                      <a:schemeClr val="bg1">
                        <a:lumMod val="50000"/>
                      </a:schemeClr>
                    </a:solidFill>
                  </a:rPr>
                  <a:t>单击此处添加文本</a:t>
                </a:r>
              </a:p>
              <a:p>
                <a:pPr algn="ctr">
                  <a:lnSpc>
                    <a:spcPct val="150000"/>
                  </a:lnSpc>
                </a:pPr>
                <a:r>
                  <a:rPr altLang="en-US" lang="zh-CN" sz="1400">
                    <a:solidFill>
                      <a:schemeClr val="bg1">
                        <a:lumMod val="50000"/>
                      </a:schemeClr>
                    </a:solidFill>
                  </a:rPr>
                  <a:t>单击此处添加文本</a:t>
                </a:r>
              </a:p>
            </p:txBody>
          </p:sp>
        </p:grpSp>
      </p:grpSp>
      <p:grpSp>
        <p:nvGrpSpPr>
          <p:cNvPr id="18" name="组合 17"/>
          <p:cNvGrpSpPr/>
          <p:nvPr/>
        </p:nvGrpSpPr>
        <p:grpSpPr>
          <a:xfrm>
            <a:off x="3709800" y="2495310"/>
            <a:ext cx="2345079" cy="2388468"/>
            <a:chOff x="2782116" y="2727231"/>
            <a:chExt cx="1759038" cy="1791351"/>
          </a:xfrm>
        </p:grpSpPr>
        <p:sp>
          <p:nvSpPr>
            <p:cNvPr id="19" name="任意多边形 18"/>
            <p:cNvSpPr/>
            <p:nvPr/>
          </p:nvSpPr>
          <p:spPr>
            <a:xfrm>
              <a:off x="3048696" y="2828921"/>
              <a:ext cx="1222819" cy="390623"/>
            </a:xfrm>
            <a:custGeom>
              <a:gdLst>
                <a:gd fmla="*/ 0 w 1779373" name="connsiteX0"/>
                <a:gd fmla="*/ 568411 h 568411" name="connsiteY0"/>
                <a:gd fmla="*/ 864973 w 1779373" name="connsiteX1"/>
                <a:gd fmla="*/ 0 h 568411" name="connsiteY1"/>
                <a:gd fmla="*/ 1779373 w 1779373" name="connsiteX2"/>
                <a:gd fmla="*/ 543698 h 568411" name="connsiteY2"/>
              </a:gdLst>
              <a:cxnLst>
                <a:cxn ang="0">
                  <a:pos x="connsiteX0" y="connsiteY0"/>
                </a:cxn>
                <a:cxn ang="0">
                  <a:pos x="connsiteX1" y="connsiteY1"/>
                </a:cxn>
                <a:cxn ang="0">
                  <a:pos x="connsiteX2" y="connsiteY2"/>
                </a:cxn>
              </a:cxnLst>
              <a:rect b="b" l="l" r="r" t="t"/>
              <a:pathLst>
                <a:path h="568411" w="1779373">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0000"/>
                </a:solidFill>
              </a:endParaRPr>
            </a:p>
          </p:txBody>
        </p:sp>
        <p:sp>
          <p:nvSpPr>
            <p:cNvPr id="24" name="椭圆 23"/>
            <p:cNvSpPr/>
            <p:nvPr/>
          </p:nvSpPr>
          <p:spPr>
            <a:xfrm>
              <a:off x="3547599" y="2727231"/>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21" name="矩形 10"/>
            <p:cNvSpPr/>
            <p:nvPr/>
          </p:nvSpPr>
          <p:spPr>
            <a:xfrm>
              <a:off x="2782116" y="3183876"/>
              <a:ext cx="1759038" cy="1334706"/>
            </a:xfrm>
            <a:custGeom>
              <a:rect b="b" l="l" r="r" t="t"/>
              <a:pathLst>
                <a:path h="1334706" w="1759038">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22" name="矩形 21"/>
            <p:cNvSpPr/>
            <p:nvPr/>
          </p:nvSpPr>
          <p:spPr>
            <a:xfrm>
              <a:off x="3137926" y="3289060"/>
              <a:ext cx="1051697" cy="251460"/>
            </a:xfrm>
            <a:prstGeom prst="rect">
              <a:avLst/>
            </a:prstGeom>
          </p:spPr>
          <p:txBody>
            <a:bodyPr wrap="none">
              <a:spAutoFit/>
            </a:bodyPr>
            <a:lstStyle/>
            <a:p>
              <a:pPr lvl="0"/>
              <a:r>
                <a:rPr altLang="en-US" b="1" lang="zh-CN" sz="1600">
                  <a:solidFill>
                    <a:schemeClr val="bg1">
                      <a:lumMod val="50000"/>
                    </a:schemeClr>
                  </a:solidFill>
                </a:rPr>
                <a:t>单击添加标题</a:t>
              </a:r>
            </a:p>
          </p:txBody>
        </p:sp>
        <p:sp>
          <p:nvSpPr>
            <p:cNvPr id="23" name="TextBox 22"/>
            <p:cNvSpPr txBox="1"/>
            <p:nvPr/>
          </p:nvSpPr>
          <p:spPr>
            <a:xfrm>
              <a:off x="3093582" y="3555240"/>
              <a:ext cx="1204117" cy="788670"/>
            </a:xfrm>
            <a:prstGeom prst="rect">
              <a:avLst/>
            </a:prstGeom>
            <a:noFill/>
          </p:spPr>
          <p:txBody>
            <a:bodyPr rtlCol="0" wrap="none">
              <a:spAutoFit/>
            </a:bodyPr>
            <a:lstStyle/>
            <a:p>
              <a:pPr algn="ctr">
                <a:lnSpc>
                  <a:spcPct val="150000"/>
                </a:lnSpc>
              </a:pPr>
              <a:r>
                <a:rPr altLang="en-US" lang="zh-CN" sz="1400">
                  <a:solidFill>
                    <a:schemeClr val="bg1">
                      <a:lumMod val="50000"/>
                    </a:schemeClr>
                  </a:solidFill>
                </a:rPr>
                <a:t>单击此处添加文本</a:t>
              </a:r>
            </a:p>
            <a:p>
              <a:pPr algn="ctr">
                <a:lnSpc>
                  <a:spcPct val="150000"/>
                </a:lnSpc>
              </a:pPr>
              <a:r>
                <a:rPr altLang="en-US" lang="zh-CN" sz="1400">
                  <a:solidFill>
                    <a:schemeClr val="bg1">
                      <a:lumMod val="50000"/>
                    </a:schemeClr>
                  </a:solidFill>
                </a:rPr>
                <a:t>单击此处添加文本</a:t>
              </a:r>
            </a:p>
            <a:p>
              <a:pPr algn="ctr">
                <a:lnSpc>
                  <a:spcPct val="150000"/>
                </a:lnSpc>
              </a:pPr>
              <a:r>
                <a:rPr altLang="en-US" lang="zh-CN" sz="1400">
                  <a:solidFill>
                    <a:schemeClr val="bg1">
                      <a:lumMod val="50000"/>
                    </a:schemeClr>
                  </a:solidFill>
                </a:rPr>
                <a:t>单击此处添加文本</a:t>
              </a:r>
            </a:p>
          </p:txBody>
        </p:sp>
      </p:grpSp>
      <p:grpSp>
        <p:nvGrpSpPr>
          <p:cNvPr id="28" name="组合 27"/>
          <p:cNvGrpSpPr/>
          <p:nvPr/>
        </p:nvGrpSpPr>
        <p:grpSpPr>
          <a:xfrm>
            <a:off x="6438871" y="3166677"/>
            <a:ext cx="2345079" cy="2388468"/>
            <a:chOff x="4829186" y="3230756"/>
            <a:chExt cx="1759038" cy="1791351"/>
          </a:xfrm>
        </p:grpSpPr>
        <p:sp>
          <p:nvSpPr>
            <p:cNvPr id="29" name="任意多边形 28"/>
            <p:cNvSpPr/>
            <p:nvPr/>
          </p:nvSpPr>
          <p:spPr>
            <a:xfrm>
              <a:off x="5095766" y="3332446"/>
              <a:ext cx="1222819" cy="390623"/>
            </a:xfrm>
            <a:custGeom>
              <a:gdLst>
                <a:gd fmla="*/ 0 w 1779373" name="connsiteX0"/>
                <a:gd fmla="*/ 568411 h 568411" name="connsiteY0"/>
                <a:gd fmla="*/ 864973 w 1779373" name="connsiteX1"/>
                <a:gd fmla="*/ 0 h 568411" name="connsiteY1"/>
                <a:gd fmla="*/ 1779373 w 1779373" name="connsiteX2"/>
                <a:gd fmla="*/ 543698 h 568411" name="connsiteY2"/>
              </a:gdLst>
              <a:cxnLst>
                <a:cxn ang="0">
                  <a:pos x="connsiteX0" y="connsiteY0"/>
                </a:cxn>
                <a:cxn ang="0">
                  <a:pos x="connsiteX1" y="connsiteY1"/>
                </a:cxn>
                <a:cxn ang="0">
                  <a:pos x="connsiteX2" y="connsiteY2"/>
                </a:cxn>
              </a:cxnLst>
              <a:rect b="b" l="l" r="r" t="t"/>
              <a:pathLst>
                <a:path h="568411" w="1779373">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0000"/>
                </a:solidFill>
              </a:endParaRPr>
            </a:p>
          </p:txBody>
        </p:sp>
        <p:sp>
          <p:nvSpPr>
            <p:cNvPr id="34" name="椭圆 33"/>
            <p:cNvSpPr/>
            <p:nvPr/>
          </p:nvSpPr>
          <p:spPr>
            <a:xfrm>
              <a:off x="5594669" y="3230756"/>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31" name="矩形 10"/>
            <p:cNvSpPr/>
            <p:nvPr/>
          </p:nvSpPr>
          <p:spPr>
            <a:xfrm>
              <a:off x="4829186" y="3687401"/>
              <a:ext cx="1759038" cy="1334706"/>
            </a:xfrm>
            <a:custGeom>
              <a:rect b="b" l="l" r="r" t="t"/>
              <a:pathLst>
                <a:path h="1334706" w="1759038">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32" name="矩形 31"/>
            <p:cNvSpPr/>
            <p:nvPr/>
          </p:nvSpPr>
          <p:spPr>
            <a:xfrm>
              <a:off x="5195326" y="3803409"/>
              <a:ext cx="1051697" cy="251460"/>
            </a:xfrm>
            <a:prstGeom prst="rect">
              <a:avLst/>
            </a:prstGeom>
          </p:spPr>
          <p:txBody>
            <a:bodyPr wrap="none">
              <a:spAutoFit/>
            </a:bodyPr>
            <a:lstStyle/>
            <a:p>
              <a:pPr lvl="0"/>
              <a:r>
                <a:rPr altLang="en-US" b="1" lang="zh-CN" sz="1600">
                  <a:solidFill>
                    <a:schemeClr val="bg1">
                      <a:lumMod val="50000"/>
                    </a:schemeClr>
                  </a:solidFill>
                </a:rPr>
                <a:t>单击添加标题</a:t>
              </a:r>
            </a:p>
          </p:txBody>
        </p:sp>
        <p:sp>
          <p:nvSpPr>
            <p:cNvPr id="33" name="TextBox 32"/>
            <p:cNvSpPr txBox="1"/>
            <p:nvPr/>
          </p:nvSpPr>
          <p:spPr>
            <a:xfrm>
              <a:off x="5150982" y="4069590"/>
              <a:ext cx="1204117" cy="788670"/>
            </a:xfrm>
            <a:prstGeom prst="rect">
              <a:avLst/>
            </a:prstGeom>
            <a:noFill/>
          </p:spPr>
          <p:txBody>
            <a:bodyPr rtlCol="0" wrap="none">
              <a:spAutoFit/>
            </a:bodyPr>
            <a:lstStyle/>
            <a:p>
              <a:pPr algn="ctr">
                <a:lnSpc>
                  <a:spcPct val="150000"/>
                </a:lnSpc>
              </a:pPr>
              <a:r>
                <a:rPr altLang="en-US" lang="zh-CN" sz="1400">
                  <a:solidFill>
                    <a:schemeClr val="bg1">
                      <a:lumMod val="50000"/>
                    </a:schemeClr>
                  </a:solidFill>
                </a:rPr>
                <a:t>单击此处添加文本</a:t>
              </a:r>
            </a:p>
            <a:p>
              <a:pPr algn="ctr">
                <a:lnSpc>
                  <a:spcPct val="150000"/>
                </a:lnSpc>
              </a:pPr>
              <a:r>
                <a:rPr altLang="en-US" lang="zh-CN" sz="1400">
                  <a:solidFill>
                    <a:schemeClr val="bg1">
                      <a:lumMod val="50000"/>
                    </a:schemeClr>
                  </a:solidFill>
                </a:rPr>
                <a:t>单击此处添加文本</a:t>
              </a:r>
            </a:p>
            <a:p>
              <a:pPr algn="ctr">
                <a:lnSpc>
                  <a:spcPct val="150000"/>
                </a:lnSpc>
              </a:pPr>
              <a:r>
                <a:rPr altLang="en-US" lang="zh-CN" sz="1400">
                  <a:solidFill>
                    <a:schemeClr val="bg1">
                      <a:lumMod val="50000"/>
                    </a:schemeClr>
                  </a:solidFill>
                </a:rPr>
                <a:t>单击此处添加文本</a:t>
              </a:r>
            </a:p>
          </p:txBody>
        </p:sp>
      </p:grpSp>
      <p:grpSp>
        <p:nvGrpSpPr>
          <p:cNvPr id="38" name="组合 37"/>
          <p:cNvGrpSpPr/>
          <p:nvPr/>
        </p:nvGrpSpPr>
        <p:grpSpPr>
          <a:xfrm>
            <a:off x="9167943" y="2276873"/>
            <a:ext cx="2345079" cy="2388468"/>
            <a:chOff x="6876256" y="2563403"/>
            <a:chExt cx="1759038" cy="1791351"/>
          </a:xfrm>
        </p:grpSpPr>
        <p:sp>
          <p:nvSpPr>
            <p:cNvPr id="39" name="任意多边形 38"/>
            <p:cNvSpPr/>
            <p:nvPr/>
          </p:nvSpPr>
          <p:spPr>
            <a:xfrm>
              <a:off x="7142836" y="2665093"/>
              <a:ext cx="1222819" cy="390623"/>
            </a:xfrm>
            <a:custGeom>
              <a:gdLst>
                <a:gd fmla="*/ 0 w 1779373" name="connsiteX0"/>
                <a:gd fmla="*/ 568411 h 568411" name="connsiteY0"/>
                <a:gd fmla="*/ 864973 w 1779373" name="connsiteX1"/>
                <a:gd fmla="*/ 0 h 568411" name="connsiteY1"/>
                <a:gd fmla="*/ 1779373 w 1779373" name="connsiteX2"/>
                <a:gd fmla="*/ 543698 h 568411" name="connsiteY2"/>
              </a:gdLst>
              <a:cxnLst>
                <a:cxn ang="0">
                  <a:pos x="connsiteX0" y="connsiteY0"/>
                </a:cxn>
                <a:cxn ang="0">
                  <a:pos x="connsiteX1" y="connsiteY1"/>
                </a:cxn>
                <a:cxn ang="0">
                  <a:pos x="connsiteX2" y="connsiteY2"/>
                </a:cxn>
              </a:cxnLst>
              <a:rect b="b" l="l" r="r" t="t"/>
              <a:pathLst>
                <a:path h="568411" w="1779373">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0000"/>
                </a:solidFill>
              </a:endParaRPr>
            </a:p>
          </p:txBody>
        </p:sp>
        <p:sp>
          <p:nvSpPr>
            <p:cNvPr id="44" name="椭圆 43"/>
            <p:cNvSpPr/>
            <p:nvPr/>
          </p:nvSpPr>
          <p:spPr>
            <a:xfrm>
              <a:off x="7641739" y="2563403"/>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41" name="矩形 10"/>
            <p:cNvSpPr/>
            <p:nvPr/>
          </p:nvSpPr>
          <p:spPr>
            <a:xfrm>
              <a:off x="6876256" y="3020048"/>
              <a:ext cx="1759038" cy="1334706"/>
            </a:xfrm>
            <a:custGeom>
              <a:rect b="b" l="l" r="r" t="t"/>
              <a:pathLst>
                <a:path h="1334706" w="1759038">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42" name="矩形 41"/>
            <p:cNvSpPr/>
            <p:nvPr/>
          </p:nvSpPr>
          <p:spPr>
            <a:xfrm>
              <a:off x="7271776" y="3146184"/>
              <a:ext cx="1051697" cy="251460"/>
            </a:xfrm>
            <a:prstGeom prst="rect">
              <a:avLst/>
            </a:prstGeom>
          </p:spPr>
          <p:txBody>
            <a:bodyPr wrap="none">
              <a:spAutoFit/>
            </a:bodyPr>
            <a:lstStyle/>
            <a:p>
              <a:pPr lvl="0"/>
              <a:r>
                <a:rPr altLang="en-US" b="1" lang="zh-CN" sz="1600">
                  <a:solidFill>
                    <a:schemeClr val="bg1">
                      <a:lumMod val="50000"/>
                    </a:schemeClr>
                  </a:solidFill>
                </a:rPr>
                <a:t>单击添加标题</a:t>
              </a:r>
            </a:p>
          </p:txBody>
        </p:sp>
        <p:sp>
          <p:nvSpPr>
            <p:cNvPr id="43" name="TextBox 42"/>
            <p:cNvSpPr txBox="1"/>
            <p:nvPr/>
          </p:nvSpPr>
          <p:spPr>
            <a:xfrm>
              <a:off x="7227432" y="3412365"/>
              <a:ext cx="1204117" cy="788670"/>
            </a:xfrm>
            <a:prstGeom prst="rect">
              <a:avLst/>
            </a:prstGeom>
            <a:noFill/>
          </p:spPr>
          <p:txBody>
            <a:bodyPr rtlCol="0" wrap="none">
              <a:spAutoFit/>
            </a:bodyPr>
            <a:lstStyle/>
            <a:p>
              <a:pPr algn="ctr">
                <a:lnSpc>
                  <a:spcPct val="150000"/>
                </a:lnSpc>
              </a:pPr>
              <a:r>
                <a:rPr altLang="en-US" lang="zh-CN" sz="1400">
                  <a:solidFill>
                    <a:schemeClr val="bg1">
                      <a:lumMod val="50000"/>
                    </a:schemeClr>
                  </a:solidFill>
                </a:rPr>
                <a:t>单击此处添加文本</a:t>
              </a:r>
            </a:p>
            <a:p>
              <a:pPr algn="ctr">
                <a:lnSpc>
                  <a:spcPct val="150000"/>
                </a:lnSpc>
              </a:pPr>
              <a:r>
                <a:rPr altLang="en-US" lang="zh-CN" sz="1400">
                  <a:solidFill>
                    <a:schemeClr val="bg1">
                      <a:lumMod val="50000"/>
                    </a:schemeClr>
                  </a:solidFill>
                </a:rPr>
                <a:t>单击此处添加文本</a:t>
              </a:r>
            </a:p>
            <a:p>
              <a:pPr algn="ctr">
                <a:lnSpc>
                  <a:spcPct val="150000"/>
                </a:lnSpc>
              </a:pPr>
              <a:r>
                <a:rPr altLang="en-US" lang="zh-CN" sz="1400">
                  <a:solidFill>
                    <a:schemeClr val="bg1">
                      <a:lumMod val="50000"/>
                    </a:schemeClr>
                  </a:solidFill>
                </a:rPr>
                <a:t>单击此处添加文本</a:t>
              </a:r>
            </a:p>
          </p:txBody>
        </p:sp>
      </p:gr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10340132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1">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par>
                                <p:cTn fill="hold" id="9" nodeType="withEffect" presetClass="entr" presetID="2" presetSubtype="1">
                                  <p:stCondLst>
                                    <p:cond delay="40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fill="hold" id="11"/>
                                        <p:tgtEl>
                                          <p:spTgt spid="18"/>
                                        </p:tgtEl>
                                        <p:attrNameLst>
                                          <p:attrName>ppt_x</p:attrName>
                                        </p:attrNameLst>
                                      </p:cBhvr>
                                      <p:tavLst>
                                        <p:tav tm="0">
                                          <p:val>
                                            <p:strVal val="#ppt_x"/>
                                          </p:val>
                                        </p:tav>
                                        <p:tav tm="100000">
                                          <p:val>
                                            <p:strVal val="#ppt_x"/>
                                          </p:val>
                                        </p:tav>
                                      </p:tavLst>
                                    </p:anim>
                                    <p:anim calcmode="lin" valueType="num">
                                      <p:cBhvr additive="base">
                                        <p:cTn dur="500" fill="hold" id="12"/>
                                        <p:tgtEl>
                                          <p:spTgt spid="18"/>
                                        </p:tgtEl>
                                        <p:attrNameLst>
                                          <p:attrName>ppt_y</p:attrName>
                                        </p:attrNameLst>
                                      </p:cBhvr>
                                      <p:tavLst>
                                        <p:tav tm="0">
                                          <p:val>
                                            <p:strVal val="0-#ppt_h/2"/>
                                          </p:val>
                                        </p:tav>
                                        <p:tav tm="100000">
                                          <p:val>
                                            <p:strVal val="#ppt_y"/>
                                          </p:val>
                                        </p:tav>
                                      </p:tavLst>
                                    </p:anim>
                                  </p:childTnLst>
                                </p:cTn>
                              </p:par>
                              <p:par>
                                <p:cTn fill="hold" grpId="0" id="13" nodeType="withEffect" presetClass="entr" presetID="10" presetSubtype="0">
                                  <p:stCondLst>
                                    <p:cond delay="40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par>
                                <p:cTn fill="hold" id="16" nodeType="withEffect" presetClass="entr" presetID="2" presetSubtype="1">
                                  <p:stCondLst>
                                    <p:cond delay="700"/>
                                  </p:stCondLst>
                                  <p:childTnLst>
                                    <p:set>
                                      <p:cBhvr>
                                        <p:cTn dur="1" fill="hold" id="17">
                                          <p:stCondLst>
                                            <p:cond delay="0"/>
                                          </p:stCondLst>
                                        </p:cTn>
                                        <p:tgtEl>
                                          <p:spTgt spid="28"/>
                                        </p:tgtEl>
                                        <p:attrNameLst>
                                          <p:attrName>style.visibility</p:attrName>
                                        </p:attrNameLst>
                                      </p:cBhvr>
                                      <p:to>
                                        <p:strVal val="visible"/>
                                      </p:to>
                                    </p:set>
                                    <p:anim calcmode="lin" valueType="num">
                                      <p:cBhvr additive="base">
                                        <p:cTn dur="500" fill="hold" id="18"/>
                                        <p:tgtEl>
                                          <p:spTgt spid="28"/>
                                        </p:tgtEl>
                                        <p:attrNameLst>
                                          <p:attrName>ppt_x</p:attrName>
                                        </p:attrNameLst>
                                      </p:cBhvr>
                                      <p:tavLst>
                                        <p:tav tm="0">
                                          <p:val>
                                            <p:strVal val="#ppt_x"/>
                                          </p:val>
                                        </p:tav>
                                        <p:tav tm="100000">
                                          <p:val>
                                            <p:strVal val="#ppt_x"/>
                                          </p:val>
                                        </p:tav>
                                      </p:tavLst>
                                    </p:anim>
                                    <p:anim calcmode="lin" valueType="num">
                                      <p:cBhvr additive="base">
                                        <p:cTn dur="500" fill="hold" id="19"/>
                                        <p:tgtEl>
                                          <p:spTgt spid="28"/>
                                        </p:tgtEl>
                                        <p:attrNameLst>
                                          <p:attrName>ppt_y</p:attrName>
                                        </p:attrNameLst>
                                      </p:cBhvr>
                                      <p:tavLst>
                                        <p:tav tm="0">
                                          <p:val>
                                            <p:strVal val="0-#ppt_h/2"/>
                                          </p:val>
                                        </p:tav>
                                        <p:tav tm="100000">
                                          <p:val>
                                            <p:strVal val="#ppt_y"/>
                                          </p:val>
                                        </p:tav>
                                      </p:tavLst>
                                    </p:anim>
                                  </p:childTnLst>
                                </p:cTn>
                              </p:par>
                              <p:par>
                                <p:cTn fill="hold" grpId="0" id="20" nodeType="withEffect" presetClass="entr" presetID="10" presetSubtype="0">
                                  <p:stCondLst>
                                    <p:cond delay="700"/>
                                  </p:stCondLst>
                                  <p:childTnLst>
                                    <p:set>
                                      <p:cBhvr>
                                        <p:cTn dur="1" fill="hold" id="21">
                                          <p:stCondLst>
                                            <p:cond delay="0"/>
                                          </p:stCondLst>
                                        </p:cTn>
                                        <p:tgtEl>
                                          <p:spTgt spid="4"/>
                                        </p:tgtEl>
                                        <p:attrNameLst>
                                          <p:attrName>style.visibility</p:attrName>
                                        </p:attrNameLst>
                                      </p:cBhvr>
                                      <p:to>
                                        <p:strVal val="visible"/>
                                      </p:to>
                                    </p:set>
                                    <p:animEffect filter="fade" transition="in">
                                      <p:cBhvr>
                                        <p:cTn dur="500" id="22"/>
                                        <p:tgtEl>
                                          <p:spTgt spid="4"/>
                                        </p:tgtEl>
                                      </p:cBhvr>
                                    </p:animEffect>
                                  </p:childTnLst>
                                </p:cTn>
                              </p:par>
                              <p:par>
                                <p:cTn fill="hold" id="23" nodeType="withEffect" presetClass="entr" presetID="2" presetSubtype="1">
                                  <p:stCondLst>
                                    <p:cond delay="1000"/>
                                  </p:stCondLst>
                                  <p:childTnLst>
                                    <p:set>
                                      <p:cBhvr>
                                        <p:cTn dur="1" fill="hold" id="24">
                                          <p:stCondLst>
                                            <p:cond delay="0"/>
                                          </p:stCondLst>
                                        </p:cTn>
                                        <p:tgtEl>
                                          <p:spTgt spid="38"/>
                                        </p:tgtEl>
                                        <p:attrNameLst>
                                          <p:attrName>style.visibility</p:attrName>
                                        </p:attrNameLst>
                                      </p:cBhvr>
                                      <p:to>
                                        <p:strVal val="visible"/>
                                      </p:to>
                                    </p:set>
                                    <p:anim calcmode="lin" valueType="num">
                                      <p:cBhvr additive="base">
                                        <p:cTn dur="500" fill="hold" id="25"/>
                                        <p:tgtEl>
                                          <p:spTgt spid="38"/>
                                        </p:tgtEl>
                                        <p:attrNameLst>
                                          <p:attrName>ppt_x</p:attrName>
                                        </p:attrNameLst>
                                      </p:cBhvr>
                                      <p:tavLst>
                                        <p:tav tm="0">
                                          <p:val>
                                            <p:strVal val="#ppt_x"/>
                                          </p:val>
                                        </p:tav>
                                        <p:tav tm="100000">
                                          <p:val>
                                            <p:strVal val="#ppt_x"/>
                                          </p:val>
                                        </p:tav>
                                      </p:tavLst>
                                    </p:anim>
                                    <p:anim calcmode="lin" valueType="num">
                                      <p:cBhvr additive="base">
                                        <p:cTn dur="500" fill="hold" id="26"/>
                                        <p:tgtEl>
                                          <p:spTgt spid="38"/>
                                        </p:tgtEl>
                                        <p:attrNameLst>
                                          <p:attrName>ppt_y</p:attrName>
                                        </p:attrNameLst>
                                      </p:cBhvr>
                                      <p:tavLst>
                                        <p:tav tm="0">
                                          <p:val>
                                            <p:strVal val="0-#ppt_h/2"/>
                                          </p:val>
                                        </p:tav>
                                        <p:tav tm="100000">
                                          <p:val>
                                            <p:strVal val="#ppt_y"/>
                                          </p:val>
                                        </p:tav>
                                      </p:tavLst>
                                    </p:anim>
                                  </p:childTnLst>
                                </p:cTn>
                              </p:par>
                              <p:par>
                                <p:cTn fill="hold" grpId="0" id="27" nodeType="withEffect" presetClass="entr" presetID="10" presetSubtype="0">
                                  <p:stCondLst>
                                    <p:cond delay="1000"/>
                                  </p:stCondLst>
                                  <p:childTnLst>
                                    <p:set>
                                      <p:cBhvr>
                                        <p:cTn dur="1" fill="hold" id="28">
                                          <p:stCondLst>
                                            <p:cond delay="0"/>
                                          </p:stCondLst>
                                        </p:cTn>
                                        <p:tgtEl>
                                          <p:spTgt spid="5"/>
                                        </p:tgtEl>
                                        <p:attrNameLst>
                                          <p:attrName>style.visibility</p:attrName>
                                        </p:attrNameLst>
                                      </p:cBhvr>
                                      <p:to>
                                        <p:strVal val="visible"/>
                                      </p:to>
                                    </p:set>
                                    <p:animEffect filter="fade" transition="in">
                                      <p:cBhvr>
                                        <p:cTn dur="500" id="29"/>
                                        <p:tgtEl>
                                          <p:spTgt spid="5"/>
                                        </p:tgtEl>
                                      </p:cBhvr>
                                    </p:animEffect>
                                  </p:childTnLst>
                                </p:cTn>
                              </p:par>
                              <p:par>
                                <p:cTn fill="hold" grpId="0" id="30" nodeType="withEffect" presetClass="entr" presetID="10" presetSubtype="0">
                                  <p:stCondLst>
                                    <p:cond delay="1500"/>
                                  </p:stCondLst>
                                  <p:childTnLst>
                                    <p:set>
                                      <p:cBhvr>
                                        <p:cTn dur="1" fill="hold" id="31">
                                          <p:stCondLst>
                                            <p:cond delay="0"/>
                                          </p:stCondLst>
                                        </p:cTn>
                                        <p:tgtEl>
                                          <p:spTgt spid="6"/>
                                        </p:tgtEl>
                                        <p:attrNameLst>
                                          <p:attrName>style.visibility</p:attrName>
                                        </p:attrNameLst>
                                      </p:cBhvr>
                                      <p:to>
                                        <p:strVal val="visible"/>
                                      </p:to>
                                    </p:set>
                                    <p:animEffect filter="fade" transition="in">
                                      <p:cBhvr>
                                        <p:cTn dur="500" id="32"/>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7"/>
          <p:cNvGrpSpPr/>
          <p:nvPr/>
        </p:nvGrpSpPr>
        <p:grpSpPr>
          <a:xfrm>
            <a:off x="3373276" y="399851"/>
            <a:ext cx="3758797" cy="1118860"/>
            <a:chOff x="2986687" y="767753"/>
            <a:chExt cx="2818046" cy="839256"/>
          </a:xfrm>
        </p:grpSpPr>
        <p:sp>
          <p:nvSpPr>
            <p:cNvPr id="8" name="文本框 66"/>
            <p:cNvSpPr txBox="1">
              <a:spLocks noChangeArrowheads="1"/>
            </p:cNvSpPr>
            <p:nvPr/>
          </p:nvSpPr>
          <p:spPr bwMode="auto">
            <a:xfrm>
              <a:off x="2989866" y="1306887"/>
              <a:ext cx="2814868" cy="297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300">
                  <a:solidFill>
                    <a:schemeClr val="tx1"/>
                  </a:solidFill>
                  <a:latin charset="0" pitchFamily="34" typeface="Calibri"/>
                  <a:ea charset="-122" pitchFamily="2" typeface="宋体"/>
                </a:defRPr>
              </a:lvl1pPr>
              <a:lvl2pPr eaLnBrk="0" hangingPunct="0" indent="-285750" marL="742950">
                <a:defRPr sz="1300">
                  <a:solidFill>
                    <a:schemeClr val="tx1"/>
                  </a:solidFill>
                  <a:latin charset="0" pitchFamily="34" typeface="Calibri"/>
                  <a:ea charset="-122" pitchFamily="2" typeface="宋体"/>
                </a:defRPr>
              </a:lvl2pPr>
              <a:lvl3pPr eaLnBrk="0" hangingPunct="0" indent="-228600" marL="1143000">
                <a:defRPr sz="1300">
                  <a:solidFill>
                    <a:schemeClr val="tx1"/>
                  </a:solidFill>
                  <a:latin charset="0" pitchFamily="34" typeface="Calibri"/>
                  <a:ea charset="-122" pitchFamily="2" typeface="宋体"/>
                </a:defRPr>
              </a:lvl3pPr>
              <a:lvl4pPr eaLnBrk="0" hangingPunct="0" indent="-228600" marL="1600200">
                <a:defRPr sz="1300">
                  <a:solidFill>
                    <a:schemeClr val="tx1"/>
                  </a:solidFill>
                  <a:latin charset="0" pitchFamily="34" typeface="Calibri"/>
                  <a:ea charset="-122" pitchFamily="2" typeface="宋体"/>
                </a:defRPr>
              </a:lvl4pPr>
              <a:lvl5pPr eaLnBrk="0" hangingPunct="0" indent="-228600" marL="2057400">
                <a:defRPr sz="1300">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itchFamily="2" typeface="宋体"/>
                </a:defRPr>
              </a:lvl9pPr>
            </a:lstStyle>
            <a:p>
              <a:pPr eaLnBrk="1" hangingPunct="1">
                <a:lnSpc>
                  <a:spcPts val="1200"/>
                </a:lnSpc>
              </a:pPr>
              <a:r>
                <a:rPr altLang="zh-CN" lang="en-US" sz="800">
                  <a:solidFill>
                    <a:schemeClr val="accent1"/>
                  </a:solidFill>
                  <a:latin typeface="Helvetica"/>
                  <a:ea charset="-122" panose="020b0503020204020204" pitchFamily="34" typeface="微软雅黑"/>
                  <a:cs charset="0" panose="020b0604020202020204" pitchFamily="34" typeface="Arial"/>
                </a:rPr>
                <a:t>this is a sample text. insert your desired text here. Again. this is a dummy text. enter your own text here. this is a sample text. </a:t>
              </a:r>
            </a:p>
          </p:txBody>
        </p:sp>
        <p:sp>
          <p:nvSpPr>
            <p:cNvPr id="9" name="文本框 13"/>
            <p:cNvSpPr txBox="1">
              <a:spLocks noChangeArrowheads="1"/>
            </p:cNvSpPr>
            <p:nvPr/>
          </p:nvSpPr>
          <p:spPr bwMode="auto">
            <a:xfrm>
              <a:off x="2986687" y="767753"/>
              <a:ext cx="3529222" cy="491555"/>
            </a:xfrm>
            <a:prstGeom prst="rect">
              <a:avLst/>
            </a:prstGeom>
            <a:noFill/>
            <a:ln>
              <a:noFill/>
            </a:ln>
            <a:extLst/>
          </p:spPr>
          <p:txBody>
            <a:bodyPr wrap="non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zh-CN" lang="en-US" sz="3700">
                  <a:solidFill>
                    <a:schemeClr val="accent1"/>
                  </a:solidFill>
                </a:rPr>
                <a:t>PART01 年度工作概述</a:t>
              </a:r>
            </a:p>
          </p:txBody>
        </p:sp>
        <p:sp>
          <p:nvSpPr>
            <p:cNvPr id="10" name="任意多边形 9"/>
            <p:cNvSpPr/>
            <p:nvPr/>
          </p:nvSpPr>
          <p:spPr>
            <a:xfrm>
              <a:off x="3083475" y="1286573"/>
              <a:ext cx="287193"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solidFill>
                  <a:schemeClr val="accent1"/>
                </a:solidFill>
              </a:endParaRPr>
            </a:p>
          </p:txBody>
        </p:sp>
      </p:grpSp>
      <p:grpSp>
        <p:nvGrpSpPr>
          <p:cNvPr id="14" name="组合 2"/>
          <p:cNvGrpSpPr/>
          <p:nvPr/>
        </p:nvGrpSpPr>
        <p:grpSpPr>
          <a:xfrm>
            <a:off x="8035215" y="2129369"/>
            <a:ext cx="2282869" cy="1892300"/>
            <a:chOff x="4848521" y="1712088"/>
            <a:chExt cx="1711379" cy="1418400"/>
          </a:xfrm>
        </p:grpSpPr>
        <p:sp>
          <p:nvSpPr>
            <p:cNvPr id="15" name="文本框 13"/>
            <p:cNvSpPr txBox="1">
              <a:spLocks noChangeArrowheads="1"/>
            </p:cNvSpPr>
            <p:nvPr/>
          </p:nvSpPr>
          <p:spPr bwMode="auto">
            <a:xfrm>
              <a:off x="4848522" y="2093395"/>
              <a:ext cx="1711379" cy="559744"/>
            </a:xfrm>
            <a:prstGeom prst="rect">
              <a:avLst/>
            </a:prstGeom>
            <a:noFill/>
            <a:ln>
              <a:noFill/>
            </a:ln>
            <a:extLst/>
          </p:spPr>
          <p:txBody>
            <a:bodyPr wrap="squar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lgn="ctr">
                <a:defRPr/>
              </a:pPr>
              <a:r>
                <a:rPr altLang="zh-CN" lang="en-US" sz="4300">
                  <a:solidFill>
                    <a:schemeClr val="accent1"/>
                  </a:solidFill>
                </a:rPr>
                <a:t>Contnet</a:t>
              </a:r>
            </a:p>
          </p:txBody>
        </p:sp>
        <p:sp>
          <p:nvSpPr>
            <p:cNvPr id="16" name="任意多边形 15"/>
            <p:cNvSpPr/>
            <p:nvPr/>
          </p:nvSpPr>
          <p:spPr>
            <a:xfrm rot="2700000">
              <a:off x="5009124" y="1712087"/>
              <a:ext cx="1418400" cy="1418401"/>
            </a:xfrm>
            <a:custGeom>
              <a:gdLst>
                <a:gd fmla="*/ 0 w 1418400" name="connsiteX0"/>
                <a:gd fmla="*/ 1 h 1418401" name="connsiteY0"/>
                <a:gd fmla="*/ 1418400 w 1418400" name="connsiteX1"/>
                <a:gd fmla="*/ 0 h 1418401" name="connsiteY1"/>
                <a:gd fmla="*/ 1418400 w 1418400" name="connsiteX2"/>
                <a:gd fmla="*/ 1418401 h 1418401" name="connsiteY2"/>
                <a:gd fmla="*/ 0 w 1418400" name="connsiteX3"/>
                <a:gd fmla="*/ 1418401 h 1418401" name="connsiteY3"/>
                <a:gd fmla="*/ 0 w 1418400" name="connsiteX4"/>
                <a:gd fmla="*/ 1 h 1418401" name="connsiteY4"/>
                <a:gd fmla="*/ 72409 w 1418400" name="connsiteX5"/>
                <a:gd fmla="*/ 72407 h 1418401" name="connsiteY5"/>
                <a:gd fmla="*/ 72409 w 1418400" name="connsiteX6"/>
                <a:gd fmla="*/ 1345993 h 1418401" name="connsiteY6"/>
                <a:gd fmla="*/ 1345995 w 1418400" name="connsiteX7"/>
                <a:gd fmla="*/ 1345993 h 1418401" name="connsiteY7"/>
                <a:gd fmla="*/ 1345995 w 1418400" name="connsiteX8"/>
                <a:gd fmla="*/ 72407 h 1418401" name="connsiteY8"/>
                <a:gd fmla="*/ 72409 w 1418400" name="connsiteX9"/>
                <a:gd fmla="*/ 72407 h 141840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418401" w="1418400">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solidFill>
                  <a:schemeClr val="accent1"/>
                </a:solidFill>
              </a:endParaRPr>
            </a:p>
          </p:txBody>
        </p:sp>
      </p:grpSp>
      <p:grpSp>
        <p:nvGrpSpPr>
          <p:cNvPr id="17" name="组合 7"/>
          <p:cNvGrpSpPr/>
          <p:nvPr/>
        </p:nvGrpSpPr>
        <p:grpSpPr>
          <a:xfrm>
            <a:off x="3373276" y="1700809"/>
            <a:ext cx="3758797" cy="1118860"/>
            <a:chOff x="2986687" y="767753"/>
            <a:chExt cx="2818046" cy="839256"/>
          </a:xfrm>
        </p:grpSpPr>
        <p:sp>
          <p:nvSpPr>
            <p:cNvPr id="18" name="文本框 66"/>
            <p:cNvSpPr txBox="1">
              <a:spLocks noChangeArrowheads="1"/>
            </p:cNvSpPr>
            <p:nvPr/>
          </p:nvSpPr>
          <p:spPr bwMode="auto">
            <a:xfrm>
              <a:off x="2989866" y="1306887"/>
              <a:ext cx="2814868" cy="297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300">
                  <a:solidFill>
                    <a:schemeClr val="tx1"/>
                  </a:solidFill>
                  <a:latin charset="0" pitchFamily="34" typeface="Calibri"/>
                  <a:ea charset="-122" pitchFamily="2" typeface="宋体"/>
                </a:defRPr>
              </a:lvl1pPr>
              <a:lvl2pPr eaLnBrk="0" hangingPunct="0" indent="-285750" marL="742950">
                <a:defRPr sz="1300">
                  <a:solidFill>
                    <a:schemeClr val="tx1"/>
                  </a:solidFill>
                  <a:latin charset="0" pitchFamily="34" typeface="Calibri"/>
                  <a:ea charset="-122" pitchFamily="2" typeface="宋体"/>
                </a:defRPr>
              </a:lvl2pPr>
              <a:lvl3pPr eaLnBrk="0" hangingPunct="0" indent="-228600" marL="1143000">
                <a:defRPr sz="1300">
                  <a:solidFill>
                    <a:schemeClr val="tx1"/>
                  </a:solidFill>
                  <a:latin charset="0" pitchFamily="34" typeface="Calibri"/>
                  <a:ea charset="-122" pitchFamily="2" typeface="宋体"/>
                </a:defRPr>
              </a:lvl3pPr>
              <a:lvl4pPr eaLnBrk="0" hangingPunct="0" indent="-228600" marL="1600200">
                <a:defRPr sz="1300">
                  <a:solidFill>
                    <a:schemeClr val="tx1"/>
                  </a:solidFill>
                  <a:latin charset="0" pitchFamily="34" typeface="Calibri"/>
                  <a:ea charset="-122" pitchFamily="2" typeface="宋体"/>
                </a:defRPr>
              </a:lvl4pPr>
              <a:lvl5pPr eaLnBrk="0" hangingPunct="0" indent="-228600" marL="2057400">
                <a:defRPr sz="1300">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itchFamily="2" typeface="宋体"/>
                </a:defRPr>
              </a:lvl9pPr>
            </a:lstStyle>
            <a:p>
              <a:pPr eaLnBrk="1" hangingPunct="1">
                <a:lnSpc>
                  <a:spcPts val="1200"/>
                </a:lnSpc>
              </a:pPr>
              <a:r>
                <a:rPr altLang="zh-CN" lang="en-US" sz="800">
                  <a:solidFill>
                    <a:schemeClr val="accent1"/>
                  </a:solidFill>
                  <a:latin typeface="Helvetica"/>
                  <a:ea charset="-122" panose="020b0503020204020204" pitchFamily="34" typeface="微软雅黑"/>
                  <a:cs charset="0" panose="020b0604020202020204" pitchFamily="34" typeface="Arial"/>
                </a:rPr>
                <a:t>this is a sample text. insert your desired text here. Again. this is a dummy text. enter your own text here. this is a sample text. </a:t>
              </a:r>
            </a:p>
          </p:txBody>
        </p:sp>
        <p:sp>
          <p:nvSpPr>
            <p:cNvPr id="19" name="文本框 13"/>
            <p:cNvSpPr txBox="1">
              <a:spLocks noChangeArrowheads="1"/>
            </p:cNvSpPr>
            <p:nvPr/>
          </p:nvSpPr>
          <p:spPr bwMode="auto">
            <a:xfrm>
              <a:off x="2986688" y="767753"/>
              <a:ext cx="3529222" cy="491555"/>
            </a:xfrm>
            <a:prstGeom prst="rect">
              <a:avLst/>
            </a:prstGeom>
            <a:noFill/>
            <a:ln>
              <a:noFill/>
            </a:ln>
            <a:extLst/>
          </p:spPr>
          <p:txBody>
            <a:bodyPr wrap="non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zh-CN" lang="en-US" sz="3700">
                  <a:solidFill>
                    <a:schemeClr val="accent1"/>
                  </a:solidFill>
                </a:rPr>
                <a:t>PART02 工作完成情况</a:t>
              </a:r>
            </a:p>
          </p:txBody>
        </p:sp>
        <p:sp>
          <p:nvSpPr>
            <p:cNvPr id="20" name="任意多边形 19"/>
            <p:cNvSpPr/>
            <p:nvPr/>
          </p:nvSpPr>
          <p:spPr>
            <a:xfrm>
              <a:off x="3083475" y="1286573"/>
              <a:ext cx="287193"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solidFill>
                  <a:schemeClr val="accent1"/>
                </a:solidFill>
              </a:endParaRPr>
            </a:p>
          </p:txBody>
        </p:sp>
      </p:grpSp>
      <p:grpSp>
        <p:nvGrpSpPr>
          <p:cNvPr id="21" name="组合 7"/>
          <p:cNvGrpSpPr/>
          <p:nvPr/>
        </p:nvGrpSpPr>
        <p:grpSpPr>
          <a:xfrm>
            <a:off x="3373276" y="2948947"/>
            <a:ext cx="3758797" cy="1118860"/>
            <a:chOff x="2986687" y="767753"/>
            <a:chExt cx="2818046" cy="839256"/>
          </a:xfrm>
        </p:grpSpPr>
        <p:sp>
          <p:nvSpPr>
            <p:cNvPr id="22" name="文本框 66"/>
            <p:cNvSpPr txBox="1">
              <a:spLocks noChangeArrowheads="1"/>
            </p:cNvSpPr>
            <p:nvPr/>
          </p:nvSpPr>
          <p:spPr bwMode="auto">
            <a:xfrm>
              <a:off x="2989866" y="1306887"/>
              <a:ext cx="2814868" cy="297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300">
                  <a:solidFill>
                    <a:schemeClr val="tx1"/>
                  </a:solidFill>
                  <a:latin charset="0" pitchFamily="34" typeface="Calibri"/>
                  <a:ea charset="-122" pitchFamily="2" typeface="宋体"/>
                </a:defRPr>
              </a:lvl1pPr>
              <a:lvl2pPr eaLnBrk="0" hangingPunct="0" indent="-285750" marL="742950">
                <a:defRPr sz="1300">
                  <a:solidFill>
                    <a:schemeClr val="tx1"/>
                  </a:solidFill>
                  <a:latin charset="0" pitchFamily="34" typeface="Calibri"/>
                  <a:ea charset="-122" pitchFamily="2" typeface="宋体"/>
                </a:defRPr>
              </a:lvl2pPr>
              <a:lvl3pPr eaLnBrk="0" hangingPunct="0" indent="-228600" marL="1143000">
                <a:defRPr sz="1300">
                  <a:solidFill>
                    <a:schemeClr val="tx1"/>
                  </a:solidFill>
                  <a:latin charset="0" pitchFamily="34" typeface="Calibri"/>
                  <a:ea charset="-122" pitchFamily="2" typeface="宋体"/>
                </a:defRPr>
              </a:lvl3pPr>
              <a:lvl4pPr eaLnBrk="0" hangingPunct="0" indent="-228600" marL="1600200">
                <a:defRPr sz="1300">
                  <a:solidFill>
                    <a:schemeClr val="tx1"/>
                  </a:solidFill>
                  <a:latin charset="0" pitchFamily="34" typeface="Calibri"/>
                  <a:ea charset="-122" pitchFamily="2" typeface="宋体"/>
                </a:defRPr>
              </a:lvl4pPr>
              <a:lvl5pPr eaLnBrk="0" hangingPunct="0" indent="-228600" marL="2057400">
                <a:defRPr sz="1300">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itchFamily="2" typeface="宋体"/>
                </a:defRPr>
              </a:lvl9pPr>
            </a:lstStyle>
            <a:p>
              <a:pPr eaLnBrk="1" hangingPunct="1">
                <a:lnSpc>
                  <a:spcPts val="1200"/>
                </a:lnSpc>
              </a:pPr>
              <a:r>
                <a:rPr altLang="zh-CN" lang="en-US" sz="800">
                  <a:solidFill>
                    <a:schemeClr val="accent1"/>
                  </a:solidFill>
                  <a:latin typeface="Helvetica"/>
                  <a:ea charset="-122" panose="020b0503020204020204" pitchFamily="34" typeface="微软雅黑"/>
                  <a:cs charset="0" panose="020b0604020202020204" pitchFamily="34" typeface="Arial"/>
                </a:rPr>
                <a:t>this is a sample text. insert your desired text here. Again. this is a dummy text. enter your own text here. this is a sample text. </a:t>
              </a:r>
            </a:p>
          </p:txBody>
        </p:sp>
        <p:sp>
          <p:nvSpPr>
            <p:cNvPr id="23" name="文本框 13"/>
            <p:cNvSpPr txBox="1">
              <a:spLocks noChangeArrowheads="1"/>
            </p:cNvSpPr>
            <p:nvPr/>
          </p:nvSpPr>
          <p:spPr bwMode="auto">
            <a:xfrm>
              <a:off x="2986688" y="767753"/>
              <a:ext cx="3529222" cy="491555"/>
            </a:xfrm>
            <a:prstGeom prst="rect">
              <a:avLst/>
            </a:prstGeom>
            <a:noFill/>
            <a:ln>
              <a:noFill/>
            </a:ln>
            <a:extLst/>
          </p:spPr>
          <p:txBody>
            <a:bodyPr wrap="non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zh-CN" lang="en-US" sz="3700">
                  <a:solidFill>
                    <a:schemeClr val="accent1"/>
                  </a:solidFill>
                </a:rPr>
                <a:t>PART03 成功项目展示</a:t>
              </a:r>
            </a:p>
          </p:txBody>
        </p:sp>
        <p:sp>
          <p:nvSpPr>
            <p:cNvPr id="24" name="任意多边形 23"/>
            <p:cNvSpPr/>
            <p:nvPr/>
          </p:nvSpPr>
          <p:spPr>
            <a:xfrm>
              <a:off x="3083475" y="1286573"/>
              <a:ext cx="287193"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solidFill>
                  <a:schemeClr val="accent1"/>
                </a:solidFill>
              </a:endParaRPr>
            </a:p>
          </p:txBody>
        </p:sp>
      </p:grpSp>
      <p:grpSp>
        <p:nvGrpSpPr>
          <p:cNvPr id="25" name="组合 7"/>
          <p:cNvGrpSpPr/>
          <p:nvPr/>
        </p:nvGrpSpPr>
        <p:grpSpPr>
          <a:xfrm>
            <a:off x="3373276" y="4197086"/>
            <a:ext cx="3758797" cy="1118860"/>
            <a:chOff x="2986687" y="767753"/>
            <a:chExt cx="2818046" cy="839256"/>
          </a:xfrm>
        </p:grpSpPr>
        <p:sp>
          <p:nvSpPr>
            <p:cNvPr id="26" name="文本框 66"/>
            <p:cNvSpPr txBox="1">
              <a:spLocks noChangeArrowheads="1"/>
            </p:cNvSpPr>
            <p:nvPr/>
          </p:nvSpPr>
          <p:spPr bwMode="auto">
            <a:xfrm>
              <a:off x="2989866" y="1306887"/>
              <a:ext cx="2814868" cy="297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300">
                  <a:solidFill>
                    <a:schemeClr val="tx1"/>
                  </a:solidFill>
                  <a:latin charset="0" pitchFamily="34" typeface="Calibri"/>
                  <a:ea charset="-122" pitchFamily="2" typeface="宋体"/>
                </a:defRPr>
              </a:lvl1pPr>
              <a:lvl2pPr eaLnBrk="0" hangingPunct="0" indent="-285750" marL="742950">
                <a:defRPr sz="1300">
                  <a:solidFill>
                    <a:schemeClr val="tx1"/>
                  </a:solidFill>
                  <a:latin charset="0" pitchFamily="34" typeface="Calibri"/>
                  <a:ea charset="-122" pitchFamily="2" typeface="宋体"/>
                </a:defRPr>
              </a:lvl2pPr>
              <a:lvl3pPr eaLnBrk="0" hangingPunct="0" indent="-228600" marL="1143000">
                <a:defRPr sz="1300">
                  <a:solidFill>
                    <a:schemeClr val="tx1"/>
                  </a:solidFill>
                  <a:latin charset="0" pitchFamily="34" typeface="Calibri"/>
                  <a:ea charset="-122" pitchFamily="2" typeface="宋体"/>
                </a:defRPr>
              </a:lvl3pPr>
              <a:lvl4pPr eaLnBrk="0" hangingPunct="0" indent="-228600" marL="1600200">
                <a:defRPr sz="1300">
                  <a:solidFill>
                    <a:schemeClr val="tx1"/>
                  </a:solidFill>
                  <a:latin charset="0" pitchFamily="34" typeface="Calibri"/>
                  <a:ea charset="-122" pitchFamily="2" typeface="宋体"/>
                </a:defRPr>
              </a:lvl4pPr>
              <a:lvl5pPr eaLnBrk="0" hangingPunct="0" indent="-228600" marL="2057400">
                <a:defRPr sz="1300">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itchFamily="2" typeface="宋体"/>
                </a:defRPr>
              </a:lvl9pPr>
            </a:lstStyle>
            <a:p>
              <a:pPr eaLnBrk="1" hangingPunct="1">
                <a:lnSpc>
                  <a:spcPts val="1200"/>
                </a:lnSpc>
              </a:pPr>
              <a:r>
                <a:rPr altLang="zh-CN" lang="en-US" sz="800">
                  <a:solidFill>
                    <a:schemeClr val="accent1"/>
                  </a:solidFill>
                  <a:latin typeface="Helvetica"/>
                  <a:ea charset="-122" panose="020b0503020204020204" pitchFamily="34" typeface="微软雅黑"/>
                  <a:cs charset="0" panose="020b0604020202020204" pitchFamily="34" typeface="Arial"/>
                </a:rPr>
                <a:t>this is a sample text. insert your desired text here. Again. this is a dummy text. enter your own text here. this is a sample text. </a:t>
              </a:r>
            </a:p>
          </p:txBody>
        </p:sp>
        <p:sp>
          <p:nvSpPr>
            <p:cNvPr id="27" name="文本框 13"/>
            <p:cNvSpPr txBox="1">
              <a:spLocks noChangeArrowheads="1"/>
            </p:cNvSpPr>
            <p:nvPr/>
          </p:nvSpPr>
          <p:spPr bwMode="auto">
            <a:xfrm>
              <a:off x="2986688" y="767753"/>
              <a:ext cx="3529222" cy="491555"/>
            </a:xfrm>
            <a:prstGeom prst="rect">
              <a:avLst/>
            </a:prstGeom>
            <a:noFill/>
            <a:ln>
              <a:noFill/>
            </a:ln>
            <a:extLst/>
          </p:spPr>
          <p:txBody>
            <a:bodyPr wrap="non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zh-CN" lang="en-US" sz="3700">
                  <a:solidFill>
                    <a:schemeClr val="accent1"/>
                  </a:solidFill>
                </a:rPr>
                <a:t>PART04 工作存在不足</a:t>
              </a:r>
            </a:p>
          </p:txBody>
        </p:sp>
        <p:sp>
          <p:nvSpPr>
            <p:cNvPr id="28" name="任意多边形 27"/>
            <p:cNvSpPr/>
            <p:nvPr/>
          </p:nvSpPr>
          <p:spPr>
            <a:xfrm>
              <a:off x="3083475" y="1286573"/>
              <a:ext cx="287193"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solidFill>
                  <a:schemeClr val="accent1"/>
                </a:solidFill>
              </a:endParaRPr>
            </a:p>
          </p:txBody>
        </p:sp>
      </p:grpSp>
      <p:grpSp>
        <p:nvGrpSpPr>
          <p:cNvPr id="29" name="组合 7"/>
          <p:cNvGrpSpPr/>
          <p:nvPr/>
        </p:nvGrpSpPr>
        <p:grpSpPr>
          <a:xfrm>
            <a:off x="3373276" y="5445225"/>
            <a:ext cx="3758797" cy="1118860"/>
            <a:chOff x="2986687" y="767753"/>
            <a:chExt cx="2818046" cy="839256"/>
          </a:xfrm>
        </p:grpSpPr>
        <p:sp>
          <p:nvSpPr>
            <p:cNvPr id="30" name="文本框 66"/>
            <p:cNvSpPr txBox="1">
              <a:spLocks noChangeArrowheads="1"/>
            </p:cNvSpPr>
            <p:nvPr/>
          </p:nvSpPr>
          <p:spPr bwMode="auto">
            <a:xfrm>
              <a:off x="2989866" y="1306887"/>
              <a:ext cx="2814868" cy="297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1300">
                  <a:solidFill>
                    <a:schemeClr val="tx1"/>
                  </a:solidFill>
                  <a:latin charset="0" pitchFamily="34" typeface="Calibri"/>
                  <a:ea charset="-122" pitchFamily="2" typeface="宋体"/>
                </a:defRPr>
              </a:lvl1pPr>
              <a:lvl2pPr eaLnBrk="0" hangingPunct="0" indent="-285750" marL="742950">
                <a:defRPr sz="1300">
                  <a:solidFill>
                    <a:schemeClr val="tx1"/>
                  </a:solidFill>
                  <a:latin charset="0" pitchFamily="34" typeface="Calibri"/>
                  <a:ea charset="-122" pitchFamily="2" typeface="宋体"/>
                </a:defRPr>
              </a:lvl2pPr>
              <a:lvl3pPr eaLnBrk="0" hangingPunct="0" indent="-228600" marL="1143000">
                <a:defRPr sz="1300">
                  <a:solidFill>
                    <a:schemeClr val="tx1"/>
                  </a:solidFill>
                  <a:latin charset="0" pitchFamily="34" typeface="Calibri"/>
                  <a:ea charset="-122" pitchFamily="2" typeface="宋体"/>
                </a:defRPr>
              </a:lvl3pPr>
              <a:lvl4pPr eaLnBrk="0" hangingPunct="0" indent="-228600" marL="1600200">
                <a:defRPr sz="1300">
                  <a:solidFill>
                    <a:schemeClr val="tx1"/>
                  </a:solidFill>
                  <a:latin charset="0" pitchFamily="34" typeface="Calibri"/>
                  <a:ea charset="-122" pitchFamily="2" typeface="宋体"/>
                </a:defRPr>
              </a:lvl4pPr>
              <a:lvl5pPr eaLnBrk="0" hangingPunct="0" indent="-228600" marL="2057400">
                <a:defRPr sz="1300">
                  <a:solidFill>
                    <a:schemeClr val="tx1"/>
                  </a:solidFill>
                  <a:latin charset="0" pitchFamily="34" typeface="Calibri"/>
                  <a:ea charset="-122"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itchFamily="2" typeface="宋体"/>
                </a:defRPr>
              </a:lvl9pPr>
            </a:lstStyle>
            <a:p>
              <a:pPr eaLnBrk="1" hangingPunct="1">
                <a:lnSpc>
                  <a:spcPts val="1200"/>
                </a:lnSpc>
              </a:pPr>
              <a:r>
                <a:rPr altLang="zh-CN" lang="en-US" sz="800">
                  <a:solidFill>
                    <a:schemeClr val="accent1"/>
                  </a:solidFill>
                  <a:latin typeface="Helvetica"/>
                  <a:ea charset="-122" panose="020b0503020204020204" pitchFamily="34" typeface="微软雅黑"/>
                  <a:cs charset="0" panose="020b0604020202020204" pitchFamily="34" typeface="Arial"/>
                </a:rPr>
                <a:t>this is a sample text. insert your desired text here. Again. this is a dummy text. enter your own text here. this is a sample text. </a:t>
              </a:r>
            </a:p>
          </p:txBody>
        </p:sp>
        <p:sp>
          <p:nvSpPr>
            <p:cNvPr id="31" name="文本框 13"/>
            <p:cNvSpPr txBox="1">
              <a:spLocks noChangeArrowheads="1"/>
            </p:cNvSpPr>
            <p:nvPr/>
          </p:nvSpPr>
          <p:spPr bwMode="auto">
            <a:xfrm>
              <a:off x="2986688" y="767753"/>
              <a:ext cx="3529222" cy="491555"/>
            </a:xfrm>
            <a:prstGeom prst="rect">
              <a:avLst/>
            </a:prstGeom>
            <a:noFill/>
            <a:ln>
              <a:noFill/>
            </a:ln>
            <a:extLst/>
          </p:spPr>
          <p:txBody>
            <a:bodyPr wrap="none">
              <a:spAutoFit/>
            </a:bodyPr>
            <a:lstStyle>
              <a:defPPr>
                <a:defRPr lang="zh-CN"/>
              </a:defPPr>
              <a:lvl1pPr eaLnBrk="1" hangingPunct="1">
                <a:defRPr sz="9600">
                  <a:solidFill>
                    <a:schemeClr val="bg1"/>
                  </a:solidFill>
                  <a:latin charset="0" pitchFamily="2" typeface="Helvetica-Roman-SemiB"/>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zh-CN" lang="en-US" sz="3700">
                  <a:solidFill>
                    <a:schemeClr val="accent1"/>
                  </a:solidFill>
                </a:rPr>
                <a:t>PART05 明年工作计划</a:t>
              </a:r>
            </a:p>
          </p:txBody>
        </p:sp>
        <p:sp>
          <p:nvSpPr>
            <p:cNvPr id="32" name="任意多边形 31"/>
            <p:cNvSpPr/>
            <p:nvPr/>
          </p:nvSpPr>
          <p:spPr>
            <a:xfrm>
              <a:off x="3083475" y="1286573"/>
              <a:ext cx="287193"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a:solidFill>
                  <a:schemeClr val="accent1"/>
                </a:solidFill>
              </a:endParaRPr>
            </a:p>
          </p:txBody>
        </p:sp>
      </p:grpSp>
    </p:spTree>
    <p:extLst>
      <p:ext uri="{BB962C8B-B14F-4D97-AF65-F5344CB8AC3E}">
        <p14:creationId val="2742904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750" fill="hold" id="7"/>
                                        <p:tgtEl>
                                          <p:spTgt spid="14"/>
                                        </p:tgtEl>
                                        <p:attrNameLst>
                                          <p:attrName>ppt_w</p:attrName>
                                        </p:attrNameLst>
                                      </p:cBhvr>
                                      <p:tavLst>
                                        <p:tav tm="0">
                                          <p:val>
                                            <p:fltVal val="0"/>
                                          </p:val>
                                        </p:tav>
                                        <p:tav tm="100000">
                                          <p:val>
                                            <p:strVal val="#ppt_w"/>
                                          </p:val>
                                        </p:tav>
                                      </p:tavLst>
                                    </p:anim>
                                    <p:anim calcmode="lin" valueType="num">
                                      <p:cBhvr>
                                        <p:cTn dur="750" fill="hold" id="8"/>
                                        <p:tgtEl>
                                          <p:spTgt spid="14"/>
                                        </p:tgtEl>
                                        <p:attrNameLst>
                                          <p:attrName>ppt_h</p:attrName>
                                        </p:attrNameLst>
                                      </p:cBhvr>
                                      <p:tavLst>
                                        <p:tav tm="0">
                                          <p:val>
                                            <p:fltVal val="0"/>
                                          </p:val>
                                        </p:tav>
                                        <p:tav tm="100000">
                                          <p:val>
                                            <p:strVal val="#ppt_h"/>
                                          </p:val>
                                        </p:tav>
                                      </p:tavLst>
                                    </p:anim>
                                    <p:animEffect filter="fade" transition="in">
                                      <p:cBhvr>
                                        <p:cTn dur="750" id="9"/>
                                        <p:tgtEl>
                                          <p:spTgt spid="14"/>
                                        </p:tgtEl>
                                      </p:cBhvr>
                                    </p:animEffect>
                                  </p:childTnLst>
                                </p:cTn>
                              </p:par>
                              <p:par>
                                <p:cTn fill="hold" id="10" nodeType="withEffect" presetClass="entr" presetID="2" presetSubtype="2">
                                  <p:stCondLst>
                                    <p:cond delay="100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1000" fill="hold" id="12"/>
                                        <p:tgtEl>
                                          <p:spTgt spid="7"/>
                                        </p:tgtEl>
                                        <p:attrNameLst>
                                          <p:attrName>ppt_x</p:attrName>
                                        </p:attrNameLst>
                                      </p:cBhvr>
                                      <p:tavLst>
                                        <p:tav tm="0">
                                          <p:val>
                                            <p:strVal val="1+#ppt_w/2"/>
                                          </p:val>
                                        </p:tav>
                                        <p:tav tm="100000">
                                          <p:val>
                                            <p:strVal val="#ppt_x"/>
                                          </p:val>
                                        </p:tav>
                                      </p:tavLst>
                                    </p:anim>
                                    <p:anim calcmode="lin" valueType="num">
                                      <p:cBhvr additive="base">
                                        <p:cTn dur="1000" fill="hold" id="13"/>
                                        <p:tgtEl>
                                          <p:spTgt spid="7"/>
                                        </p:tgtEl>
                                        <p:attrNameLst>
                                          <p:attrName>ppt_y</p:attrName>
                                        </p:attrNameLst>
                                      </p:cBhvr>
                                      <p:tavLst>
                                        <p:tav tm="0">
                                          <p:val>
                                            <p:strVal val="#ppt_y"/>
                                          </p:val>
                                        </p:tav>
                                        <p:tav tm="100000">
                                          <p:val>
                                            <p:strVal val="#ppt_y"/>
                                          </p:val>
                                        </p:tav>
                                      </p:tavLst>
                                    </p:anim>
                                  </p:childTnLst>
                                </p:cTn>
                              </p:par>
                              <p:par>
                                <p:cTn fill="hold" id="14" nodeType="withEffect" presetClass="entr" presetID="2" presetSubtype="2">
                                  <p:stCondLst>
                                    <p:cond delay="1300"/>
                                  </p:stCondLst>
                                  <p:childTnLst>
                                    <p:set>
                                      <p:cBhvr>
                                        <p:cTn dur="1" fill="hold" id="15">
                                          <p:stCondLst>
                                            <p:cond delay="0"/>
                                          </p:stCondLst>
                                        </p:cTn>
                                        <p:tgtEl>
                                          <p:spTgt spid="17"/>
                                        </p:tgtEl>
                                        <p:attrNameLst>
                                          <p:attrName>style.visibility</p:attrName>
                                        </p:attrNameLst>
                                      </p:cBhvr>
                                      <p:to>
                                        <p:strVal val="visible"/>
                                      </p:to>
                                    </p:set>
                                    <p:anim calcmode="lin" valueType="num">
                                      <p:cBhvr additive="base">
                                        <p:cTn dur="1000" fill="hold" id="16"/>
                                        <p:tgtEl>
                                          <p:spTgt spid="17"/>
                                        </p:tgtEl>
                                        <p:attrNameLst>
                                          <p:attrName>ppt_x</p:attrName>
                                        </p:attrNameLst>
                                      </p:cBhvr>
                                      <p:tavLst>
                                        <p:tav tm="0">
                                          <p:val>
                                            <p:strVal val="1+#ppt_w/2"/>
                                          </p:val>
                                        </p:tav>
                                        <p:tav tm="100000">
                                          <p:val>
                                            <p:strVal val="#ppt_x"/>
                                          </p:val>
                                        </p:tav>
                                      </p:tavLst>
                                    </p:anim>
                                    <p:anim calcmode="lin" valueType="num">
                                      <p:cBhvr additive="base">
                                        <p:cTn dur="1000" fill="hold" id="17"/>
                                        <p:tgtEl>
                                          <p:spTgt spid="17"/>
                                        </p:tgtEl>
                                        <p:attrNameLst>
                                          <p:attrName>ppt_y</p:attrName>
                                        </p:attrNameLst>
                                      </p:cBhvr>
                                      <p:tavLst>
                                        <p:tav tm="0">
                                          <p:val>
                                            <p:strVal val="#ppt_y"/>
                                          </p:val>
                                        </p:tav>
                                        <p:tav tm="100000">
                                          <p:val>
                                            <p:strVal val="#ppt_y"/>
                                          </p:val>
                                        </p:tav>
                                      </p:tavLst>
                                    </p:anim>
                                  </p:childTnLst>
                                </p:cTn>
                              </p:par>
                              <p:par>
                                <p:cTn fill="hold" id="18" nodeType="withEffect" presetClass="entr" presetID="2" presetSubtype="2">
                                  <p:stCondLst>
                                    <p:cond delay="1600"/>
                                  </p:stCondLst>
                                  <p:childTnLst>
                                    <p:set>
                                      <p:cBhvr>
                                        <p:cTn dur="1" fill="hold" id="19">
                                          <p:stCondLst>
                                            <p:cond delay="0"/>
                                          </p:stCondLst>
                                        </p:cTn>
                                        <p:tgtEl>
                                          <p:spTgt spid="21"/>
                                        </p:tgtEl>
                                        <p:attrNameLst>
                                          <p:attrName>style.visibility</p:attrName>
                                        </p:attrNameLst>
                                      </p:cBhvr>
                                      <p:to>
                                        <p:strVal val="visible"/>
                                      </p:to>
                                    </p:set>
                                    <p:anim calcmode="lin" valueType="num">
                                      <p:cBhvr additive="base">
                                        <p:cTn dur="1000" fill="hold" id="20"/>
                                        <p:tgtEl>
                                          <p:spTgt spid="21"/>
                                        </p:tgtEl>
                                        <p:attrNameLst>
                                          <p:attrName>ppt_x</p:attrName>
                                        </p:attrNameLst>
                                      </p:cBhvr>
                                      <p:tavLst>
                                        <p:tav tm="0">
                                          <p:val>
                                            <p:strVal val="1+#ppt_w/2"/>
                                          </p:val>
                                        </p:tav>
                                        <p:tav tm="100000">
                                          <p:val>
                                            <p:strVal val="#ppt_x"/>
                                          </p:val>
                                        </p:tav>
                                      </p:tavLst>
                                    </p:anim>
                                    <p:anim calcmode="lin" valueType="num">
                                      <p:cBhvr additive="base">
                                        <p:cTn dur="1000" fill="hold" id="21"/>
                                        <p:tgtEl>
                                          <p:spTgt spid="21"/>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1900"/>
                                  </p:stCondLst>
                                  <p:childTnLst>
                                    <p:set>
                                      <p:cBhvr>
                                        <p:cTn dur="1" fill="hold" id="23">
                                          <p:stCondLst>
                                            <p:cond delay="0"/>
                                          </p:stCondLst>
                                        </p:cTn>
                                        <p:tgtEl>
                                          <p:spTgt spid="25"/>
                                        </p:tgtEl>
                                        <p:attrNameLst>
                                          <p:attrName>style.visibility</p:attrName>
                                        </p:attrNameLst>
                                      </p:cBhvr>
                                      <p:to>
                                        <p:strVal val="visible"/>
                                      </p:to>
                                    </p:set>
                                    <p:anim calcmode="lin" valueType="num">
                                      <p:cBhvr additive="base">
                                        <p:cTn dur="1000" fill="hold" id="24"/>
                                        <p:tgtEl>
                                          <p:spTgt spid="25"/>
                                        </p:tgtEl>
                                        <p:attrNameLst>
                                          <p:attrName>ppt_x</p:attrName>
                                        </p:attrNameLst>
                                      </p:cBhvr>
                                      <p:tavLst>
                                        <p:tav tm="0">
                                          <p:val>
                                            <p:strVal val="1+#ppt_w/2"/>
                                          </p:val>
                                        </p:tav>
                                        <p:tav tm="100000">
                                          <p:val>
                                            <p:strVal val="#ppt_x"/>
                                          </p:val>
                                        </p:tav>
                                      </p:tavLst>
                                    </p:anim>
                                    <p:anim calcmode="lin" valueType="num">
                                      <p:cBhvr additive="base">
                                        <p:cTn dur="1000" fill="hold" id="25"/>
                                        <p:tgtEl>
                                          <p:spTgt spid="25"/>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2200"/>
                                  </p:stCondLst>
                                  <p:childTnLst>
                                    <p:set>
                                      <p:cBhvr>
                                        <p:cTn dur="1" fill="hold" id="27">
                                          <p:stCondLst>
                                            <p:cond delay="0"/>
                                          </p:stCondLst>
                                        </p:cTn>
                                        <p:tgtEl>
                                          <p:spTgt spid="29"/>
                                        </p:tgtEl>
                                        <p:attrNameLst>
                                          <p:attrName>style.visibility</p:attrName>
                                        </p:attrNameLst>
                                      </p:cBhvr>
                                      <p:to>
                                        <p:strVal val="visible"/>
                                      </p:to>
                                    </p:set>
                                    <p:anim calcmode="lin" valueType="num">
                                      <p:cBhvr additive="base">
                                        <p:cTn dur="1000" fill="hold" id="28"/>
                                        <p:tgtEl>
                                          <p:spTgt spid="29"/>
                                        </p:tgtEl>
                                        <p:attrNameLst>
                                          <p:attrName>ppt_x</p:attrName>
                                        </p:attrNameLst>
                                      </p:cBhvr>
                                      <p:tavLst>
                                        <p:tav tm="0">
                                          <p:val>
                                            <p:strVal val="1+#ppt_w/2"/>
                                          </p:val>
                                        </p:tav>
                                        <p:tav tm="100000">
                                          <p:val>
                                            <p:strVal val="#ppt_x"/>
                                          </p:val>
                                        </p:tav>
                                      </p:tavLst>
                                    </p:anim>
                                    <p:anim calcmode="lin" valueType="num">
                                      <p:cBhvr additive="base">
                                        <p:cTn dur="1000" fill="hold" id="29"/>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3761239" y="1556793"/>
            <a:ext cx="2226371" cy="2132067"/>
            <a:chOff x="2711934" y="975340"/>
            <a:chExt cx="1669996" cy="1599050"/>
          </a:xfrm>
        </p:grpSpPr>
        <p:sp>
          <p:nvSpPr>
            <p:cNvPr id="3" name="椭圆 2"/>
            <p:cNvSpPr/>
            <p:nvPr/>
          </p:nvSpPr>
          <p:spPr>
            <a:xfrm>
              <a:off x="2775898" y="975340"/>
              <a:ext cx="582362" cy="569792"/>
            </a:xfrm>
            <a:prstGeom prst="ellipse">
              <a:avLst/>
            </a:prstGeom>
            <a:solidFill>
              <a:schemeClr val="accent3"/>
            </a:solidFill>
            <a:ln algn="ctr" cap="flat" cmpd="sng" w="25400">
              <a:noFill/>
              <a:prstDash val="solid"/>
            </a:ln>
            <a:effectLst/>
          </p:spPr>
          <p:txBody>
            <a:bodyPr anchor="ctr" bIns="0" lIns="0" rIns="0" tIns="0"/>
            <a:lstStyle/>
            <a:p>
              <a:pPr algn="ctr">
                <a:defRPr/>
              </a:pPr>
              <a:r>
                <a:rPr altLang="zh-CN" kern="0" lang="en-US" sz="2100">
                  <a:solidFill>
                    <a:srgbClr val="FFFFFF"/>
                  </a:solidFill>
                  <a:latin typeface="+mn-ea"/>
                </a:rPr>
                <a:t>1</a:t>
              </a:r>
            </a:p>
          </p:txBody>
        </p:sp>
        <p:sp>
          <p:nvSpPr>
            <p:cNvPr id="4" name="任意多边形 3"/>
            <p:cNvSpPr/>
            <p:nvPr/>
          </p:nvSpPr>
          <p:spPr>
            <a:xfrm>
              <a:off x="2830364" y="1187616"/>
              <a:ext cx="1386774" cy="1386774"/>
            </a:xfrm>
            <a:custGeom>
              <a:gdLst>
                <a:gd fmla="*/ 1103264 w 2180339" name="connsiteX0"/>
                <a:gd fmla="*/ 73 h 2180207" name="connsiteY0"/>
                <a:gd fmla="*/ 2114753 w 2180339" name="connsiteX1"/>
                <a:gd fmla="*/ 717933 h 2180207" name="connsiteY1"/>
                <a:gd fmla="*/ 1728576 w 2180339" name="connsiteX2"/>
                <a:gd fmla="*/ 1973704 h 2180207" name="connsiteY2"/>
                <a:gd fmla="*/ 415058 w 2180339" name="connsiteX3"/>
                <a:gd fmla="*/ 1945997 h 2180207" name="connsiteY3"/>
                <a:gd fmla="*/ 82179 w 2180339" name="connsiteX4"/>
                <a:gd fmla="*/ 675059 h 2180207" name="connsiteY4"/>
                <a:gd fmla="*/ 165557 w 2180339" name="connsiteX5"/>
                <a:gd fmla="*/ 709392 h 2180207" name="connsiteY5"/>
                <a:gd fmla="*/ 470901 w 2180339" name="connsiteX6"/>
                <a:gd fmla="*/ 1875198 h 2180207" name="connsiteY6"/>
                <a:gd fmla="*/ 1675764 w 2180339" name="connsiteX7"/>
                <a:gd fmla="*/ 1900614 h 2180207" name="connsiteY7"/>
                <a:gd fmla="*/ 2029998 w 2180339" name="connsiteX8"/>
                <a:gd fmla="*/ 748721 h 2180207" name="connsiteY8"/>
                <a:gd fmla="*/ 1019053 w 2180339" name="connsiteX9"/>
                <a:gd fmla="*/ 92725 h 2180207" name="connsiteY9"/>
                <a:gd fmla="*/ 1012640 w 2180339" name="connsiteX10"/>
                <a:gd fmla="*/ 2780 h 2180207" name="connsiteY10"/>
                <a:gd fmla="*/ 1103264 w 2180339" name="connsiteX11"/>
                <a:gd fmla="*/ 73 h 218020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80207" w="2180339">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algn="ctr" cap="flat" cmpd="sng" w="25400">
              <a:noFill/>
              <a:prstDash val="solid"/>
            </a:ln>
            <a:effectLst/>
          </p:spPr>
          <p:txBody>
            <a:bodyPr anchor="ctr" bIns="0" lIns="0" rIns="0" tIns="0"/>
            <a:lstStyle/>
            <a:p>
              <a:pPr algn="ctr"/>
              <a:endParaRPr altLang="en-US" kern="0" lang="zh-CN" sz="2100">
                <a:solidFill>
                  <a:srgbClr val="FFFFFF"/>
                </a:solidFill>
                <a:latin typeface="+mn-ea"/>
              </a:endParaRPr>
            </a:p>
          </p:txBody>
        </p:sp>
        <p:sp>
          <p:nvSpPr>
            <p:cNvPr id="14" name="矩形 13"/>
            <p:cNvSpPr/>
            <p:nvPr/>
          </p:nvSpPr>
          <p:spPr>
            <a:xfrm>
              <a:off x="2711934" y="1488588"/>
              <a:ext cx="1669996" cy="737235"/>
            </a:xfrm>
            <a:prstGeom prst="rect">
              <a:avLst/>
            </a:prstGeom>
          </p:spPr>
          <p:txBody>
            <a:bodyPr wrap="square">
              <a:spAutoFit/>
            </a:bodyPr>
            <a:lstStyle/>
            <a:p>
              <a:pPr algn="ctr" lvl="0">
                <a:lnSpc>
                  <a:spcPct val="150000"/>
                </a:lnSpc>
              </a:pPr>
              <a:r>
                <a:rPr altLang="en-US" lang="zh-CN" sz="1300">
                  <a:solidFill>
                    <a:prstClr val="white">
                      <a:lumMod val="50000"/>
                    </a:prstClr>
                  </a:solidFill>
                </a:rPr>
                <a:t>单击此处添加文本</a:t>
              </a:r>
            </a:p>
            <a:p>
              <a:pPr algn="ctr" lvl="0">
                <a:lnSpc>
                  <a:spcPct val="150000"/>
                </a:lnSpc>
              </a:pPr>
              <a:r>
                <a:rPr altLang="en-US" lang="zh-CN" sz="1300">
                  <a:solidFill>
                    <a:prstClr val="white">
                      <a:lumMod val="50000"/>
                    </a:prstClr>
                  </a:solidFill>
                </a:rPr>
                <a:t>单击此处添加文本</a:t>
              </a:r>
            </a:p>
            <a:p>
              <a:pPr algn="ctr" lvl="0">
                <a:lnSpc>
                  <a:spcPct val="150000"/>
                </a:lnSpc>
              </a:pPr>
              <a:r>
                <a:rPr altLang="en-US" lang="zh-CN" sz="1300">
                  <a:solidFill>
                    <a:prstClr val="white">
                      <a:lumMod val="50000"/>
                    </a:prstClr>
                  </a:solidFill>
                </a:rPr>
                <a:t>单击此处添加文本</a:t>
              </a:r>
            </a:p>
          </p:txBody>
        </p:sp>
      </p:grpSp>
      <p:grpSp>
        <p:nvGrpSpPr>
          <p:cNvPr id="19" name="组合 18"/>
          <p:cNvGrpSpPr/>
          <p:nvPr/>
        </p:nvGrpSpPr>
        <p:grpSpPr>
          <a:xfrm>
            <a:off x="6494397" y="1556793"/>
            <a:ext cx="2226371" cy="2132067"/>
            <a:chOff x="4762070" y="975340"/>
            <a:chExt cx="1669996" cy="1599050"/>
          </a:xfrm>
        </p:grpSpPr>
        <p:sp>
          <p:nvSpPr>
            <p:cNvPr id="5" name="椭圆 4"/>
            <p:cNvSpPr/>
            <p:nvPr/>
          </p:nvSpPr>
          <p:spPr>
            <a:xfrm>
              <a:off x="4826033" y="975340"/>
              <a:ext cx="580965" cy="569792"/>
            </a:xfrm>
            <a:prstGeom prst="ellipse">
              <a:avLst/>
            </a:prstGeom>
            <a:solidFill>
              <a:schemeClr val="accent2"/>
            </a:solidFill>
            <a:ln algn="ctr" cap="flat" cmpd="sng" w="25400">
              <a:noFill/>
              <a:prstDash val="solid"/>
            </a:ln>
            <a:effectLst/>
          </p:spPr>
          <p:txBody>
            <a:bodyPr anchor="ctr" bIns="0" lIns="0" rIns="0" tIns="0"/>
            <a:lstStyle/>
            <a:p>
              <a:pPr algn="ctr">
                <a:defRPr/>
              </a:pPr>
              <a:r>
                <a:rPr altLang="zh-CN" kern="0" lang="en-US" sz="2100">
                  <a:solidFill>
                    <a:srgbClr val="FFFFFF"/>
                  </a:solidFill>
                  <a:latin typeface="+mn-ea"/>
                </a:rPr>
                <a:t>2</a:t>
              </a:r>
            </a:p>
          </p:txBody>
        </p:sp>
        <p:sp>
          <p:nvSpPr>
            <p:cNvPr id="6" name="任意多边形 5"/>
            <p:cNvSpPr/>
            <p:nvPr/>
          </p:nvSpPr>
          <p:spPr>
            <a:xfrm>
              <a:off x="4880499" y="1187616"/>
              <a:ext cx="1386774" cy="1386774"/>
            </a:xfrm>
            <a:custGeom>
              <a:gdLst>
                <a:gd fmla="*/ 1103264 w 2180339" name="connsiteX0"/>
                <a:gd fmla="*/ 73 h 2180207" name="connsiteY0"/>
                <a:gd fmla="*/ 2114753 w 2180339" name="connsiteX1"/>
                <a:gd fmla="*/ 717933 h 2180207" name="connsiteY1"/>
                <a:gd fmla="*/ 1728576 w 2180339" name="connsiteX2"/>
                <a:gd fmla="*/ 1973704 h 2180207" name="connsiteY2"/>
                <a:gd fmla="*/ 415058 w 2180339" name="connsiteX3"/>
                <a:gd fmla="*/ 1945997 h 2180207" name="connsiteY3"/>
                <a:gd fmla="*/ 82179 w 2180339" name="connsiteX4"/>
                <a:gd fmla="*/ 675059 h 2180207" name="connsiteY4"/>
                <a:gd fmla="*/ 165557 w 2180339" name="connsiteX5"/>
                <a:gd fmla="*/ 709392 h 2180207" name="connsiteY5"/>
                <a:gd fmla="*/ 470901 w 2180339" name="connsiteX6"/>
                <a:gd fmla="*/ 1875198 h 2180207" name="connsiteY6"/>
                <a:gd fmla="*/ 1675764 w 2180339" name="connsiteX7"/>
                <a:gd fmla="*/ 1900614 h 2180207" name="connsiteY7"/>
                <a:gd fmla="*/ 2029998 w 2180339" name="connsiteX8"/>
                <a:gd fmla="*/ 748721 h 2180207" name="connsiteY8"/>
                <a:gd fmla="*/ 1019053 w 2180339" name="connsiteX9"/>
                <a:gd fmla="*/ 92725 h 2180207" name="connsiteY9"/>
                <a:gd fmla="*/ 1012640 w 2180339" name="connsiteX10"/>
                <a:gd fmla="*/ 2780 h 2180207" name="connsiteY10"/>
                <a:gd fmla="*/ 1103264 w 2180339" name="connsiteX11"/>
                <a:gd fmla="*/ 73 h 218020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80207" w="2180339">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288000" rIns="288000" tIns="0"/>
            <a:lstStyle/>
            <a:p>
              <a:pPr algn="just">
                <a:lnSpc>
                  <a:spcPct val="130000"/>
                </a:lnSpc>
                <a:defRPr/>
              </a:pPr>
              <a:endParaRPr altLang="en-US" kern="0" lang="zh-CN" sz="2000">
                <a:solidFill>
                  <a:schemeClr val="tx1"/>
                </a:solidFill>
                <a:latin typeface="+mn-ea"/>
              </a:endParaRPr>
            </a:p>
          </p:txBody>
        </p:sp>
        <p:sp>
          <p:nvSpPr>
            <p:cNvPr id="15" name="矩形 14"/>
            <p:cNvSpPr/>
            <p:nvPr/>
          </p:nvSpPr>
          <p:spPr>
            <a:xfrm>
              <a:off x="4762070" y="1488588"/>
              <a:ext cx="1669996" cy="737235"/>
            </a:xfrm>
            <a:prstGeom prst="rect">
              <a:avLst/>
            </a:prstGeom>
          </p:spPr>
          <p:txBody>
            <a:bodyPr wrap="square">
              <a:spAutoFit/>
            </a:bodyPr>
            <a:lstStyle/>
            <a:p>
              <a:pPr algn="ctr" lvl="0">
                <a:lnSpc>
                  <a:spcPct val="150000"/>
                </a:lnSpc>
              </a:pPr>
              <a:r>
                <a:rPr altLang="en-US" lang="zh-CN" sz="1300">
                  <a:solidFill>
                    <a:prstClr val="white">
                      <a:lumMod val="50000"/>
                    </a:prstClr>
                  </a:solidFill>
                </a:rPr>
                <a:t>单击此处添加文本</a:t>
              </a:r>
            </a:p>
            <a:p>
              <a:pPr algn="ctr" lvl="0">
                <a:lnSpc>
                  <a:spcPct val="150000"/>
                </a:lnSpc>
              </a:pPr>
              <a:r>
                <a:rPr altLang="en-US" lang="zh-CN" sz="1300">
                  <a:solidFill>
                    <a:prstClr val="white">
                      <a:lumMod val="50000"/>
                    </a:prstClr>
                  </a:solidFill>
                </a:rPr>
                <a:t>单击此处添加文本</a:t>
              </a:r>
            </a:p>
            <a:p>
              <a:pPr algn="ctr" lvl="0">
                <a:lnSpc>
                  <a:spcPct val="150000"/>
                </a:lnSpc>
              </a:pPr>
              <a:r>
                <a:rPr altLang="en-US" lang="zh-CN" sz="1300">
                  <a:solidFill>
                    <a:prstClr val="white">
                      <a:lumMod val="50000"/>
                    </a:prstClr>
                  </a:solidFill>
                </a:rPr>
                <a:t>单击此处添加文本</a:t>
              </a:r>
            </a:p>
          </p:txBody>
        </p:sp>
      </p:grpSp>
      <p:grpSp>
        <p:nvGrpSpPr>
          <p:cNvPr id="22" name="组合 21"/>
          <p:cNvGrpSpPr/>
          <p:nvPr/>
        </p:nvGrpSpPr>
        <p:grpSpPr>
          <a:xfrm>
            <a:off x="7830070" y="3813620"/>
            <a:ext cx="2226371" cy="2132065"/>
            <a:chOff x="5763955" y="2667959"/>
            <a:chExt cx="1669996" cy="1599049"/>
          </a:xfrm>
        </p:grpSpPr>
        <p:sp>
          <p:nvSpPr>
            <p:cNvPr id="11" name="椭圆 10"/>
            <p:cNvSpPr/>
            <p:nvPr/>
          </p:nvSpPr>
          <p:spPr>
            <a:xfrm>
              <a:off x="5851101" y="2667959"/>
              <a:ext cx="580965" cy="569792"/>
            </a:xfrm>
            <a:prstGeom prst="ellipse">
              <a:avLst/>
            </a:prstGeom>
            <a:solidFill>
              <a:schemeClr val="accent3"/>
            </a:solidFill>
            <a:ln algn="ctr" cap="flat" cmpd="sng" w="25400">
              <a:noFill/>
              <a:prstDash val="solid"/>
            </a:ln>
            <a:effectLst/>
          </p:spPr>
          <p:txBody>
            <a:bodyPr anchor="ctr" bIns="0" lIns="0" rIns="0" tIns="0"/>
            <a:lstStyle/>
            <a:p>
              <a:pPr algn="ctr"/>
              <a:r>
                <a:rPr altLang="zh-CN" kern="0" lang="en-US" sz="2100">
                  <a:solidFill>
                    <a:srgbClr val="FFFFFF"/>
                  </a:solidFill>
                  <a:latin typeface="+mn-ea"/>
                </a:rPr>
                <a:t>5</a:t>
              </a:r>
            </a:p>
          </p:txBody>
        </p:sp>
        <p:sp>
          <p:nvSpPr>
            <p:cNvPr id="12" name="任意多边形 11"/>
            <p:cNvSpPr/>
            <p:nvPr/>
          </p:nvSpPr>
          <p:spPr>
            <a:xfrm>
              <a:off x="5905566" y="2880234"/>
              <a:ext cx="1386774" cy="1386774"/>
            </a:xfrm>
            <a:custGeom>
              <a:gdLst>
                <a:gd fmla="*/ 1103264 w 2180339" name="connsiteX0"/>
                <a:gd fmla="*/ 73 h 2180207" name="connsiteY0"/>
                <a:gd fmla="*/ 2114753 w 2180339" name="connsiteX1"/>
                <a:gd fmla="*/ 717933 h 2180207" name="connsiteY1"/>
                <a:gd fmla="*/ 1728576 w 2180339" name="connsiteX2"/>
                <a:gd fmla="*/ 1973704 h 2180207" name="connsiteY2"/>
                <a:gd fmla="*/ 415058 w 2180339" name="connsiteX3"/>
                <a:gd fmla="*/ 1945997 h 2180207" name="connsiteY3"/>
                <a:gd fmla="*/ 82179 w 2180339" name="connsiteX4"/>
                <a:gd fmla="*/ 675059 h 2180207" name="connsiteY4"/>
                <a:gd fmla="*/ 165557 w 2180339" name="connsiteX5"/>
                <a:gd fmla="*/ 709392 h 2180207" name="connsiteY5"/>
                <a:gd fmla="*/ 470901 w 2180339" name="connsiteX6"/>
                <a:gd fmla="*/ 1875198 h 2180207" name="connsiteY6"/>
                <a:gd fmla="*/ 1675764 w 2180339" name="connsiteX7"/>
                <a:gd fmla="*/ 1900614 h 2180207" name="connsiteY7"/>
                <a:gd fmla="*/ 2029998 w 2180339" name="connsiteX8"/>
                <a:gd fmla="*/ 748721 h 2180207" name="connsiteY8"/>
                <a:gd fmla="*/ 1019053 w 2180339" name="connsiteX9"/>
                <a:gd fmla="*/ 92725 h 2180207" name="connsiteY9"/>
                <a:gd fmla="*/ 1012640 w 2180339" name="connsiteX10"/>
                <a:gd fmla="*/ 2780 h 2180207" name="connsiteY10"/>
                <a:gd fmla="*/ 1103264 w 2180339" name="connsiteX11"/>
                <a:gd fmla="*/ 73 h 218020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80207" w="2180339">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algn="ctr" cap="flat" cmpd="sng" w="25400">
              <a:noFill/>
              <a:prstDash val="solid"/>
            </a:ln>
            <a:effectLst/>
          </p:spPr>
          <p:txBody>
            <a:bodyPr anchor="ctr" bIns="0" lIns="0" rIns="0" tIns="0"/>
            <a:lstStyle/>
            <a:p>
              <a:pPr algn="ctr"/>
              <a:endParaRPr altLang="en-US" kern="0" lang="zh-CN" sz="2100">
                <a:solidFill>
                  <a:srgbClr val="FFFFFF"/>
                </a:solidFill>
                <a:latin typeface="+mn-ea"/>
              </a:endParaRPr>
            </a:p>
          </p:txBody>
        </p:sp>
        <p:sp>
          <p:nvSpPr>
            <p:cNvPr id="16" name="矩形 15"/>
            <p:cNvSpPr/>
            <p:nvPr/>
          </p:nvSpPr>
          <p:spPr>
            <a:xfrm>
              <a:off x="5763955" y="3181206"/>
              <a:ext cx="1669996" cy="737235"/>
            </a:xfrm>
            <a:prstGeom prst="rect">
              <a:avLst/>
            </a:prstGeom>
          </p:spPr>
          <p:txBody>
            <a:bodyPr wrap="square">
              <a:spAutoFit/>
            </a:bodyPr>
            <a:lstStyle/>
            <a:p>
              <a:pPr algn="ctr" lvl="0">
                <a:lnSpc>
                  <a:spcPct val="150000"/>
                </a:lnSpc>
              </a:pPr>
              <a:r>
                <a:rPr altLang="en-US" lang="zh-CN" sz="1300">
                  <a:solidFill>
                    <a:prstClr val="white">
                      <a:lumMod val="50000"/>
                    </a:prstClr>
                  </a:solidFill>
                </a:rPr>
                <a:t>单击此处添加文本</a:t>
              </a:r>
            </a:p>
            <a:p>
              <a:pPr algn="ctr" lvl="0">
                <a:lnSpc>
                  <a:spcPct val="150000"/>
                </a:lnSpc>
              </a:pPr>
              <a:r>
                <a:rPr altLang="en-US" lang="zh-CN" sz="1300">
                  <a:solidFill>
                    <a:prstClr val="white">
                      <a:lumMod val="50000"/>
                    </a:prstClr>
                  </a:solidFill>
                </a:rPr>
                <a:t>单击此处添加文本</a:t>
              </a:r>
            </a:p>
            <a:p>
              <a:pPr algn="ctr" lvl="0">
                <a:lnSpc>
                  <a:spcPct val="150000"/>
                </a:lnSpc>
              </a:pPr>
              <a:r>
                <a:rPr altLang="en-US" lang="zh-CN" sz="1300">
                  <a:solidFill>
                    <a:prstClr val="white">
                      <a:lumMod val="50000"/>
                    </a:prstClr>
                  </a:solidFill>
                </a:rPr>
                <a:t>单击此处添加文本</a:t>
              </a:r>
            </a:p>
          </p:txBody>
        </p:sp>
      </p:grpSp>
      <p:grpSp>
        <p:nvGrpSpPr>
          <p:cNvPr id="21" name="组合 20"/>
          <p:cNvGrpSpPr/>
          <p:nvPr/>
        </p:nvGrpSpPr>
        <p:grpSpPr>
          <a:xfrm>
            <a:off x="5087889" y="3813620"/>
            <a:ext cx="2226371" cy="2132065"/>
            <a:chOff x="3707051" y="2667959"/>
            <a:chExt cx="1669996" cy="1599049"/>
          </a:xfrm>
        </p:grpSpPr>
        <p:sp>
          <p:nvSpPr>
            <p:cNvPr id="9" name="椭圆 8"/>
            <p:cNvSpPr/>
            <p:nvPr/>
          </p:nvSpPr>
          <p:spPr>
            <a:xfrm>
              <a:off x="3800965" y="2667959"/>
              <a:ext cx="580965" cy="569792"/>
            </a:xfrm>
            <a:prstGeom prst="ellipse">
              <a:avLst/>
            </a:prstGeom>
            <a:solidFill>
              <a:schemeClr val="accent4"/>
            </a:solidFill>
            <a:ln algn="ctr" cap="flat" cmpd="sng" w="25400">
              <a:noFill/>
              <a:prstDash val="solid"/>
            </a:ln>
            <a:effectLst/>
          </p:spPr>
          <p:txBody>
            <a:bodyPr anchor="ctr" bIns="0" lIns="0" rIns="0" tIns="0"/>
            <a:lstStyle/>
            <a:p>
              <a:pPr algn="ctr">
                <a:defRPr/>
              </a:pPr>
              <a:r>
                <a:rPr altLang="zh-CN" kern="0" lang="en-US" sz="2100">
                  <a:solidFill>
                    <a:srgbClr val="FFFFFF"/>
                  </a:solidFill>
                  <a:latin typeface="+mn-ea"/>
                </a:rPr>
                <a:t>4</a:t>
              </a:r>
            </a:p>
          </p:txBody>
        </p:sp>
        <p:sp>
          <p:nvSpPr>
            <p:cNvPr id="10" name="任意多边形 9"/>
            <p:cNvSpPr/>
            <p:nvPr/>
          </p:nvSpPr>
          <p:spPr>
            <a:xfrm>
              <a:off x="3855431" y="2880234"/>
              <a:ext cx="1386774" cy="1386774"/>
            </a:xfrm>
            <a:custGeom>
              <a:gdLst>
                <a:gd fmla="*/ 1103264 w 2180339" name="connsiteX0"/>
                <a:gd fmla="*/ 73 h 2180207" name="connsiteY0"/>
                <a:gd fmla="*/ 2114753 w 2180339" name="connsiteX1"/>
                <a:gd fmla="*/ 717933 h 2180207" name="connsiteY1"/>
                <a:gd fmla="*/ 1728576 w 2180339" name="connsiteX2"/>
                <a:gd fmla="*/ 1973704 h 2180207" name="connsiteY2"/>
                <a:gd fmla="*/ 415058 w 2180339" name="connsiteX3"/>
                <a:gd fmla="*/ 1945997 h 2180207" name="connsiteY3"/>
                <a:gd fmla="*/ 82179 w 2180339" name="connsiteX4"/>
                <a:gd fmla="*/ 675059 h 2180207" name="connsiteY4"/>
                <a:gd fmla="*/ 165557 w 2180339" name="connsiteX5"/>
                <a:gd fmla="*/ 709392 h 2180207" name="connsiteY5"/>
                <a:gd fmla="*/ 470901 w 2180339" name="connsiteX6"/>
                <a:gd fmla="*/ 1875198 h 2180207" name="connsiteY6"/>
                <a:gd fmla="*/ 1675764 w 2180339" name="connsiteX7"/>
                <a:gd fmla="*/ 1900614 h 2180207" name="connsiteY7"/>
                <a:gd fmla="*/ 2029998 w 2180339" name="connsiteX8"/>
                <a:gd fmla="*/ 748721 h 2180207" name="connsiteY8"/>
                <a:gd fmla="*/ 1019053 w 2180339" name="connsiteX9"/>
                <a:gd fmla="*/ 92725 h 2180207" name="connsiteY9"/>
                <a:gd fmla="*/ 1012640 w 2180339" name="connsiteX10"/>
                <a:gd fmla="*/ 2780 h 2180207" name="connsiteY10"/>
                <a:gd fmla="*/ 1103264 w 2180339" name="connsiteX11"/>
                <a:gd fmla="*/ 73 h 218020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80207" w="2180339">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288000" rIns="288000" tIns="0"/>
            <a:lstStyle/>
            <a:p>
              <a:pPr algn="just">
                <a:lnSpc>
                  <a:spcPct val="130000"/>
                </a:lnSpc>
                <a:defRPr/>
              </a:pPr>
              <a:endParaRPr altLang="en-US" kern="0" lang="zh-CN" sz="2000">
                <a:solidFill>
                  <a:schemeClr val="tx1"/>
                </a:solidFill>
                <a:latin typeface="+mn-ea"/>
              </a:endParaRPr>
            </a:p>
          </p:txBody>
        </p:sp>
        <p:sp>
          <p:nvSpPr>
            <p:cNvPr id="17" name="矩形 16"/>
            <p:cNvSpPr/>
            <p:nvPr/>
          </p:nvSpPr>
          <p:spPr>
            <a:xfrm>
              <a:off x="3707050" y="3233797"/>
              <a:ext cx="1669996" cy="737235"/>
            </a:xfrm>
            <a:prstGeom prst="rect">
              <a:avLst/>
            </a:prstGeom>
          </p:spPr>
          <p:txBody>
            <a:bodyPr wrap="square">
              <a:spAutoFit/>
            </a:bodyPr>
            <a:lstStyle/>
            <a:p>
              <a:pPr algn="ctr" lvl="0">
                <a:lnSpc>
                  <a:spcPct val="150000"/>
                </a:lnSpc>
              </a:pPr>
              <a:r>
                <a:rPr altLang="en-US" lang="zh-CN" sz="1300">
                  <a:solidFill>
                    <a:prstClr val="white">
                      <a:lumMod val="50000"/>
                    </a:prstClr>
                  </a:solidFill>
                </a:rPr>
                <a:t>单击此处添加文本</a:t>
              </a:r>
            </a:p>
            <a:p>
              <a:pPr algn="ctr" lvl="0">
                <a:lnSpc>
                  <a:spcPct val="150000"/>
                </a:lnSpc>
              </a:pPr>
              <a:r>
                <a:rPr altLang="en-US" lang="zh-CN" sz="1300">
                  <a:solidFill>
                    <a:prstClr val="white">
                      <a:lumMod val="50000"/>
                    </a:prstClr>
                  </a:solidFill>
                </a:rPr>
                <a:t>单击此处添加文本</a:t>
              </a:r>
            </a:p>
            <a:p>
              <a:pPr algn="ctr" lvl="0">
                <a:lnSpc>
                  <a:spcPct val="150000"/>
                </a:lnSpc>
              </a:pPr>
              <a:r>
                <a:rPr altLang="en-US" lang="zh-CN" sz="1300">
                  <a:solidFill>
                    <a:prstClr val="white">
                      <a:lumMod val="50000"/>
                    </a:prstClr>
                  </a:solidFill>
                </a:rPr>
                <a:t>单击此处添加文本</a:t>
              </a:r>
            </a:p>
          </p:txBody>
        </p:sp>
      </p:grpSp>
      <p:grpSp>
        <p:nvGrpSpPr>
          <p:cNvPr id="20" name="组合 19"/>
          <p:cNvGrpSpPr/>
          <p:nvPr/>
        </p:nvGrpSpPr>
        <p:grpSpPr>
          <a:xfrm>
            <a:off x="2363755" y="3813620"/>
            <a:ext cx="2226371" cy="2132065"/>
            <a:chOff x="1663685" y="2667959"/>
            <a:chExt cx="1669996" cy="1599049"/>
          </a:xfrm>
        </p:grpSpPr>
        <p:sp>
          <p:nvSpPr>
            <p:cNvPr id="7" name="椭圆 6"/>
            <p:cNvSpPr/>
            <p:nvPr/>
          </p:nvSpPr>
          <p:spPr>
            <a:xfrm>
              <a:off x="1750830" y="2667959"/>
              <a:ext cx="582362" cy="569792"/>
            </a:xfrm>
            <a:prstGeom prst="ellipse">
              <a:avLst/>
            </a:prstGeom>
            <a:solidFill>
              <a:schemeClr val="accent1"/>
            </a:solidFill>
            <a:ln algn="ctr" cap="flat" cmpd="sng" w="25400">
              <a:noFill/>
              <a:prstDash val="solid"/>
            </a:ln>
            <a:effectLst/>
          </p:spPr>
          <p:txBody>
            <a:bodyPr anchor="ctr" bIns="0" lIns="0" rIns="0" tIns="0"/>
            <a:lstStyle/>
            <a:p>
              <a:pPr algn="ctr">
                <a:defRPr/>
              </a:pPr>
              <a:r>
                <a:rPr altLang="zh-CN" kern="0" lang="en-US" sz="2100">
                  <a:solidFill>
                    <a:srgbClr val="FFFFFF"/>
                  </a:solidFill>
                  <a:latin typeface="+mn-ea"/>
                </a:rPr>
                <a:t>3</a:t>
              </a:r>
            </a:p>
          </p:txBody>
        </p:sp>
        <p:sp>
          <p:nvSpPr>
            <p:cNvPr id="8" name="任意多边形 7"/>
            <p:cNvSpPr/>
            <p:nvPr/>
          </p:nvSpPr>
          <p:spPr>
            <a:xfrm>
              <a:off x="1805296" y="2880234"/>
              <a:ext cx="1386774" cy="1386774"/>
            </a:xfrm>
            <a:custGeom>
              <a:gdLst>
                <a:gd fmla="*/ 1103264 w 2180339" name="connsiteX0"/>
                <a:gd fmla="*/ 73 h 2180207" name="connsiteY0"/>
                <a:gd fmla="*/ 2114753 w 2180339" name="connsiteX1"/>
                <a:gd fmla="*/ 717933 h 2180207" name="connsiteY1"/>
                <a:gd fmla="*/ 1728576 w 2180339" name="connsiteX2"/>
                <a:gd fmla="*/ 1973704 h 2180207" name="connsiteY2"/>
                <a:gd fmla="*/ 415058 w 2180339" name="connsiteX3"/>
                <a:gd fmla="*/ 1945997 h 2180207" name="connsiteY3"/>
                <a:gd fmla="*/ 82179 w 2180339" name="connsiteX4"/>
                <a:gd fmla="*/ 675059 h 2180207" name="connsiteY4"/>
                <a:gd fmla="*/ 165557 w 2180339" name="connsiteX5"/>
                <a:gd fmla="*/ 709392 h 2180207" name="connsiteY5"/>
                <a:gd fmla="*/ 470901 w 2180339" name="connsiteX6"/>
                <a:gd fmla="*/ 1875198 h 2180207" name="connsiteY6"/>
                <a:gd fmla="*/ 1675764 w 2180339" name="connsiteX7"/>
                <a:gd fmla="*/ 1900614 h 2180207" name="connsiteY7"/>
                <a:gd fmla="*/ 2029998 w 2180339" name="connsiteX8"/>
                <a:gd fmla="*/ 748721 h 2180207" name="connsiteY8"/>
                <a:gd fmla="*/ 1019053 w 2180339" name="connsiteX9"/>
                <a:gd fmla="*/ 92725 h 2180207" name="connsiteY9"/>
                <a:gd fmla="*/ 1012640 w 2180339" name="connsiteX10"/>
                <a:gd fmla="*/ 2780 h 2180207" name="connsiteY10"/>
                <a:gd fmla="*/ 1103264 w 2180339" name="connsiteX11"/>
                <a:gd fmla="*/ 73 h 218020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80207" w="2180339">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288000" rIns="288000" tIns="0"/>
            <a:lstStyle/>
            <a:p>
              <a:pPr algn="just">
                <a:lnSpc>
                  <a:spcPct val="130000"/>
                </a:lnSpc>
                <a:defRPr/>
              </a:pPr>
              <a:endParaRPr altLang="en-US" kern="0" lang="zh-CN" sz="2000">
                <a:solidFill>
                  <a:schemeClr val="tx1"/>
                </a:solidFill>
                <a:latin typeface="+mn-ea"/>
              </a:endParaRPr>
            </a:p>
          </p:txBody>
        </p:sp>
        <p:sp>
          <p:nvSpPr>
            <p:cNvPr id="18" name="矩形 17"/>
            <p:cNvSpPr/>
            <p:nvPr/>
          </p:nvSpPr>
          <p:spPr>
            <a:xfrm>
              <a:off x="1663685" y="3217808"/>
              <a:ext cx="1669996" cy="737235"/>
            </a:xfrm>
            <a:prstGeom prst="rect">
              <a:avLst/>
            </a:prstGeom>
          </p:spPr>
          <p:txBody>
            <a:bodyPr wrap="square">
              <a:spAutoFit/>
            </a:bodyPr>
            <a:lstStyle/>
            <a:p>
              <a:pPr algn="ctr" lvl="0">
                <a:lnSpc>
                  <a:spcPct val="150000"/>
                </a:lnSpc>
              </a:pPr>
              <a:r>
                <a:rPr altLang="en-US" lang="zh-CN" sz="1300">
                  <a:solidFill>
                    <a:prstClr val="white">
                      <a:lumMod val="50000"/>
                    </a:prstClr>
                  </a:solidFill>
                </a:rPr>
                <a:t>单击此处添加文本</a:t>
              </a:r>
            </a:p>
            <a:p>
              <a:pPr algn="ctr" lvl="0">
                <a:lnSpc>
                  <a:spcPct val="150000"/>
                </a:lnSpc>
              </a:pPr>
              <a:r>
                <a:rPr altLang="en-US" lang="zh-CN" sz="1300">
                  <a:solidFill>
                    <a:prstClr val="white">
                      <a:lumMod val="50000"/>
                    </a:prstClr>
                  </a:solidFill>
                </a:rPr>
                <a:t>单击此处添加文本</a:t>
              </a:r>
            </a:p>
            <a:p>
              <a:pPr algn="ctr" lvl="0">
                <a:lnSpc>
                  <a:spcPct val="150000"/>
                </a:lnSpc>
              </a:pPr>
              <a:r>
                <a:rPr altLang="en-US" lang="zh-CN" sz="1300">
                  <a:solidFill>
                    <a:prstClr val="white">
                      <a:lumMod val="50000"/>
                    </a:prstClr>
                  </a:solidFill>
                </a:rPr>
                <a:t>单击此处添加文本</a:t>
              </a:r>
            </a:p>
          </p:txBody>
        </p:sp>
      </p:gr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273317949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ecel="100000" dur="900" fill="hold" id="9"/>
                                        <p:tgtEl>
                                          <p:spTgt spid="13"/>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3"/>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300"/>
                                  </p:stCondLst>
                                  <p:childTnLst>
                                    <p:set>
                                      <p:cBhvr>
                                        <p:cTn dur="1" fill="hold" id="12">
                                          <p:stCondLst>
                                            <p:cond delay="0"/>
                                          </p:stCondLst>
                                        </p:cTn>
                                        <p:tgtEl>
                                          <p:spTgt spid="19"/>
                                        </p:tgtEl>
                                        <p:attrNameLst>
                                          <p:attrName>style.visibility</p:attrName>
                                        </p:attrNameLst>
                                      </p:cBhvr>
                                      <p:to>
                                        <p:strVal val="visible"/>
                                      </p:to>
                                    </p:set>
                                    <p:animEffect filter="fade" transition="in">
                                      <p:cBhvr>
                                        <p:cTn dur="1000" id="13"/>
                                        <p:tgtEl>
                                          <p:spTgt spid="19"/>
                                        </p:tgtEl>
                                      </p:cBhvr>
                                    </p:animEffect>
                                    <p:anim calcmode="lin" valueType="num">
                                      <p:cBhvr>
                                        <p:cTn dur="1000" fill="hold" id="14"/>
                                        <p:tgtEl>
                                          <p:spTgt spid="19"/>
                                        </p:tgtEl>
                                        <p:attrNameLst>
                                          <p:attrName>ppt_x</p:attrName>
                                        </p:attrNameLst>
                                      </p:cBhvr>
                                      <p:tavLst>
                                        <p:tav tm="0">
                                          <p:val>
                                            <p:strVal val="#ppt_x"/>
                                          </p:val>
                                        </p:tav>
                                        <p:tav tm="100000">
                                          <p:val>
                                            <p:strVal val="#ppt_x"/>
                                          </p:val>
                                        </p:tav>
                                      </p:tavLst>
                                    </p:anim>
                                    <p:anim calcmode="lin" valueType="num">
                                      <p:cBhvr>
                                        <p:cTn decel="100000" dur="900" fill="hold" id="15"/>
                                        <p:tgtEl>
                                          <p:spTgt spid="19"/>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19"/>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600"/>
                                  </p:stCondLst>
                                  <p:childTnLst>
                                    <p:set>
                                      <p:cBhvr>
                                        <p:cTn dur="1" fill="hold" id="18">
                                          <p:stCondLst>
                                            <p:cond delay="0"/>
                                          </p:stCondLst>
                                        </p:cTn>
                                        <p:tgtEl>
                                          <p:spTgt spid="20"/>
                                        </p:tgtEl>
                                        <p:attrNameLst>
                                          <p:attrName>style.visibility</p:attrName>
                                        </p:attrNameLst>
                                      </p:cBhvr>
                                      <p:to>
                                        <p:strVal val="visible"/>
                                      </p:to>
                                    </p:set>
                                    <p:animEffect filter="fade" transition="in">
                                      <p:cBhvr>
                                        <p:cTn dur="1000" id="19"/>
                                        <p:tgtEl>
                                          <p:spTgt spid="20"/>
                                        </p:tgtEl>
                                      </p:cBhvr>
                                    </p:animEffect>
                                    <p:anim calcmode="lin" valueType="num">
                                      <p:cBhvr>
                                        <p:cTn dur="1000" fill="hold" id="20"/>
                                        <p:tgtEl>
                                          <p:spTgt spid="20"/>
                                        </p:tgtEl>
                                        <p:attrNameLst>
                                          <p:attrName>ppt_x</p:attrName>
                                        </p:attrNameLst>
                                      </p:cBhvr>
                                      <p:tavLst>
                                        <p:tav tm="0">
                                          <p:val>
                                            <p:strVal val="#ppt_x"/>
                                          </p:val>
                                        </p:tav>
                                        <p:tav tm="100000">
                                          <p:val>
                                            <p:strVal val="#ppt_x"/>
                                          </p:val>
                                        </p:tav>
                                      </p:tavLst>
                                    </p:anim>
                                    <p:anim calcmode="lin" valueType="num">
                                      <p:cBhvr>
                                        <p:cTn decel="100000" dur="900" fill="hold" id="21"/>
                                        <p:tgtEl>
                                          <p:spTgt spid="20"/>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20"/>
                                        </p:tgtEl>
                                        <p:attrNameLst>
                                          <p:attrName>ppt_y</p:attrName>
                                        </p:attrNameLst>
                                      </p:cBhvr>
                                      <p:tavLst>
                                        <p:tav tm="0">
                                          <p:val>
                                            <p:strVal val="#ppt_y-.03"/>
                                          </p:val>
                                        </p:tav>
                                        <p:tav tm="100000">
                                          <p:val>
                                            <p:strVal val="#ppt_y"/>
                                          </p:val>
                                        </p:tav>
                                      </p:tavLst>
                                    </p:anim>
                                  </p:childTnLst>
                                </p:cTn>
                              </p:par>
                              <p:par>
                                <p:cTn fill="hold" id="23" nodeType="withEffect" presetClass="entr" presetID="37" presetSubtype="0">
                                  <p:stCondLst>
                                    <p:cond delay="900"/>
                                  </p:stCondLst>
                                  <p:childTnLst>
                                    <p:set>
                                      <p:cBhvr>
                                        <p:cTn dur="1" fill="hold" id="24">
                                          <p:stCondLst>
                                            <p:cond delay="0"/>
                                          </p:stCondLst>
                                        </p:cTn>
                                        <p:tgtEl>
                                          <p:spTgt spid="21"/>
                                        </p:tgtEl>
                                        <p:attrNameLst>
                                          <p:attrName>style.visibility</p:attrName>
                                        </p:attrNameLst>
                                      </p:cBhvr>
                                      <p:to>
                                        <p:strVal val="visible"/>
                                      </p:to>
                                    </p:set>
                                    <p:animEffect filter="fade" transition="in">
                                      <p:cBhvr>
                                        <p:cTn dur="1000" id="25"/>
                                        <p:tgtEl>
                                          <p:spTgt spid="21"/>
                                        </p:tgtEl>
                                      </p:cBhvr>
                                    </p:animEffect>
                                    <p:anim calcmode="lin" valueType="num">
                                      <p:cBhvr>
                                        <p:cTn dur="1000" fill="hold" id="26"/>
                                        <p:tgtEl>
                                          <p:spTgt spid="21"/>
                                        </p:tgtEl>
                                        <p:attrNameLst>
                                          <p:attrName>ppt_x</p:attrName>
                                        </p:attrNameLst>
                                      </p:cBhvr>
                                      <p:tavLst>
                                        <p:tav tm="0">
                                          <p:val>
                                            <p:strVal val="#ppt_x"/>
                                          </p:val>
                                        </p:tav>
                                        <p:tav tm="100000">
                                          <p:val>
                                            <p:strVal val="#ppt_x"/>
                                          </p:val>
                                        </p:tav>
                                      </p:tavLst>
                                    </p:anim>
                                    <p:anim calcmode="lin" valueType="num">
                                      <p:cBhvr>
                                        <p:cTn decel="100000" dur="900" fill="hold" id="27"/>
                                        <p:tgtEl>
                                          <p:spTgt spid="21"/>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21"/>
                                        </p:tgtEl>
                                        <p:attrNameLst>
                                          <p:attrName>ppt_y</p:attrName>
                                        </p:attrNameLst>
                                      </p:cBhvr>
                                      <p:tavLst>
                                        <p:tav tm="0">
                                          <p:val>
                                            <p:strVal val="#ppt_y-.03"/>
                                          </p:val>
                                        </p:tav>
                                        <p:tav tm="100000">
                                          <p:val>
                                            <p:strVal val="#ppt_y"/>
                                          </p:val>
                                        </p:tav>
                                      </p:tavLst>
                                    </p:anim>
                                  </p:childTnLst>
                                </p:cTn>
                              </p:par>
                              <p:par>
                                <p:cTn fill="hold" id="29" nodeType="withEffect" presetClass="entr" presetID="37" presetSubtype="0">
                                  <p:stCondLst>
                                    <p:cond delay="1100"/>
                                  </p:stCondLst>
                                  <p:childTnLst>
                                    <p:set>
                                      <p:cBhvr>
                                        <p:cTn dur="1" fill="hold" id="30">
                                          <p:stCondLst>
                                            <p:cond delay="0"/>
                                          </p:stCondLst>
                                        </p:cTn>
                                        <p:tgtEl>
                                          <p:spTgt spid="22"/>
                                        </p:tgtEl>
                                        <p:attrNameLst>
                                          <p:attrName>style.visibility</p:attrName>
                                        </p:attrNameLst>
                                      </p:cBhvr>
                                      <p:to>
                                        <p:strVal val="visible"/>
                                      </p:to>
                                    </p:set>
                                    <p:animEffect filter="fade" transition="in">
                                      <p:cBhvr>
                                        <p:cTn dur="1000" id="31"/>
                                        <p:tgtEl>
                                          <p:spTgt spid="22"/>
                                        </p:tgtEl>
                                      </p:cBhvr>
                                    </p:animEffect>
                                    <p:anim calcmode="lin" valueType="num">
                                      <p:cBhvr>
                                        <p:cTn dur="1000" fill="hold" id="32"/>
                                        <p:tgtEl>
                                          <p:spTgt spid="22"/>
                                        </p:tgtEl>
                                        <p:attrNameLst>
                                          <p:attrName>ppt_x</p:attrName>
                                        </p:attrNameLst>
                                      </p:cBhvr>
                                      <p:tavLst>
                                        <p:tav tm="0">
                                          <p:val>
                                            <p:strVal val="#ppt_x"/>
                                          </p:val>
                                        </p:tav>
                                        <p:tav tm="100000">
                                          <p:val>
                                            <p:strVal val="#ppt_x"/>
                                          </p:val>
                                        </p:tav>
                                      </p:tavLst>
                                    </p:anim>
                                    <p:anim calcmode="lin" valueType="num">
                                      <p:cBhvr>
                                        <p:cTn decel="100000" dur="900" fill="hold" id="33"/>
                                        <p:tgtEl>
                                          <p:spTgt spid="22"/>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301366" y="4113866"/>
            <a:ext cx="2341122" cy="569483"/>
            <a:chOff x="1403648" y="3147814"/>
            <a:chExt cx="1756070" cy="427112"/>
          </a:xfrm>
        </p:grpSpPr>
        <p:pic>
          <p:nvPicPr>
            <p:cNvPr descr="C:\Users\ABC\Desktop\白板7.png" id="4" name="Picture 3"/>
            <p:cNvPicPr>
              <a:picLocks noChangeArrowheads="1" noChangeAspect="1"/>
            </p:cNvPicPr>
            <p:nvPr/>
          </p:nvPicPr>
          <p:blipFill>
            <a:blip r:embed="rId3">
              <a:extLst>
                <a:ext uri="{28A0092B-C50C-407E-A947-70E740481C1C}">
                  <a14:useLocalDpi/>
                </a:ext>
              </a:extLst>
            </a:blip>
            <a:stretch>
              <a:fillRect/>
            </a:stretch>
          </p:blipFill>
          <p:spPr bwMode="auto">
            <a:xfrm>
              <a:off x="1403648" y="3147814"/>
              <a:ext cx="590887" cy="427112"/>
            </a:xfrm>
            <a:prstGeom prst="rect">
              <a:avLst/>
            </a:prstGeom>
            <a:noFill/>
            <a:extLst>
              <a:ext uri="{909E8E84-426E-40DD-AFC4-6F175D3DCCD1}">
                <a14:hiddenFill>
                  <a:solidFill>
                    <a:srgbClr val="FFFFFF"/>
                  </a:solidFill>
                </a14:hiddenFill>
              </a:ext>
            </a:extLst>
          </p:spPr>
        </p:pic>
        <p:sp>
          <p:nvSpPr>
            <p:cNvPr id="5" name="TextBox 4"/>
            <p:cNvSpPr txBox="1"/>
            <p:nvPr/>
          </p:nvSpPr>
          <p:spPr>
            <a:xfrm>
              <a:off x="2023846" y="3210530"/>
              <a:ext cx="823067" cy="274320"/>
            </a:xfrm>
            <a:prstGeom prst="rect">
              <a:avLst/>
            </a:prstGeom>
            <a:noFill/>
          </p:spPr>
          <p:txBody>
            <a:bodyPr rtlCol="0" wrap="none">
              <a:spAutoFit/>
            </a:bodyPr>
            <a:lstStyle/>
            <a:p>
              <a:r>
                <a:rPr altLang="en-US" b="1" lang="zh-CN">
                  <a:solidFill>
                    <a:schemeClr val="accent1"/>
                  </a:solidFill>
                </a:rPr>
                <a:t>人员培训</a:t>
              </a:r>
            </a:p>
          </p:txBody>
        </p:sp>
        <p:cxnSp>
          <p:nvCxnSpPr>
            <p:cNvPr id="6" name="直接连接符 5"/>
            <p:cNvCxnSpPr/>
            <p:nvPr/>
          </p:nvCxnSpPr>
          <p:spPr>
            <a:xfrm>
              <a:off x="1403648" y="3574926"/>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701695" y="4043434"/>
            <a:ext cx="2341122" cy="710340"/>
            <a:chOff x="1259632" y="1347614"/>
            <a:chExt cx="1756070" cy="532755"/>
          </a:xfrm>
        </p:grpSpPr>
        <p:pic>
          <p:nvPicPr>
            <p:cNvPr descr="C:\Users\ABC\Desktop\034971.png" id="8" name="Picture 4"/>
            <p:cNvPicPr>
              <a:picLocks noChangeArrowheads="1" noChangeAspect="1"/>
            </p:cNvPicPr>
            <p:nvPr/>
          </p:nvPicPr>
          <p:blipFill>
            <a:blip r:embed="rId4">
              <a:extLst>
                <a:ext uri="{28A0092B-C50C-407E-A947-70E740481C1C}">
                  <a14:useLocalDpi/>
                </a:ext>
              </a:extLst>
            </a:blip>
            <a:stretch>
              <a:fillRect/>
            </a:stretch>
          </p:blipFill>
          <p:spPr bwMode="auto">
            <a:xfrm>
              <a:off x="1323975" y="1347614"/>
              <a:ext cx="408705" cy="532755"/>
            </a:xfrm>
            <a:prstGeom prst="rect">
              <a:avLst/>
            </a:prstGeom>
            <a:noFill/>
            <a:extLst>
              <a:ext uri="{909E8E84-426E-40DD-AFC4-6F175D3DCCD1}">
                <a14:hiddenFill>
                  <a:solidFill>
                    <a:srgbClr val="FFFFFF"/>
                  </a:solidFill>
                </a14:hiddenFill>
              </a:ext>
            </a:extLst>
          </p:spPr>
        </p:pic>
        <p:sp>
          <p:nvSpPr>
            <p:cNvPr id="9" name="TextBox 8"/>
            <p:cNvSpPr txBox="1"/>
            <p:nvPr/>
          </p:nvSpPr>
          <p:spPr>
            <a:xfrm>
              <a:off x="1879830" y="1490449"/>
              <a:ext cx="823067" cy="274320"/>
            </a:xfrm>
            <a:prstGeom prst="rect">
              <a:avLst/>
            </a:prstGeom>
            <a:noFill/>
          </p:spPr>
          <p:txBody>
            <a:bodyPr rtlCol="0" wrap="none">
              <a:spAutoFit/>
            </a:bodyPr>
            <a:lstStyle/>
            <a:p>
              <a:r>
                <a:rPr altLang="en-US" b="1" lang="zh-CN">
                  <a:solidFill>
                    <a:schemeClr val="accent1"/>
                  </a:solidFill>
                </a:rPr>
                <a:t>资金保障</a:t>
              </a:r>
            </a:p>
          </p:txBody>
        </p:sp>
        <p:cxnSp>
          <p:nvCxnSpPr>
            <p:cNvPr id="10" name="直接连接符 9"/>
            <p:cNvCxnSpPr/>
            <p:nvPr/>
          </p:nvCxnSpPr>
          <p:spPr>
            <a:xfrm>
              <a:off x="1259632" y="1854845"/>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701696" y="1673903"/>
            <a:ext cx="2378282" cy="956173"/>
            <a:chOff x="3923928" y="1255426"/>
            <a:chExt cx="1783944" cy="717130"/>
          </a:xfrm>
        </p:grpSpPr>
        <p:pic>
          <p:nvPicPr>
            <p:cNvPr descr="C:\Users\ABC\Desktop\035001.png" id="12" name="Picture 6"/>
            <p:cNvPicPr>
              <a:picLocks noChangeArrowheads="1" noChangeAspect="1"/>
            </p:cNvPicPr>
            <p:nvPr/>
          </p:nvPicPr>
          <p:blipFill>
            <a:blip r:embed="rId5">
              <a:extLst>
                <a:ext uri="{28A0092B-C50C-407E-A947-70E740481C1C}">
                  <a14:useLocalDpi/>
                </a:ext>
              </a:extLst>
            </a:blip>
            <a:stretch>
              <a:fillRect/>
            </a:stretch>
          </p:blipFill>
          <p:spPr bwMode="auto">
            <a:xfrm>
              <a:off x="3923928" y="1255426"/>
              <a:ext cx="537982" cy="717130"/>
            </a:xfrm>
            <a:prstGeom prst="rect">
              <a:avLst/>
            </a:prstGeom>
            <a:noFill/>
            <a:extLst>
              <a:ext uri="{909E8E84-426E-40DD-AFC4-6F175D3DCCD1}">
                <a14:hiddenFill>
                  <a:solidFill>
                    <a:srgbClr val="FFFFFF"/>
                  </a:solidFill>
                </a14:hiddenFill>
              </a:ext>
            </a:extLst>
          </p:spPr>
        </p:pic>
        <p:sp>
          <p:nvSpPr>
            <p:cNvPr id="13" name="TextBox 12"/>
            <p:cNvSpPr txBox="1"/>
            <p:nvPr/>
          </p:nvSpPr>
          <p:spPr>
            <a:xfrm>
              <a:off x="4572000" y="1530826"/>
              <a:ext cx="823067" cy="274320"/>
            </a:xfrm>
            <a:prstGeom prst="rect">
              <a:avLst/>
            </a:prstGeom>
            <a:noFill/>
          </p:spPr>
          <p:txBody>
            <a:bodyPr rtlCol="0" wrap="none">
              <a:spAutoFit/>
            </a:bodyPr>
            <a:lstStyle/>
            <a:p>
              <a:r>
                <a:rPr altLang="en-US" b="1" lang="zh-CN">
                  <a:solidFill>
                    <a:schemeClr val="accent1"/>
                  </a:solidFill>
                </a:rPr>
                <a:t>把握市场</a:t>
              </a:r>
            </a:p>
          </p:txBody>
        </p:sp>
        <p:cxnSp>
          <p:nvCxnSpPr>
            <p:cNvPr id="14" name="直接连接符 13"/>
            <p:cNvCxnSpPr/>
            <p:nvPr/>
          </p:nvCxnSpPr>
          <p:spPr>
            <a:xfrm>
              <a:off x="3951802" y="1895222"/>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261113" y="1894534"/>
            <a:ext cx="2365971" cy="625851"/>
            <a:chOff x="4005171" y="2980405"/>
            <a:chExt cx="1774709" cy="469388"/>
          </a:xfrm>
        </p:grpSpPr>
        <p:pic>
          <p:nvPicPr>
            <p:cNvPr descr="C:\Users\ABC\Desktop\034951.png" id="16" name="Picture 7"/>
            <p:cNvPicPr>
              <a:picLocks noChangeArrowheads="1" noChangeAspect="1"/>
            </p:cNvPicPr>
            <p:nvPr/>
          </p:nvPicPr>
          <p:blipFill>
            <a:blip r:embed="rId6">
              <a:extLst>
                <a:ext uri="{28A0092B-C50C-407E-A947-70E740481C1C}">
                  <a14:useLocalDpi/>
                </a:ext>
              </a:extLst>
            </a:blip>
            <a:stretch>
              <a:fillRect/>
            </a:stretch>
          </p:blipFill>
          <p:spPr bwMode="auto">
            <a:xfrm>
              <a:off x="4005171" y="2980405"/>
              <a:ext cx="613667" cy="460250"/>
            </a:xfrm>
            <a:prstGeom prst="rect">
              <a:avLst/>
            </a:prstGeom>
            <a:noFill/>
            <a:extLst>
              <a:ext uri="{909E8E84-426E-40DD-AFC4-6F175D3DCCD1}">
                <a14:hiddenFill>
                  <a:solidFill>
                    <a:srgbClr val="FFFFFF"/>
                  </a:solidFill>
                </a14:hiddenFill>
              </a:ext>
            </a:extLst>
          </p:spPr>
        </p:pic>
        <p:sp>
          <p:nvSpPr>
            <p:cNvPr id="17" name="TextBox 16"/>
            <p:cNvSpPr txBox="1"/>
            <p:nvPr/>
          </p:nvSpPr>
          <p:spPr>
            <a:xfrm>
              <a:off x="4644008" y="3085397"/>
              <a:ext cx="823067" cy="274320"/>
            </a:xfrm>
            <a:prstGeom prst="rect">
              <a:avLst/>
            </a:prstGeom>
            <a:noFill/>
          </p:spPr>
          <p:txBody>
            <a:bodyPr rtlCol="0" wrap="none">
              <a:spAutoFit/>
            </a:bodyPr>
            <a:lstStyle/>
            <a:p>
              <a:r>
                <a:rPr altLang="en-US" b="1" lang="zh-CN">
                  <a:solidFill>
                    <a:schemeClr val="accent1"/>
                  </a:solidFill>
                </a:rPr>
                <a:t>政策支持</a:t>
              </a:r>
            </a:p>
          </p:txBody>
        </p:sp>
        <p:cxnSp>
          <p:nvCxnSpPr>
            <p:cNvPr id="18" name="直接连接符 17"/>
            <p:cNvCxnSpPr/>
            <p:nvPr/>
          </p:nvCxnSpPr>
          <p:spPr>
            <a:xfrm>
              <a:off x="4023810" y="3449793"/>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8218864" y="4054162"/>
            <a:ext cx="2341122" cy="699612"/>
            <a:chOff x="6804248" y="1468471"/>
            <a:chExt cx="1756070" cy="524709"/>
          </a:xfrm>
        </p:grpSpPr>
        <p:pic>
          <p:nvPicPr>
            <p:cNvPr descr="G:\3D小人\T2-4A广告提案论坛-3D小人合集（1G-2400余个）\4A广告提案论坛-3D png小人\26 (2).png" id="20" name="Picture 8"/>
            <p:cNvPicPr>
              <a:picLocks noChangeArrowheads="1" noChangeAspect="1"/>
            </p:cNvPicPr>
            <p:nvPr/>
          </p:nvPicPr>
          <p:blipFill>
            <a:blip r:embed="rId7">
              <a:extLst>
                <a:ext uri="{28A0092B-C50C-407E-A947-70E740481C1C}">
                  <a14:useLocalDpi/>
                </a:ext>
              </a:extLst>
            </a:blip>
            <a:stretch>
              <a:fillRect/>
            </a:stretch>
          </p:blipFill>
          <p:spPr bwMode="auto">
            <a:xfrm>
              <a:off x="6854502" y="1468471"/>
              <a:ext cx="453802" cy="524709"/>
            </a:xfrm>
            <a:prstGeom prst="rect">
              <a:avLst/>
            </a:prstGeom>
            <a:noFill/>
            <a:extLst>
              <a:ext uri="{909E8E84-426E-40DD-AFC4-6F175D3DCCD1}">
                <a14:hiddenFill>
                  <a:solidFill>
                    <a:srgbClr val="FFFFFF"/>
                  </a:solidFill>
                </a14:hiddenFill>
              </a:ext>
            </a:extLst>
          </p:spPr>
        </p:pic>
        <p:sp>
          <p:nvSpPr>
            <p:cNvPr id="21" name="TextBox 20"/>
            <p:cNvSpPr txBox="1"/>
            <p:nvPr/>
          </p:nvSpPr>
          <p:spPr>
            <a:xfrm>
              <a:off x="7424447" y="1608160"/>
              <a:ext cx="823067" cy="274320"/>
            </a:xfrm>
            <a:prstGeom prst="rect">
              <a:avLst/>
            </a:prstGeom>
            <a:noFill/>
          </p:spPr>
          <p:txBody>
            <a:bodyPr rtlCol="0" wrap="none">
              <a:spAutoFit/>
            </a:bodyPr>
            <a:lstStyle/>
            <a:p>
              <a:r>
                <a:rPr altLang="en-US" b="1" lang="zh-CN">
                  <a:solidFill>
                    <a:schemeClr val="accent1"/>
                  </a:solidFill>
                </a:rPr>
                <a:t>督导措施</a:t>
              </a:r>
            </a:p>
          </p:txBody>
        </p:sp>
        <p:cxnSp>
          <p:nvCxnSpPr>
            <p:cNvPr id="22" name="直接连接符 21"/>
            <p:cNvCxnSpPr/>
            <p:nvPr/>
          </p:nvCxnSpPr>
          <p:spPr>
            <a:xfrm>
              <a:off x="6804248" y="1972556"/>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8218864" y="1873396"/>
            <a:ext cx="2341122" cy="688069"/>
            <a:chOff x="6752930" y="1405046"/>
            <a:chExt cx="1756070" cy="516052"/>
          </a:xfrm>
        </p:grpSpPr>
        <p:sp>
          <p:nvSpPr>
            <p:cNvPr id="24" name="TextBox 23"/>
            <p:cNvSpPr txBox="1"/>
            <p:nvPr/>
          </p:nvSpPr>
          <p:spPr>
            <a:xfrm>
              <a:off x="7373128" y="1530826"/>
              <a:ext cx="823067" cy="274320"/>
            </a:xfrm>
            <a:prstGeom prst="rect">
              <a:avLst/>
            </a:prstGeom>
            <a:noFill/>
          </p:spPr>
          <p:txBody>
            <a:bodyPr rtlCol="0" wrap="none">
              <a:spAutoFit/>
            </a:bodyPr>
            <a:lstStyle/>
            <a:p>
              <a:r>
                <a:rPr altLang="en-US" b="1" lang="zh-CN">
                  <a:solidFill>
                    <a:schemeClr val="accent1"/>
                  </a:solidFill>
                </a:rPr>
                <a:t>竞争机制</a:t>
              </a:r>
            </a:p>
          </p:txBody>
        </p:sp>
        <p:cxnSp>
          <p:nvCxnSpPr>
            <p:cNvPr id="25" name="直接连接符 24"/>
            <p:cNvCxnSpPr/>
            <p:nvPr/>
          </p:nvCxnSpPr>
          <p:spPr>
            <a:xfrm>
              <a:off x="6752930" y="1895222"/>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descr="G:\3D小人\T2-4A广告提案论坛-3D小人合集（1G-2400余个）\4A广告提案论坛-3D png小人\16 (2).png" id="26" name="Picture 9"/>
            <p:cNvPicPr>
              <a:picLocks noChangeArrowheads="1" noChangeAspect="1"/>
            </p:cNvPicPr>
            <p:nvPr/>
          </p:nvPicPr>
          <p:blipFill>
            <a:blip r:embed="rId8">
              <a:extLst>
                <a:ext uri="{28A0092B-C50C-407E-A947-70E740481C1C}">
                  <a14:useLocalDpi/>
                </a:ext>
              </a:extLst>
            </a:blip>
            <a:stretch>
              <a:fillRect/>
            </a:stretch>
          </p:blipFill>
          <p:spPr bwMode="auto">
            <a:xfrm>
              <a:off x="6802375" y="1405046"/>
              <a:ext cx="516052" cy="516052"/>
            </a:xfrm>
            <a:prstGeom prst="rect">
              <a:avLst/>
            </a:prstGeom>
            <a:noFill/>
            <a:extLst>
              <a:ext uri="{909E8E84-426E-40DD-AFC4-6F175D3DCCD1}">
                <a14:hiddenFill>
                  <a:solidFill>
                    <a:srgbClr val="FFFFFF"/>
                  </a:solidFill>
                </a14:hiddenFill>
              </a:ext>
            </a:extLst>
          </p:spPr>
        </p:pic>
      </p:grpSp>
      <p:sp>
        <p:nvSpPr>
          <p:cNvPr id="27" name="TextBox 26"/>
          <p:cNvSpPr txBox="1"/>
          <p:nvPr/>
        </p:nvSpPr>
        <p:spPr>
          <a:xfrm>
            <a:off x="1215444" y="2564904"/>
            <a:ext cx="3050516" cy="716268"/>
          </a:xfrm>
          <a:prstGeom prst="rect">
            <a:avLst/>
          </a:prstGeom>
          <a:noFill/>
        </p:spPr>
        <p:txBody>
          <a:bodyPr bIns="60954" lIns="121908" rIns="121908" rtlCol="0" tIns="60954" wrap="none">
            <a:spAutoFit/>
          </a:bodyPr>
          <a:lstStyle/>
          <a:p>
            <a:pPr>
              <a:lnSpc>
                <a:spcPct val="150000"/>
              </a:lnSpc>
            </a:pPr>
            <a:r>
              <a:rPr altLang="en-US" lang="zh-CN" sz="1300">
                <a:solidFill>
                  <a:schemeClr val="tx1">
                    <a:lumMod val="50000"/>
                    <a:lumOff val="50000"/>
                  </a:schemeClr>
                </a:solidFill>
              </a:rPr>
              <a:t>单击此处添加文本，单击此处添加文本</a:t>
            </a:r>
          </a:p>
          <a:p>
            <a:pPr>
              <a:lnSpc>
                <a:spcPct val="150000"/>
              </a:lnSpc>
            </a:pPr>
            <a:r>
              <a:rPr altLang="en-US" lang="zh-CN" sz="1300">
                <a:solidFill>
                  <a:schemeClr val="tx1">
                    <a:lumMod val="50000"/>
                    <a:lumOff val="50000"/>
                  </a:schemeClr>
                </a:solidFill>
              </a:rPr>
              <a:t>单击此处添加文本，单击此处添加文本</a:t>
            </a:r>
          </a:p>
        </p:txBody>
      </p:sp>
      <p:sp>
        <p:nvSpPr>
          <p:cNvPr id="28" name="TextBox 27"/>
          <p:cNvSpPr txBox="1"/>
          <p:nvPr/>
        </p:nvSpPr>
        <p:spPr>
          <a:xfrm>
            <a:off x="4690791" y="2564904"/>
            <a:ext cx="3050516" cy="716268"/>
          </a:xfrm>
          <a:prstGeom prst="rect">
            <a:avLst/>
          </a:prstGeom>
          <a:noFill/>
        </p:spPr>
        <p:txBody>
          <a:bodyPr bIns="60954" lIns="121908" rIns="121908" rtlCol="0" tIns="60954" wrap="none">
            <a:spAutoFit/>
          </a:bodyPr>
          <a:lstStyle/>
          <a:p>
            <a:pPr>
              <a:lnSpc>
                <a:spcPct val="150000"/>
              </a:lnSpc>
            </a:pPr>
            <a:r>
              <a:rPr altLang="en-US" lang="zh-CN" sz="1300">
                <a:solidFill>
                  <a:schemeClr val="tx1">
                    <a:lumMod val="50000"/>
                    <a:lumOff val="50000"/>
                  </a:schemeClr>
                </a:solidFill>
              </a:rPr>
              <a:t>单击此处添加文本，单击此处添加文本</a:t>
            </a:r>
          </a:p>
          <a:p>
            <a:pPr>
              <a:lnSpc>
                <a:spcPct val="150000"/>
              </a:lnSpc>
            </a:pPr>
            <a:r>
              <a:rPr altLang="en-US" lang="zh-CN" sz="1300">
                <a:solidFill>
                  <a:schemeClr val="tx1">
                    <a:lumMod val="50000"/>
                    <a:lumOff val="50000"/>
                  </a:schemeClr>
                </a:solidFill>
              </a:rPr>
              <a:t>单击此处添加文本，单击此处添加文本</a:t>
            </a:r>
          </a:p>
        </p:txBody>
      </p:sp>
      <p:sp>
        <p:nvSpPr>
          <p:cNvPr id="29" name="TextBox 28"/>
          <p:cNvSpPr txBox="1"/>
          <p:nvPr/>
        </p:nvSpPr>
        <p:spPr>
          <a:xfrm>
            <a:off x="8207959" y="2591872"/>
            <a:ext cx="3050516" cy="716268"/>
          </a:xfrm>
          <a:prstGeom prst="rect">
            <a:avLst/>
          </a:prstGeom>
          <a:noFill/>
        </p:spPr>
        <p:txBody>
          <a:bodyPr bIns="60954" lIns="121908" rIns="121908" rtlCol="0" tIns="60954" wrap="none">
            <a:spAutoFit/>
          </a:bodyPr>
          <a:lstStyle/>
          <a:p>
            <a:pPr>
              <a:lnSpc>
                <a:spcPct val="150000"/>
              </a:lnSpc>
            </a:pPr>
            <a:r>
              <a:rPr altLang="en-US" lang="zh-CN" sz="1300">
                <a:solidFill>
                  <a:schemeClr val="tx1">
                    <a:lumMod val="50000"/>
                    <a:lumOff val="50000"/>
                  </a:schemeClr>
                </a:solidFill>
              </a:rPr>
              <a:t>单击此处添加文本，单击此处添加文本</a:t>
            </a:r>
          </a:p>
          <a:p>
            <a:pPr>
              <a:lnSpc>
                <a:spcPct val="150000"/>
              </a:lnSpc>
            </a:pPr>
            <a:r>
              <a:rPr altLang="en-US" lang="zh-CN" sz="1300">
                <a:solidFill>
                  <a:schemeClr val="tx1">
                    <a:lumMod val="50000"/>
                    <a:lumOff val="50000"/>
                  </a:schemeClr>
                </a:solidFill>
              </a:rPr>
              <a:t>单击此处添加文本，单击此处添加文本</a:t>
            </a:r>
          </a:p>
        </p:txBody>
      </p:sp>
      <p:sp>
        <p:nvSpPr>
          <p:cNvPr id="30" name="TextBox 29"/>
          <p:cNvSpPr txBox="1"/>
          <p:nvPr/>
        </p:nvSpPr>
        <p:spPr>
          <a:xfrm>
            <a:off x="1215444" y="4746709"/>
            <a:ext cx="3050516" cy="716268"/>
          </a:xfrm>
          <a:prstGeom prst="rect">
            <a:avLst/>
          </a:prstGeom>
          <a:noFill/>
        </p:spPr>
        <p:txBody>
          <a:bodyPr bIns="60954" lIns="121908" rIns="121908" rtlCol="0" tIns="60954" wrap="none">
            <a:spAutoFit/>
          </a:bodyPr>
          <a:lstStyle/>
          <a:p>
            <a:pPr>
              <a:lnSpc>
                <a:spcPct val="150000"/>
              </a:lnSpc>
            </a:pPr>
            <a:r>
              <a:rPr altLang="en-US" lang="zh-CN" sz="1300">
                <a:solidFill>
                  <a:schemeClr val="tx1">
                    <a:lumMod val="50000"/>
                    <a:lumOff val="50000"/>
                  </a:schemeClr>
                </a:solidFill>
              </a:rPr>
              <a:t>单击此处添加文本，单击此处添加文本</a:t>
            </a:r>
          </a:p>
          <a:p>
            <a:pPr>
              <a:lnSpc>
                <a:spcPct val="150000"/>
              </a:lnSpc>
            </a:pPr>
            <a:r>
              <a:rPr altLang="en-US" lang="zh-CN" sz="1300">
                <a:solidFill>
                  <a:schemeClr val="tx1">
                    <a:lumMod val="50000"/>
                    <a:lumOff val="50000"/>
                  </a:schemeClr>
                </a:solidFill>
              </a:rPr>
              <a:t>单击此处添加文本，单击此处添加文本</a:t>
            </a:r>
          </a:p>
        </p:txBody>
      </p:sp>
      <p:sp>
        <p:nvSpPr>
          <p:cNvPr id="31" name="TextBox 30"/>
          <p:cNvSpPr txBox="1"/>
          <p:nvPr/>
        </p:nvSpPr>
        <p:spPr>
          <a:xfrm>
            <a:off x="4690791" y="4746709"/>
            <a:ext cx="3050516" cy="716268"/>
          </a:xfrm>
          <a:prstGeom prst="rect">
            <a:avLst/>
          </a:prstGeom>
          <a:noFill/>
        </p:spPr>
        <p:txBody>
          <a:bodyPr bIns="60954" lIns="121908" rIns="121908" rtlCol="0" tIns="60954" wrap="none">
            <a:spAutoFit/>
          </a:bodyPr>
          <a:lstStyle/>
          <a:p>
            <a:pPr>
              <a:lnSpc>
                <a:spcPct val="150000"/>
              </a:lnSpc>
            </a:pPr>
            <a:r>
              <a:rPr altLang="en-US" lang="zh-CN" sz="1300">
                <a:solidFill>
                  <a:schemeClr val="tx1">
                    <a:lumMod val="50000"/>
                    <a:lumOff val="50000"/>
                  </a:schemeClr>
                </a:solidFill>
              </a:rPr>
              <a:t>单击此处添加文本，单击此处添加文本</a:t>
            </a:r>
          </a:p>
          <a:p>
            <a:pPr>
              <a:lnSpc>
                <a:spcPct val="150000"/>
              </a:lnSpc>
            </a:pPr>
            <a:r>
              <a:rPr altLang="en-US" lang="zh-CN" sz="1300">
                <a:solidFill>
                  <a:schemeClr val="tx1">
                    <a:lumMod val="50000"/>
                    <a:lumOff val="50000"/>
                  </a:schemeClr>
                </a:solidFill>
              </a:rPr>
              <a:t>单击此处添加文本，单击此处添加文本</a:t>
            </a:r>
          </a:p>
        </p:txBody>
      </p:sp>
      <p:sp>
        <p:nvSpPr>
          <p:cNvPr id="32" name="TextBox 31"/>
          <p:cNvSpPr txBox="1"/>
          <p:nvPr/>
        </p:nvSpPr>
        <p:spPr>
          <a:xfrm>
            <a:off x="8207959" y="4773677"/>
            <a:ext cx="3050516" cy="716268"/>
          </a:xfrm>
          <a:prstGeom prst="rect">
            <a:avLst/>
          </a:prstGeom>
          <a:noFill/>
        </p:spPr>
        <p:txBody>
          <a:bodyPr bIns="60954" lIns="121908" rIns="121908" rtlCol="0" tIns="60954" wrap="none">
            <a:spAutoFit/>
          </a:bodyPr>
          <a:lstStyle/>
          <a:p>
            <a:pPr>
              <a:lnSpc>
                <a:spcPct val="150000"/>
              </a:lnSpc>
            </a:pPr>
            <a:r>
              <a:rPr altLang="en-US" lang="zh-CN" sz="1300">
                <a:solidFill>
                  <a:schemeClr val="tx1">
                    <a:lumMod val="50000"/>
                    <a:lumOff val="50000"/>
                  </a:schemeClr>
                </a:solidFill>
              </a:rPr>
              <a:t>单击此处添加文本，单击此处添加文本</a:t>
            </a:r>
          </a:p>
          <a:p>
            <a:pPr>
              <a:lnSpc>
                <a:spcPct val="150000"/>
              </a:lnSpc>
            </a:pPr>
            <a:r>
              <a:rPr altLang="en-US" lang="zh-CN" sz="1300">
                <a:solidFill>
                  <a:schemeClr val="tx1">
                    <a:lumMod val="50000"/>
                    <a:lumOff val="50000"/>
                  </a:schemeClr>
                </a:solidFill>
              </a:rPr>
              <a:t>单击此处添加文本，单击此处添加文本</a:t>
            </a:r>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18546732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par>
                                <p:cTn fill="hold" grpId="0" id="8" nodeType="withEffect" presetClass="entr" presetID="22" presetSubtype="1">
                                  <p:stCondLst>
                                    <p:cond delay="500"/>
                                  </p:stCondLst>
                                  <p:childTnLst>
                                    <p:set>
                                      <p:cBhvr>
                                        <p:cTn dur="1" fill="hold" id="9">
                                          <p:stCondLst>
                                            <p:cond delay="0"/>
                                          </p:stCondLst>
                                        </p:cTn>
                                        <p:tgtEl>
                                          <p:spTgt spid="27"/>
                                        </p:tgtEl>
                                        <p:attrNameLst>
                                          <p:attrName>style.visibility</p:attrName>
                                        </p:attrNameLst>
                                      </p:cBhvr>
                                      <p:to>
                                        <p:strVal val="visible"/>
                                      </p:to>
                                    </p:set>
                                    <p:animEffect filter="wipe(up)" transition="in">
                                      <p:cBhvr>
                                        <p:cTn dur="500" id="10"/>
                                        <p:tgtEl>
                                          <p:spTgt spid="27"/>
                                        </p:tgtEl>
                                      </p:cBhvr>
                                    </p:animEffect>
                                  </p:childTnLst>
                                </p:cTn>
                              </p:par>
                              <p:par>
                                <p:cTn fill="hold" id="11" nodeType="withEffect" presetClass="entr" presetID="10" presetSubtype="0">
                                  <p:stCondLst>
                                    <p:cond delay="200"/>
                                  </p:stCondLst>
                                  <p:childTnLst>
                                    <p:set>
                                      <p:cBhvr>
                                        <p:cTn dur="1" fill="hold" id="12">
                                          <p:stCondLst>
                                            <p:cond delay="0"/>
                                          </p:stCondLst>
                                        </p:cTn>
                                        <p:tgtEl>
                                          <p:spTgt spid="11"/>
                                        </p:tgtEl>
                                        <p:attrNameLst>
                                          <p:attrName>style.visibility</p:attrName>
                                        </p:attrNameLst>
                                      </p:cBhvr>
                                      <p:to>
                                        <p:strVal val="visible"/>
                                      </p:to>
                                    </p:set>
                                    <p:animEffect filter="fade" transition="in">
                                      <p:cBhvr>
                                        <p:cTn dur="500" id="13"/>
                                        <p:tgtEl>
                                          <p:spTgt spid="11"/>
                                        </p:tgtEl>
                                      </p:cBhvr>
                                    </p:animEffect>
                                  </p:childTnLst>
                                </p:cTn>
                              </p:par>
                              <p:par>
                                <p:cTn fill="hold" grpId="0" id="14" nodeType="withEffect" presetClass="entr" presetID="22" presetSubtype="1">
                                  <p:stCondLst>
                                    <p:cond delay="700"/>
                                  </p:stCondLst>
                                  <p:childTnLst>
                                    <p:set>
                                      <p:cBhvr>
                                        <p:cTn dur="1" fill="hold" id="15">
                                          <p:stCondLst>
                                            <p:cond delay="0"/>
                                          </p:stCondLst>
                                        </p:cTn>
                                        <p:tgtEl>
                                          <p:spTgt spid="28"/>
                                        </p:tgtEl>
                                        <p:attrNameLst>
                                          <p:attrName>style.visibility</p:attrName>
                                        </p:attrNameLst>
                                      </p:cBhvr>
                                      <p:to>
                                        <p:strVal val="visible"/>
                                      </p:to>
                                    </p:set>
                                    <p:animEffect filter="wipe(up)" transition="in">
                                      <p:cBhvr>
                                        <p:cTn dur="500" id="16"/>
                                        <p:tgtEl>
                                          <p:spTgt spid="28"/>
                                        </p:tgtEl>
                                      </p:cBhvr>
                                    </p:animEffect>
                                  </p:childTnLst>
                                </p:cTn>
                              </p:par>
                              <p:par>
                                <p:cTn fill="hold" id="17" nodeType="withEffect" presetClass="entr" presetID="10" presetSubtype="0">
                                  <p:stCondLst>
                                    <p:cond delay="400"/>
                                  </p:stCondLst>
                                  <p:childTnLst>
                                    <p:set>
                                      <p:cBhvr>
                                        <p:cTn dur="1" fill="hold" id="18">
                                          <p:stCondLst>
                                            <p:cond delay="0"/>
                                          </p:stCondLst>
                                        </p:cTn>
                                        <p:tgtEl>
                                          <p:spTgt spid="23"/>
                                        </p:tgtEl>
                                        <p:attrNameLst>
                                          <p:attrName>style.visibility</p:attrName>
                                        </p:attrNameLst>
                                      </p:cBhvr>
                                      <p:to>
                                        <p:strVal val="visible"/>
                                      </p:to>
                                    </p:set>
                                    <p:animEffect filter="fade" transition="in">
                                      <p:cBhvr>
                                        <p:cTn dur="500" id="19"/>
                                        <p:tgtEl>
                                          <p:spTgt spid="23"/>
                                        </p:tgtEl>
                                      </p:cBhvr>
                                    </p:animEffect>
                                  </p:childTnLst>
                                </p:cTn>
                              </p:par>
                              <p:par>
                                <p:cTn fill="hold" grpId="0" id="20" nodeType="withEffect" presetClass="entr" presetID="22" presetSubtype="1">
                                  <p:stCondLst>
                                    <p:cond delay="900"/>
                                  </p:stCondLst>
                                  <p:childTnLst>
                                    <p:set>
                                      <p:cBhvr>
                                        <p:cTn dur="1" fill="hold" id="21">
                                          <p:stCondLst>
                                            <p:cond delay="0"/>
                                          </p:stCondLst>
                                        </p:cTn>
                                        <p:tgtEl>
                                          <p:spTgt spid="29"/>
                                        </p:tgtEl>
                                        <p:attrNameLst>
                                          <p:attrName>style.visibility</p:attrName>
                                        </p:attrNameLst>
                                      </p:cBhvr>
                                      <p:to>
                                        <p:strVal val="visible"/>
                                      </p:to>
                                    </p:set>
                                    <p:animEffect filter="wipe(up)" transition="in">
                                      <p:cBhvr>
                                        <p:cTn dur="500" id="22"/>
                                        <p:tgtEl>
                                          <p:spTgt spid="29"/>
                                        </p:tgtEl>
                                      </p:cBhvr>
                                    </p:animEffect>
                                  </p:childTnLst>
                                </p:cTn>
                              </p:par>
                              <p:par>
                                <p:cTn fill="hold" id="23" nodeType="withEffect" presetClass="entr" presetID="10" presetSubtype="0">
                                  <p:stCondLst>
                                    <p:cond delay="600"/>
                                  </p:stCondLst>
                                  <p:childTnLst>
                                    <p:set>
                                      <p:cBhvr>
                                        <p:cTn dur="1" fill="hold" id="24">
                                          <p:stCondLst>
                                            <p:cond delay="0"/>
                                          </p:stCondLst>
                                        </p:cTn>
                                        <p:tgtEl>
                                          <p:spTgt spid="3"/>
                                        </p:tgtEl>
                                        <p:attrNameLst>
                                          <p:attrName>style.visibility</p:attrName>
                                        </p:attrNameLst>
                                      </p:cBhvr>
                                      <p:to>
                                        <p:strVal val="visible"/>
                                      </p:to>
                                    </p:set>
                                    <p:animEffect filter="fade" transition="in">
                                      <p:cBhvr>
                                        <p:cTn dur="500" id="25"/>
                                        <p:tgtEl>
                                          <p:spTgt spid="3"/>
                                        </p:tgtEl>
                                      </p:cBhvr>
                                    </p:animEffect>
                                  </p:childTnLst>
                                </p:cTn>
                              </p:par>
                              <p:par>
                                <p:cTn fill="hold" grpId="0" id="26" nodeType="withEffect" presetClass="entr" presetID="22" presetSubtype="1">
                                  <p:stCondLst>
                                    <p:cond delay="1100"/>
                                  </p:stCondLst>
                                  <p:childTnLst>
                                    <p:set>
                                      <p:cBhvr>
                                        <p:cTn dur="1" fill="hold" id="27">
                                          <p:stCondLst>
                                            <p:cond delay="0"/>
                                          </p:stCondLst>
                                        </p:cTn>
                                        <p:tgtEl>
                                          <p:spTgt spid="30"/>
                                        </p:tgtEl>
                                        <p:attrNameLst>
                                          <p:attrName>style.visibility</p:attrName>
                                        </p:attrNameLst>
                                      </p:cBhvr>
                                      <p:to>
                                        <p:strVal val="visible"/>
                                      </p:to>
                                    </p:set>
                                    <p:animEffect filter="wipe(up)" transition="in">
                                      <p:cBhvr>
                                        <p:cTn dur="500" id="28"/>
                                        <p:tgtEl>
                                          <p:spTgt spid="30"/>
                                        </p:tgtEl>
                                      </p:cBhvr>
                                    </p:animEffect>
                                  </p:childTnLst>
                                </p:cTn>
                              </p:par>
                              <p:par>
                                <p:cTn fill="hold" id="29" nodeType="withEffect" presetClass="entr" presetID="10" presetSubtype="0">
                                  <p:stCondLst>
                                    <p:cond delay="800"/>
                                  </p:stCondLst>
                                  <p:childTnLst>
                                    <p:set>
                                      <p:cBhvr>
                                        <p:cTn dur="1" fill="hold" id="30">
                                          <p:stCondLst>
                                            <p:cond delay="0"/>
                                          </p:stCondLst>
                                        </p:cTn>
                                        <p:tgtEl>
                                          <p:spTgt spid="7"/>
                                        </p:tgtEl>
                                        <p:attrNameLst>
                                          <p:attrName>style.visibility</p:attrName>
                                        </p:attrNameLst>
                                      </p:cBhvr>
                                      <p:to>
                                        <p:strVal val="visible"/>
                                      </p:to>
                                    </p:set>
                                    <p:animEffect filter="fade" transition="in">
                                      <p:cBhvr>
                                        <p:cTn dur="500" id="31"/>
                                        <p:tgtEl>
                                          <p:spTgt spid="7"/>
                                        </p:tgtEl>
                                      </p:cBhvr>
                                    </p:animEffect>
                                  </p:childTnLst>
                                </p:cTn>
                              </p:par>
                              <p:par>
                                <p:cTn fill="hold" grpId="0" id="32" nodeType="withEffect" presetClass="entr" presetID="22" presetSubtype="1">
                                  <p:stCondLst>
                                    <p:cond delay="1300"/>
                                  </p:stCondLst>
                                  <p:childTnLst>
                                    <p:set>
                                      <p:cBhvr>
                                        <p:cTn dur="1" fill="hold" id="33">
                                          <p:stCondLst>
                                            <p:cond delay="0"/>
                                          </p:stCondLst>
                                        </p:cTn>
                                        <p:tgtEl>
                                          <p:spTgt spid="31"/>
                                        </p:tgtEl>
                                        <p:attrNameLst>
                                          <p:attrName>style.visibility</p:attrName>
                                        </p:attrNameLst>
                                      </p:cBhvr>
                                      <p:to>
                                        <p:strVal val="visible"/>
                                      </p:to>
                                    </p:set>
                                    <p:animEffect filter="wipe(up)" transition="in">
                                      <p:cBhvr>
                                        <p:cTn dur="500" id="34"/>
                                        <p:tgtEl>
                                          <p:spTgt spid="31"/>
                                        </p:tgtEl>
                                      </p:cBhvr>
                                    </p:animEffect>
                                  </p:childTnLst>
                                </p:cTn>
                              </p:par>
                              <p:par>
                                <p:cTn fill="hold" id="35" nodeType="withEffect" presetClass="entr" presetID="10" presetSubtype="0">
                                  <p:stCondLst>
                                    <p:cond delay="1000"/>
                                  </p:stCondLst>
                                  <p:childTnLst>
                                    <p:set>
                                      <p:cBhvr>
                                        <p:cTn dur="1" fill="hold" id="36">
                                          <p:stCondLst>
                                            <p:cond delay="0"/>
                                          </p:stCondLst>
                                        </p:cTn>
                                        <p:tgtEl>
                                          <p:spTgt spid="19"/>
                                        </p:tgtEl>
                                        <p:attrNameLst>
                                          <p:attrName>style.visibility</p:attrName>
                                        </p:attrNameLst>
                                      </p:cBhvr>
                                      <p:to>
                                        <p:strVal val="visible"/>
                                      </p:to>
                                    </p:set>
                                    <p:animEffect filter="fade" transition="in">
                                      <p:cBhvr>
                                        <p:cTn dur="500" id="37"/>
                                        <p:tgtEl>
                                          <p:spTgt spid="19"/>
                                        </p:tgtEl>
                                      </p:cBhvr>
                                    </p:animEffect>
                                  </p:childTnLst>
                                </p:cTn>
                              </p:par>
                              <p:par>
                                <p:cTn fill="hold" grpId="0" id="38" nodeType="withEffect" presetClass="entr" presetID="22" presetSubtype="1">
                                  <p:stCondLst>
                                    <p:cond delay="1500"/>
                                  </p:stCondLst>
                                  <p:childTnLst>
                                    <p:set>
                                      <p:cBhvr>
                                        <p:cTn dur="1" fill="hold" id="39">
                                          <p:stCondLst>
                                            <p:cond delay="0"/>
                                          </p:stCondLst>
                                        </p:cTn>
                                        <p:tgtEl>
                                          <p:spTgt spid="32"/>
                                        </p:tgtEl>
                                        <p:attrNameLst>
                                          <p:attrName>style.visibility</p:attrName>
                                        </p:attrNameLst>
                                      </p:cBhvr>
                                      <p:to>
                                        <p:strVal val="visible"/>
                                      </p:to>
                                    </p:set>
                                    <p:animEffect filter="wipe(up)" transition="in">
                                      <p:cBhvr>
                                        <p:cTn dur="500" id="40"/>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1"/>
      <p:bldP grpId="0" spid="3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等腰三角形 2"/>
          <p:cNvSpPr/>
          <p:nvPr/>
        </p:nvSpPr>
        <p:spPr>
          <a:xfrm>
            <a:off x="2756393" y="4495317"/>
            <a:ext cx="7779623" cy="382349"/>
          </a:xfrm>
          <a:prstGeom prst="triangle">
            <a:avLst/>
          </a:prstGeom>
          <a:solidFill>
            <a:srgbClr val="CCCCCC"/>
          </a:solidFill>
          <a:ln>
            <a:noFill/>
          </a:ln>
          <a:extLst>
            <a:ext uri="{91240B29-F687-4F45-9708-019B960494DF}">
              <a14:hiddenLine w="9525">
                <a:solidFill>
                  <a:srgbClr val="000000"/>
                </a:solidFill>
                <a:round/>
                <a:headEnd/>
                <a:tailEnd/>
              </a14:hiddenLine>
            </a:ext>
          </a:extLst>
        </p:spPr>
        <p:txBody>
          <a:bodyPr anchor="t" anchorCtr="0" bIns="60954" compatLnSpc="1" lIns="121908" numCol="1" rIns="121908" tIns="60954" vert="horz" wrap="square">
            <a:prstTxWarp prst="textNoShape">
              <a:avLst/>
            </a:prstTxWarp>
          </a:bodyPr>
          <a:lstStyle/>
          <a:p>
            <a:endParaRPr altLang="en-US" lang="zh-CN"/>
          </a:p>
        </p:txBody>
      </p:sp>
      <p:sp>
        <p:nvSpPr>
          <p:cNvPr id="4" name="Freeform 6"/>
          <p:cNvSpPr/>
          <p:nvPr/>
        </p:nvSpPr>
        <p:spPr bwMode="auto">
          <a:xfrm>
            <a:off x="3926721" y="2268508"/>
            <a:ext cx="1534998" cy="767600"/>
          </a:xfrm>
          <a:custGeom>
            <a:gdLst>
              <a:gd fmla="*/ 59 w 274" name="T0"/>
              <a:gd fmla="*/ 0 h 137" name="T1"/>
              <a:gd fmla="*/ 218 w 274" name="T2"/>
              <a:gd fmla="*/ 0 h 137" name="T3"/>
              <a:gd fmla="*/ 267 w 274" name="T4"/>
              <a:gd fmla="*/ 31 h 137" name="T5"/>
              <a:gd fmla="*/ 274 w 274" name="T6"/>
              <a:gd fmla="*/ 59 h 137" name="T7"/>
              <a:gd fmla="*/ 274 w 274" name="T8"/>
              <a:gd fmla="*/ 137 h 137" name="T9"/>
              <a:gd fmla="*/ 249 w 274" name="T10"/>
              <a:gd fmla="*/ 137 h 137" name="T11"/>
              <a:gd fmla="*/ 249 w 274" name="T12"/>
              <a:gd fmla="*/ 59 h 137" name="T13"/>
              <a:gd fmla="*/ 215 w 274" name="T14"/>
              <a:gd fmla="*/ 25 h 137" name="T15"/>
              <a:gd fmla="*/ 59 w 274" name="T16"/>
              <a:gd fmla="*/ 25 h 137" name="T17"/>
              <a:gd fmla="*/ 25 w 274" name="T18"/>
              <a:gd fmla="*/ 59 h 137" name="T19"/>
              <a:gd fmla="*/ 25 w 274" name="T20"/>
              <a:gd fmla="*/ 137 h 137" name="T21"/>
              <a:gd fmla="*/ 0 w 274" name="T22"/>
              <a:gd fmla="*/ 137 h 137" name="T23"/>
              <a:gd fmla="*/ 0 w 274" name="T24"/>
              <a:gd fmla="*/ 56 h 137" name="T25"/>
              <a:gd fmla="*/ 31 w 274" name="T26"/>
              <a:gd fmla="*/ 7 h 137" name="T27"/>
              <a:gd fmla="*/ 59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tIns="60954"/>
          <a:lstStyle/>
          <a:p>
            <a:pPr algn="ctr"/>
            <a:endParaRPr altLang="en-US" lang="zh-CN"/>
          </a:p>
        </p:txBody>
      </p:sp>
      <p:sp>
        <p:nvSpPr>
          <p:cNvPr id="5" name="Freeform 8"/>
          <p:cNvSpPr/>
          <p:nvPr/>
        </p:nvSpPr>
        <p:spPr bwMode="auto">
          <a:xfrm>
            <a:off x="5321812" y="3036108"/>
            <a:ext cx="1536997" cy="767600"/>
          </a:xfrm>
          <a:custGeom>
            <a:gdLst>
              <a:gd fmla="*/ 274 w 274" name="T0"/>
              <a:gd fmla="*/ 0 h 137" name="T1"/>
              <a:gd fmla="*/ 274 w 274" name="T2"/>
              <a:gd fmla="*/ 81 h 137" name="T3"/>
              <a:gd fmla="*/ 273 w 274" name="T4"/>
              <a:gd fmla="*/ 87 h 137" name="T5"/>
              <a:gd fmla="*/ 215 w 274" name="T6"/>
              <a:gd fmla="*/ 137 h 137" name="T7"/>
              <a:gd fmla="*/ 56 w 274" name="T8"/>
              <a:gd fmla="*/ 137 h 137" name="T9"/>
              <a:gd fmla="*/ 7 w 274" name="T10"/>
              <a:gd fmla="*/ 106 h 137" name="T11"/>
              <a:gd fmla="*/ 0 w 274" name="T12"/>
              <a:gd fmla="*/ 78 h 137" name="T13"/>
              <a:gd fmla="*/ 0 w 274" name="T14"/>
              <a:gd fmla="*/ 0 h 137" name="T15"/>
              <a:gd fmla="*/ 25 w 274" name="T16"/>
              <a:gd fmla="*/ 0 h 137" name="T17"/>
              <a:gd fmla="*/ 25 w 274" name="T18"/>
              <a:gd fmla="*/ 78 h 137" name="T19"/>
              <a:gd fmla="*/ 59 w 274" name="T20"/>
              <a:gd fmla="*/ 112 h 137" name="T21"/>
              <a:gd fmla="*/ 215 w 274" name="T22"/>
              <a:gd fmla="*/ 112 h 137" name="T23"/>
              <a:gd fmla="*/ 249 w 274" name="T24"/>
              <a:gd fmla="*/ 78 h 137" name="T25"/>
              <a:gd fmla="*/ 249 w 274" name="T26"/>
              <a:gd fmla="*/ 0 h 137" name="T27"/>
              <a:gd fmla="*/ 274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tIns="60954"/>
          <a:lstStyle/>
          <a:p>
            <a:pPr algn="ctr"/>
            <a:endParaRPr altLang="en-US" lang="zh-CN"/>
          </a:p>
        </p:txBody>
      </p:sp>
      <p:sp>
        <p:nvSpPr>
          <p:cNvPr id="6" name="Freeform 9"/>
          <p:cNvSpPr/>
          <p:nvPr/>
        </p:nvSpPr>
        <p:spPr bwMode="auto">
          <a:xfrm>
            <a:off x="6707586" y="2268508"/>
            <a:ext cx="1534998" cy="767600"/>
          </a:xfrm>
          <a:custGeom>
            <a:gdLst>
              <a:gd fmla="*/ 59 w 274" name="T0"/>
              <a:gd fmla="*/ 0 h 137" name="T1"/>
              <a:gd fmla="*/ 218 w 274" name="T2"/>
              <a:gd fmla="*/ 0 h 137" name="T3"/>
              <a:gd fmla="*/ 267 w 274" name="T4"/>
              <a:gd fmla="*/ 31 h 137" name="T5"/>
              <a:gd fmla="*/ 274 w 274" name="T6"/>
              <a:gd fmla="*/ 59 h 137" name="T7"/>
              <a:gd fmla="*/ 274 w 274" name="T8"/>
              <a:gd fmla="*/ 137 h 137" name="T9"/>
              <a:gd fmla="*/ 249 w 274" name="T10"/>
              <a:gd fmla="*/ 137 h 137" name="T11"/>
              <a:gd fmla="*/ 249 w 274" name="T12"/>
              <a:gd fmla="*/ 59 h 137" name="T13"/>
              <a:gd fmla="*/ 215 w 274" name="T14"/>
              <a:gd fmla="*/ 25 h 137" name="T15"/>
              <a:gd fmla="*/ 59 w 274" name="T16"/>
              <a:gd fmla="*/ 25 h 137" name="T17"/>
              <a:gd fmla="*/ 25 w 274" name="T18"/>
              <a:gd fmla="*/ 59 h 137" name="T19"/>
              <a:gd fmla="*/ 25 w 274" name="T20"/>
              <a:gd fmla="*/ 137 h 137" name="T21"/>
              <a:gd fmla="*/ 0 w 274" name="T22"/>
              <a:gd fmla="*/ 137 h 137" name="T23"/>
              <a:gd fmla="*/ 0 w 274" name="T24"/>
              <a:gd fmla="*/ 56 h 137" name="T25"/>
              <a:gd fmla="*/ 31 w 274" name="T26"/>
              <a:gd fmla="*/ 7 h 137" name="T27"/>
              <a:gd fmla="*/ 59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tIns="60954"/>
          <a:lstStyle/>
          <a:p>
            <a:pPr algn="ctr"/>
            <a:endParaRPr altLang="en-US" lang="zh-CN"/>
          </a:p>
        </p:txBody>
      </p:sp>
      <p:sp>
        <p:nvSpPr>
          <p:cNvPr id="7" name="Freeform 11"/>
          <p:cNvSpPr/>
          <p:nvPr/>
        </p:nvSpPr>
        <p:spPr bwMode="auto">
          <a:xfrm>
            <a:off x="8102998" y="3036108"/>
            <a:ext cx="1536997" cy="767600"/>
          </a:xfrm>
          <a:custGeom>
            <a:gdLst>
              <a:gd fmla="*/ 274 w 274" name="T0"/>
              <a:gd fmla="*/ 0 h 137" name="T1"/>
              <a:gd fmla="*/ 274 w 274" name="T2"/>
              <a:gd fmla="*/ 81 h 137" name="T3"/>
              <a:gd fmla="*/ 273 w 274" name="T4"/>
              <a:gd fmla="*/ 87 h 137" name="T5"/>
              <a:gd fmla="*/ 215 w 274" name="T6"/>
              <a:gd fmla="*/ 137 h 137" name="T7"/>
              <a:gd fmla="*/ 56 w 274" name="T8"/>
              <a:gd fmla="*/ 137 h 137" name="T9"/>
              <a:gd fmla="*/ 7 w 274" name="T10"/>
              <a:gd fmla="*/ 106 h 137" name="T11"/>
              <a:gd fmla="*/ 0 w 274" name="T12"/>
              <a:gd fmla="*/ 78 h 137" name="T13"/>
              <a:gd fmla="*/ 0 w 274" name="T14"/>
              <a:gd fmla="*/ 0 h 137" name="T15"/>
              <a:gd fmla="*/ 25 w 274" name="T16"/>
              <a:gd fmla="*/ 0 h 137" name="T17"/>
              <a:gd fmla="*/ 25 w 274" name="T18"/>
              <a:gd fmla="*/ 78 h 137" name="T19"/>
              <a:gd fmla="*/ 59 w 274" name="T20"/>
              <a:gd fmla="*/ 112 h 137" name="T21"/>
              <a:gd fmla="*/ 215 w 274" name="T22"/>
              <a:gd fmla="*/ 112 h 137" name="T23"/>
              <a:gd fmla="*/ 249 w 274" name="T24"/>
              <a:gd fmla="*/ 78 h 137" name="T25"/>
              <a:gd fmla="*/ 249 w 274" name="T26"/>
              <a:gd fmla="*/ 0 h 137" name="T27"/>
              <a:gd fmla="*/ 274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tIns="60954"/>
          <a:lstStyle/>
          <a:p>
            <a:pPr algn="ctr"/>
            <a:endParaRPr altLang="en-US" lang="zh-CN"/>
          </a:p>
        </p:txBody>
      </p:sp>
      <p:sp>
        <p:nvSpPr>
          <p:cNvPr id="8" name="Freeform 12"/>
          <p:cNvSpPr/>
          <p:nvPr/>
        </p:nvSpPr>
        <p:spPr bwMode="auto">
          <a:xfrm>
            <a:off x="9511077" y="2262743"/>
            <a:ext cx="1534998" cy="1321312"/>
          </a:xfrm>
          <a:custGeom>
            <a:gdLst>
              <a:gd fmla="*/ 59 w 274" name="T0"/>
              <a:gd fmla="*/ 0 h 236" name="T1"/>
              <a:gd fmla="*/ 218 w 274" name="T2"/>
              <a:gd fmla="*/ 0 h 236" name="T3"/>
              <a:gd fmla="*/ 267 w 274" name="T4"/>
              <a:gd fmla="*/ 31 h 236" name="T5"/>
              <a:gd fmla="*/ 274 w 274" name="T6"/>
              <a:gd fmla="*/ 59 h 236" name="T7"/>
              <a:gd fmla="*/ 274 w 274" name="T8"/>
              <a:gd fmla="*/ 236 h 236" name="T9"/>
              <a:gd fmla="*/ 249 w 274" name="T10"/>
              <a:gd fmla="*/ 236 h 236" name="T11"/>
              <a:gd fmla="*/ 249 w 274" name="T12"/>
              <a:gd fmla="*/ 59 h 236" name="T13"/>
              <a:gd fmla="*/ 214 w 274" name="T14"/>
              <a:gd fmla="*/ 25 h 236" name="T15"/>
              <a:gd fmla="*/ 59 w 274" name="T16"/>
              <a:gd fmla="*/ 25 h 236" name="T17"/>
              <a:gd fmla="*/ 25 w 274" name="T18"/>
              <a:gd fmla="*/ 59 h 236" name="T19"/>
              <a:gd fmla="*/ 25 w 274" name="T20"/>
              <a:gd fmla="*/ 137 h 236" name="T21"/>
              <a:gd fmla="*/ 0 w 274" name="T22"/>
              <a:gd fmla="*/ 137 h 236" name="T23"/>
              <a:gd fmla="*/ 0 w 274" name="T24"/>
              <a:gd fmla="*/ 56 h 236" name="T25"/>
              <a:gd fmla="*/ 31 w 274" name="T26"/>
              <a:gd fmla="*/ 7 h 236" name="T27"/>
              <a:gd fmla="*/ 59 w 274" name="T28"/>
              <a:gd fmla="*/ 0 h 2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6" w="274">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tIns="60954"/>
          <a:lstStyle/>
          <a:p>
            <a:pPr algn="ctr"/>
            <a:endParaRPr altLang="en-US" lang="zh-CN"/>
          </a:p>
        </p:txBody>
      </p:sp>
      <p:sp>
        <p:nvSpPr>
          <p:cNvPr id="9" name="Freeform 13"/>
          <p:cNvSpPr/>
          <p:nvPr/>
        </p:nvSpPr>
        <p:spPr bwMode="auto">
          <a:xfrm>
            <a:off x="10816225" y="3511859"/>
            <a:ext cx="319792" cy="291848"/>
          </a:xfrm>
          <a:custGeom>
            <a:gdLst>
              <a:gd fmla="*/ 160 w 160" name="T0"/>
              <a:gd fmla="*/ 0 h 146" name="T1"/>
              <a:gd fmla="*/ 79 w 160" name="T2"/>
              <a:gd fmla="*/ 146 h 146" name="T3"/>
              <a:gd fmla="*/ 0 w 160" name="T4"/>
              <a:gd fmla="*/ 0 h 146" name="T5"/>
              <a:gd fmla="*/ 160 w 160" name="T6"/>
              <a:gd fmla="*/ 0 h 146" name="T7"/>
              <a:gd fmla="*/ 160 w 160" name="T8"/>
              <a:gd fmla="*/ 0 h 146" name="T9"/>
            </a:gdLst>
            <a:cxnLst>
              <a:cxn ang="0">
                <a:pos x="T0" y="T1"/>
              </a:cxn>
              <a:cxn ang="0">
                <a:pos x="T2" y="T3"/>
              </a:cxn>
              <a:cxn ang="0">
                <a:pos x="T4" y="T5"/>
              </a:cxn>
              <a:cxn ang="0">
                <a:pos x="T6" y="T7"/>
              </a:cxn>
              <a:cxn ang="0">
                <a:pos x="T8" y="T9"/>
              </a:cxn>
            </a:cxnLst>
            <a:rect b="b" l="0" r="r" t="0"/>
            <a:pathLst>
              <a:path h="146" w="160">
                <a:moveTo>
                  <a:pt x="160" y="0"/>
                </a:moveTo>
                <a:lnTo>
                  <a:pt x="79" y="146"/>
                </a:lnTo>
                <a:lnTo>
                  <a:pt x="0" y="0"/>
                </a:lnTo>
                <a:lnTo>
                  <a:pt x="160" y="0"/>
                </a:lnTo>
                <a:lnTo>
                  <a:pt x="1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tIns="60954"/>
          <a:lstStyle/>
          <a:p>
            <a:pPr algn="ctr"/>
            <a:endParaRPr altLang="en-US" lang="zh-CN"/>
          </a:p>
        </p:txBody>
      </p:sp>
      <p:sp>
        <p:nvSpPr>
          <p:cNvPr id="10" name="Freeform 14"/>
          <p:cNvSpPr/>
          <p:nvPr/>
        </p:nvSpPr>
        <p:spPr bwMode="auto">
          <a:xfrm>
            <a:off x="2439693" y="2253097"/>
            <a:ext cx="319792" cy="289849"/>
          </a:xfrm>
          <a:custGeom>
            <a:gdLst>
              <a:gd fmla="*/ 160 w 160" name="T0"/>
              <a:gd fmla="*/ 0 h 145" name="T1"/>
              <a:gd fmla="*/ 82 w 160" name="T2"/>
              <a:gd fmla="*/ 145 h 145" name="T3"/>
              <a:gd fmla="*/ 0 w 160" name="T4"/>
              <a:gd fmla="*/ 0 h 145" name="T5"/>
              <a:gd fmla="*/ 160 w 160" name="T6"/>
              <a:gd fmla="*/ 0 h 145" name="T7"/>
              <a:gd fmla="*/ 160 w 160" name="T8"/>
              <a:gd fmla="*/ 0 h 145" name="T9"/>
            </a:gdLst>
            <a:cxnLst>
              <a:cxn ang="0">
                <a:pos x="T0" y="T1"/>
              </a:cxn>
              <a:cxn ang="0">
                <a:pos x="T2" y="T3"/>
              </a:cxn>
              <a:cxn ang="0">
                <a:pos x="T4" y="T5"/>
              </a:cxn>
              <a:cxn ang="0">
                <a:pos x="T6" y="T7"/>
              </a:cxn>
              <a:cxn ang="0">
                <a:pos x="T8" y="T9"/>
              </a:cxn>
            </a:cxnLst>
            <a:rect b="b" l="0" r="r" t="0"/>
            <a:pathLst>
              <a:path h="145" w="160">
                <a:moveTo>
                  <a:pt x="160" y="0"/>
                </a:moveTo>
                <a:lnTo>
                  <a:pt x="82" y="145"/>
                </a:lnTo>
                <a:lnTo>
                  <a:pt x="0" y="0"/>
                </a:lnTo>
                <a:lnTo>
                  <a:pt x="160" y="0"/>
                </a:lnTo>
                <a:lnTo>
                  <a:pt x="1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tIns="60954"/>
          <a:lstStyle/>
          <a:p>
            <a:pPr algn="ctr"/>
            <a:endParaRPr altLang="en-US" lang="zh-CN"/>
          </a:p>
        </p:txBody>
      </p:sp>
      <p:sp>
        <p:nvSpPr>
          <p:cNvPr id="11" name="Freeform 15"/>
          <p:cNvSpPr/>
          <p:nvPr/>
        </p:nvSpPr>
        <p:spPr bwMode="auto">
          <a:xfrm>
            <a:off x="2529635" y="2479780"/>
            <a:ext cx="1536997" cy="1283331"/>
          </a:xfrm>
          <a:custGeom>
            <a:gdLst>
              <a:gd fmla="*/ 274 w 274" name="T0"/>
              <a:gd fmla="*/ 92 h 229" name="T1"/>
              <a:gd fmla="*/ 274 w 274" name="T2"/>
              <a:gd fmla="*/ 173 h 229" name="T3"/>
              <a:gd fmla="*/ 273 w 274" name="T4"/>
              <a:gd fmla="*/ 179 h 229" name="T5"/>
              <a:gd fmla="*/ 215 w 274" name="T6"/>
              <a:gd fmla="*/ 229 h 229" name="T7"/>
              <a:gd fmla="*/ 56 w 274" name="T8"/>
              <a:gd fmla="*/ 229 h 229" name="T9"/>
              <a:gd fmla="*/ 7 w 274" name="T10"/>
              <a:gd fmla="*/ 198 h 229" name="T11"/>
              <a:gd fmla="*/ 0 w 274" name="T12"/>
              <a:gd fmla="*/ 170 h 229" name="T13"/>
              <a:gd fmla="*/ 0 w 274" name="T14"/>
              <a:gd fmla="*/ 0 h 229" name="T15"/>
              <a:gd fmla="*/ 13 w 274" name="T16"/>
              <a:gd fmla="*/ 23 h 229" name="T17"/>
              <a:gd fmla="*/ 25 w 274" name="T18"/>
              <a:gd fmla="*/ 0 h 229" name="T19"/>
              <a:gd fmla="*/ 25 w 274" name="T20"/>
              <a:gd fmla="*/ 170 h 229" name="T21"/>
              <a:gd fmla="*/ 59 w 274" name="T22"/>
              <a:gd fmla="*/ 204 h 229" name="T23"/>
              <a:gd fmla="*/ 215 w 274" name="T24"/>
              <a:gd fmla="*/ 204 h 229" name="T25"/>
              <a:gd fmla="*/ 249 w 274" name="T26"/>
              <a:gd fmla="*/ 170 h 229" name="T27"/>
              <a:gd fmla="*/ 249 w 274" name="T28"/>
              <a:gd fmla="*/ 92 h 229" name="T29"/>
              <a:gd fmla="*/ 274 w 274" name="T30"/>
              <a:gd fmla="*/ 92 h 2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9" w="274">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tIns="60954"/>
          <a:lstStyle/>
          <a:p>
            <a:pPr algn="ctr"/>
            <a:endParaRPr altLang="en-US" lang="zh-CN"/>
          </a:p>
        </p:txBody>
      </p:sp>
      <p:grpSp>
        <p:nvGrpSpPr>
          <p:cNvPr id="12" name="组合 11"/>
          <p:cNvGrpSpPr/>
          <p:nvPr/>
        </p:nvGrpSpPr>
        <p:grpSpPr>
          <a:xfrm>
            <a:off x="2771476" y="2268509"/>
            <a:ext cx="1053314" cy="1053451"/>
            <a:chOff x="2078282" y="1720304"/>
            <a:chExt cx="790088" cy="790088"/>
          </a:xfrm>
        </p:grpSpPr>
        <p:sp>
          <p:nvSpPr>
            <p:cNvPr id="13" name="Oval 17"/>
            <p:cNvSpPr>
              <a:spLocks noChangeArrowheads="1"/>
            </p:cNvSpPr>
            <p:nvPr/>
          </p:nvSpPr>
          <p:spPr bwMode="auto">
            <a:xfrm>
              <a:off x="2078282" y="1720304"/>
              <a:ext cx="790088" cy="790088"/>
            </a:xfrm>
            <a:prstGeom prst="ellipse">
              <a:avLst/>
            </a:prstGeom>
            <a:solidFill>
              <a:schemeClr val="accent4"/>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TextBox 13"/>
            <p:cNvSpPr txBox="1"/>
            <p:nvPr/>
          </p:nvSpPr>
          <p:spPr>
            <a:xfrm>
              <a:off x="2204951" y="1776421"/>
              <a:ext cx="493221" cy="617220"/>
            </a:xfrm>
            <a:prstGeom prst="rect">
              <a:avLst/>
            </a:prstGeom>
            <a:noFill/>
          </p:spPr>
          <p:txBody>
            <a:bodyPr rtlCol="0" wrap="none">
              <a:spAutoFit/>
            </a:bodyPr>
            <a:lstStyle/>
            <a:p>
              <a:r>
                <a:rPr altLang="zh-CN" lang="en-US" sz="4800">
                  <a:solidFill>
                    <a:schemeClr val="bg1"/>
                  </a:solidFill>
                  <a:latin charset="0" pitchFamily="34" typeface="Arial Black"/>
                </a:rPr>
                <a:t>A</a:t>
              </a:r>
            </a:p>
          </p:txBody>
        </p:sp>
      </p:grpSp>
      <p:grpSp>
        <p:nvGrpSpPr>
          <p:cNvPr id="15" name="组合 14"/>
          <p:cNvGrpSpPr/>
          <p:nvPr/>
        </p:nvGrpSpPr>
        <p:grpSpPr>
          <a:xfrm>
            <a:off x="5563654" y="2268509"/>
            <a:ext cx="1053314" cy="1053451"/>
            <a:chOff x="4172688" y="1720304"/>
            <a:chExt cx="790088" cy="790088"/>
          </a:xfrm>
        </p:grpSpPr>
        <p:sp>
          <p:nvSpPr>
            <p:cNvPr id="16" name="Oval 21"/>
            <p:cNvSpPr>
              <a:spLocks noChangeArrowheads="1"/>
            </p:cNvSpPr>
            <p:nvPr/>
          </p:nvSpPr>
          <p:spPr bwMode="auto">
            <a:xfrm>
              <a:off x="4172688" y="1720304"/>
              <a:ext cx="790088" cy="790088"/>
            </a:xfrm>
            <a:prstGeom prst="ellipse">
              <a:avLst/>
            </a:pr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TextBox 16"/>
            <p:cNvSpPr txBox="1"/>
            <p:nvPr/>
          </p:nvSpPr>
          <p:spPr>
            <a:xfrm>
              <a:off x="4302734" y="1818178"/>
              <a:ext cx="493221" cy="617220"/>
            </a:xfrm>
            <a:prstGeom prst="rect">
              <a:avLst/>
            </a:prstGeom>
            <a:noFill/>
          </p:spPr>
          <p:txBody>
            <a:bodyPr rtlCol="0" wrap="none">
              <a:spAutoFit/>
            </a:bodyPr>
            <a:lstStyle/>
            <a:p>
              <a:r>
                <a:rPr altLang="zh-CN" lang="en-US" sz="4800">
                  <a:solidFill>
                    <a:schemeClr val="bg1"/>
                  </a:solidFill>
                  <a:latin charset="0" pitchFamily="34" typeface="Arial Black"/>
                </a:rPr>
                <a:t>C</a:t>
              </a:r>
            </a:p>
          </p:txBody>
        </p:sp>
      </p:grpSp>
      <p:grpSp>
        <p:nvGrpSpPr>
          <p:cNvPr id="18" name="组合 17"/>
          <p:cNvGrpSpPr/>
          <p:nvPr/>
        </p:nvGrpSpPr>
        <p:grpSpPr>
          <a:xfrm>
            <a:off x="8355831" y="2268509"/>
            <a:ext cx="1053314" cy="1053451"/>
            <a:chOff x="6267094" y="1720304"/>
            <a:chExt cx="790088" cy="790088"/>
          </a:xfrm>
        </p:grpSpPr>
        <p:sp>
          <p:nvSpPr>
            <p:cNvPr id="19" name="Oval 25"/>
            <p:cNvSpPr>
              <a:spLocks noChangeArrowheads="1"/>
            </p:cNvSpPr>
            <p:nvPr/>
          </p:nvSpPr>
          <p:spPr bwMode="auto">
            <a:xfrm>
              <a:off x="6267094" y="1720304"/>
              <a:ext cx="790088" cy="790088"/>
            </a:xfrm>
            <a:prstGeom prst="ellipse">
              <a:avLst/>
            </a:pr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TextBox 19"/>
            <p:cNvSpPr txBox="1"/>
            <p:nvPr/>
          </p:nvSpPr>
          <p:spPr>
            <a:xfrm>
              <a:off x="6409251" y="1837036"/>
              <a:ext cx="467024" cy="617220"/>
            </a:xfrm>
            <a:prstGeom prst="rect">
              <a:avLst/>
            </a:prstGeom>
            <a:noFill/>
          </p:spPr>
          <p:txBody>
            <a:bodyPr rtlCol="0" wrap="none">
              <a:spAutoFit/>
            </a:bodyPr>
            <a:lstStyle/>
            <a:p>
              <a:r>
                <a:rPr altLang="zh-CN" lang="en-US" sz="4800">
                  <a:solidFill>
                    <a:schemeClr val="bg1"/>
                  </a:solidFill>
                  <a:latin charset="0" pitchFamily="34" typeface="Arial Black"/>
                </a:rPr>
                <a:t>E</a:t>
              </a:r>
            </a:p>
          </p:txBody>
        </p:sp>
      </p:grpSp>
      <p:grpSp>
        <p:nvGrpSpPr>
          <p:cNvPr id="21" name="组合 20"/>
          <p:cNvGrpSpPr/>
          <p:nvPr/>
        </p:nvGrpSpPr>
        <p:grpSpPr>
          <a:xfrm>
            <a:off x="9750921" y="2750257"/>
            <a:ext cx="1055311" cy="1053451"/>
            <a:chOff x="7313547" y="2081615"/>
            <a:chExt cx="791586" cy="790088"/>
          </a:xfrm>
        </p:grpSpPr>
        <p:sp>
          <p:nvSpPr>
            <p:cNvPr id="22" name="Oval 27"/>
            <p:cNvSpPr>
              <a:spLocks noChangeArrowheads="1"/>
            </p:cNvSpPr>
            <p:nvPr/>
          </p:nvSpPr>
          <p:spPr bwMode="auto">
            <a:xfrm>
              <a:off x="7313547" y="2081615"/>
              <a:ext cx="791586" cy="790088"/>
            </a:xfrm>
            <a:prstGeom prst="ellipse">
              <a:avLst/>
            </a:prstGeom>
            <a:solidFill>
              <a:schemeClr val="accent4"/>
            </a:solidFill>
            <a:ln w="9525">
              <a:solidFill>
                <a:schemeClr val="bg1"/>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23" name="TextBox 22"/>
            <p:cNvSpPr txBox="1"/>
            <p:nvPr/>
          </p:nvSpPr>
          <p:spPr>
            <a:xfrm>
              <a:off x="7467817" y="2205198"/>
              <a:ext cx="442017" cy="617220"/>
            </a:xfrm>
            <a:prstGeom prst="rect">
              <a:avLst/>
            </a:prstGeom>
            <a:noFill/>
          </p:spPr>
          <p:txBody>
            <a:bodyPr rtlCol="0" wrap="none">
              <a:spAutoFit/>
            </a:bodyPr>
            <a:lstStyle/>
            <a:p>
              <a:r>
                <a:rPr altLang="zh-CN" lang="en-US" sz="4800">
                  <a:solidFill>
                    <a:schemeClr val="bg1"/>
                  </a:solidFill>
                  <a:latin charset="0" pitchFamily="34" typeface="Arial Black"/>
                </a:rPr>
                <a:t>F</a:t>
              </a:r>
            </a:p>
          </p:txBody>
        </p:sp>
      </p:grpSp>
      <p:grpSp>
        <p:nvGrpSpPr>
          <p:cNvPr id="24" name="组合 23"/>
          <p:cNvGrpSpPr/>
          <p:nvPr/>
        </p:nvGrpSpPr>
        <p:grpSpPr>
          <a:xfrm>
            <a:off x="6958744" y="2750257"/>
            <a:ext cx="1055311" cy="1053451"/>
            <a:chOff x="5219141" y="2081615"/>
            <a:chExt cx="791586" cy="790088"/>
          </a:xfrm>
        </p:grpSpPr>
        <p:sp>
          <p:nvSpPr>
            <p:cNvPr id="25" name="Oval 23"/>
            <p:cNvSpPr>
              <a:spLocks noChangeArrowheads="1"/>
            </p:cNvSpPr>
            <p:nvPr/>
          </p:nvSpPr>
          <p:spPr bwMode="auto">
            <a:xfrm>
              <a:off x="5219141" y="2081615"/>
              <a:ext cx="791586" cy="790088"/>
            </a:xfrm>
            <a:prstGeom prst="ellipse">
              <a:avLst/>
            </a:pr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TextBox 25"/>
            <p:cNvSpPr txBox="1"/>
            <p:nvPr/>
          </p:nvSpPr>
          <p:spPr>
            <a:xfrm>
              <a:off x="5344974" y="2168608"/>
              <a:ext cx="493221" cy="617220"/>
            </a:xfrm>
            <a:prstGeom prst="rect">
              <a:avLst/>
            </a:prstGeom>
            <a:noFill/>
          </p:spPr>
          <p:txBody>
            <a:bodyPr rtlCol="0" wrap="none">
              <a:spAutoFit/>
            </a:bodyPr>
            <a:lstStyle/>
            <a:p>
              <a:r>
                <a:rPr altLang="zh-CN" lang="en-US" sz="4800">
                  <a:solidFill>
                    <a:schemeClr val="bg1"/>
                  </a:solidFill>
                  <a:latin charset="0" pitchFamily="34" typeface="Arial Black"/>
                </a:rPr>
                <a:t>D</a:t>
              </a:r>
            </a:p>
          </p:txBody>
        </p:sp>
      </p:grpSp>
      <p:grpSp>
        <p:nvGrpSpPr>
          <p:cNvPr id="27" name="组合 26"/>
          <p:cNvGrpSpPr/>
          <p:nvPr/>
        </p:nvGrpSpPr>
        <p:grpSpPr>
          <a:xfrm>
            <a:off x="4166566" y="2750257"/>
            <a:ext cx="1055311" cy="1053451"/>
            <a:chOff x="3124735" y="2081615"/>
            <a:chExt cx="791586" cy="790088"/>
          </a:xfrm>
        </p:grpSpPr>
        <p:sp>
          <p:nvSpPr>
            <p:cNvPr id="28" name="Oval 19"/>
            <p:cNvSpPr>
              <a:spLocks noChangeArrowheads="1"/>
            </p:cNvSpPr>
            <p:nvPr/>
          </p:nvSpPr>
          <p:spPr bwMode="auto">
            <a:xfrm>
              <a:off x="3124735" y="2081615"/>
              <a:ext cx="791586" cy="790088"/>
            </a:xfrm>
            <a:prstGeom prst="ellipse">
              <a:avLst/>
            </a:prstGeom>
            <a:solidFill>
              <a:schemeClr val="accent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TextBox 28"/>
            <p:cNvSpPr txBox="1"/>
            <p:nvPr/>
          </p:nvSpPr>
          <p:spPr>
            <a:xfrm>
              <a:off x="3239231" y="2180609"/>
              <a:ext cx="493221" cy="617220"/>
            </a:xfrm>
            <a:prstGeom prst="rect">
              <a:avLst/>
            </a:prstGeom>
            <a:noFill/>
          </p:spPr>
          <p:txBody>
            <a:bodyPr rtlCol="0" wrap="none">
              <a:spAutoFit/>
            </a:bodyPr>
            <a:lstStyle/>
            <a:p>
              <a:r>
                <a:rPr altLang="zh-CN" lang="en-US" sz="4800">
                  <a:solidFill>
                    <a:schemeClr val="bg1"/>
                  </a:solidFill>
                  <a:latin charset="0" pitchFamily="34" typeface="Arial Black"/>
                </a:rPr>
                <a:t>B</a:t>
              </a:r>
            </a:p>
          </p:txBody>
        </p:sp>
      </p:grpSp>
      <p:sp>
        <p:nvSpPr>
          <p:cNvPr id="30" name="TextBox 29"/>
          <p:cNvSpPr txBox="1"/>
          <p:nvPr/>
        </p:nvSpPr>
        <p:spPr>
          <a:xfrm>
            <a:off x="3929991" y="1860771"/>
            <a:ext cx="1463016" cy="365748"/>
          </a:xfrm>
          <a:prstGeom prst="rect">
            <a:avLst/>
          </a:prstGeom>
          <a:noFill/>
        </p:spPr>
        <p:txBody>
          <a:bodyPr bIns="60954" lIns="121908" rIns="121908" rtlCol="0" tIns="60954" wrap="none">
            <a:spAutoFit/>
          </a:bodyPr>
          <a:lstStyle/>
          <a:p>
            <a:pPr algn="ctr"/>
            <a:r>
              <a:rPr altLang="en-US" b="1" lang="zh-CN" sz="1600">
                <a:solidFill>
                  <a:schemeClr val="tx1">
                    <a:lumMod val="50000"/>
                    <a:lumOff val="50000"/>
                  </a:schemeClr>
                </a:solidFill>
                <a:latin charset="-122" panose="020b0503020204020204" pitchFamily="34" typeface="微软雅黑"/>
                <a:ea charset="-122" panose="020b0503020204020204" pitchFamily="34" typeface="微软雅黑"/>
              </a:rPr>
              <a:t>输入你的标题</a:t>
            </a:r>
          </a:p>
        </p:txBody>
      </p:sp>
      <p:sp>
        <p:nvSpPr>
          <p:cNvPr id="31" name="TextBox 30"/>
          <p:cNvSpPr txBox="1"/>
          <p:nvPr/>
        </p:nvSpPr>
        <p:spPr>
          <a:xfrm>
            <a:off x="6728405" y="1860771"/>
            <a:ext cx="1463016" cy="365748"/>
          </a:xfrm>
          <a:prstGeom prst="rect">
            <a:avLst/>
          </a:prstGeom>
          <a:noFill/>
        </p:spPr>
        <p:txBody>
          <a:bodyPr bIns="60954" lIns="121908" rIns="121908" rtlCol="0" tIns="60954" wrap="none">
            <a:spAutoFit/>
          </a:bodyPr>
          <a:lstStyle/>
          <a:p>
            <a:pPr algn="ctr"/>
            <a:r>
              <a:rPr altLang="en-US" b="1" lang="zh-CN" sz="1600">
                <a:solidFill>
                  <a:schemeClr val="tx1">
                    <a:lumMod val="50000"/>
                    <a:lumOff val="50000"/>
                  </a:schemeClr>
                </a:solidFill>
                <a:latin charset="-122" panose="020b0503020204020204" pitchFamily="34" typeface="微软雅黑"/>
                <a:ea charset="-122" panose="020b0503020204020204" pitchFamily="34" typeface="微软雅黑"/>
              </a:rPr>
              <a:t>输入你的标题</a:t>
            </a:r>
          </a:p>
        </p:txBody>
      </p:sp>
      <p:sp>
        <p:nvSpPr>
          <p:cNvPr id="32" name="TextBox 31"/>
          <p:cNvSpPr txBox="1"/>
          <p:nvPr/>
        </p:nvSpPr>
        <p:spPr>
          <a:xfrm>
            <a:off x="9502784" y="1860771"/>
            <a:ext cx="1463016" cy="365748"/>
          </a:xfrm>
          <a:prstGeom prst="rect">
            <a:avLst/>
          </a:prstGeom>
          <a:noFill/>
        </p:spPr>
        <p:txBody>
          <a:bodyPr bIns="60954" lIns="121908" rIns="121908" rtlCol="0" tIns="60954" wrap="none">
            <a:spAutoFit/>
          </a:bodyPr>
          <a:lstStyle/>
          <a:p>
            <a:pPr algn="ctr"/>
            <a:r>
              <a:rPr altLang="en-US" b="1" lang="zh-CN" sz="1600">
                <a:solidFill>
                  <a:schemeClr val="tx1">
                    <a:lumMod val="50000"/>
                    <a:lumOff val="50000"/>
                  </a:schemeClr>
                </a:solidFill>
                <a:latin charset="-122" panose="020b0503020204020204" pitchFamily="34" typeface="微软雅黑"/>
                <a:ea charset="-122" panose="020b0503020204020204" pitchFamily="34" typeface="微软雅黑"/>
              </a:rPr>
              <a:t>输入你的标题</a:t>
            </a:r>
          </a:p>
        </p:txBody>
      </p:sp>
      <p:sp>
        <p:nvSpPr>
          <p:cNvPr id="33" name="TextBox 32"/>
          <p:cNvSpPr txBox="1"/>
          <p:nvPr/>
        </p:nvSpPr>
        <p:spPr>
          <a:xfrm>
            <a:off x="8196667" y="3953223"/>
            <a:ext cx="1463016" cy="365748"/>
          </a:xfrm>
          <a:prstGeom prst="rect">
            <a:avLst/>
          </a:prstGeom>
          <a:noFill/>
        </p:spPr>
        <p:txBody>
          <a:bodyPr bIns="60954" lIns="121908" rIns="121908" rtlCol="0" tIns="60954" wrap="none">
            <a:spAutoFit/>
          </a:bodyPr>
          <a:lstStyle/>
          <a:p>
            <a:pPr algn="ctr"/>
            <a:r>
              <a:rPr altLang="en-US" b="1" lang="zh-CN" sz="1600">
                <a:solidFill>
                  <a:schemeClr val="tx1">
                    <a:lumMod val="50000"/>
                    <a:lumOff val="50000"/>
                  </a:schemeClr>
                </a:solidFill>
                <a:latin charset="-122" panose="020b0503020204020204" pitchFamily="34" typeface="微软雅黑"/>
                <a:ea charset="-122" panose="020b0503020204020204" pitchFamily="34" typeface="微软雅黑"/>
              </a:rPr>
              <a:t>输入你的标题</a:t>
            </a:r>
          </a:p>
        </p:txBody>
      </p:sp>
      <p:sp>
        <p:nvSpPr>
          <p:cNvPr id="34" name="TextBox 33"/>
          <p:cNvSpPr txBox="1"/>
          <p:nvPr/>
        </p:nvSpPr>
        <p:spPr>
          <a:xfrm>
            <a:off x="5398106" y="3953223"/>
            <a:ext cx="1463016" cy="365748"/>
          </a:xfrm>
          <a:prstGeom prst="rect">
            <a:avLst/>
          </a:prstGeom>
          <a:noFill/>
        </p:spPr>
        <p:txBody>
          <a:bodyPr bIns="60954" lIns="121908" rIns="121908" rtlCol="0" tIns="60954" wrap="none">
            <a:spAutoFit/>
          </a:bodyPr>
          <a:lstStyle/>
          <a:p>
            <a:pPr algn="ctr"/>
            <a:r>
              <a:rPr altLang="en-US" b="1" lang="zh-CN" sz="1600">
                <a:solidFill>
                  <a:schemeClr val="tx1">
                    <a:lumMod val="50000"/>
                    <a:lumOff val="50000"/>
                  </a:schemeClr>
                </a:solidFill>
                <a:latin charset="-122" panose="020b0503020204020204" pitchFamily="34" typeface="微软雅黑"/>
                <a:ea charset="-122" panose="020b0503020204020204" pitchFamily="34" typeface="微软雅黑"/>
              </a:rPr>
              <a:t>输入你的标题</a:t>
            </a:r>
          </a:p>
        </p:txBody>
      </p:sp>
      <p:sp>
        <p:nvSpPr>
          <p:cNvPr id="35" name="TextBox 34"/>
          <p:cNvSpPr txBox="1"/>
          <p:nvPr/>
        </p:nvSpPr>
        <p:spPr>
          <a:xfrm>
            <a:off x="2551130" y="3953223"/>
            <a:ext cx="1463016" cy="365748"/>
          </a:xfrm>
          <a:prstGeom prst="rect">
            <a:avLst/>
          </a:prstGeom>
          <a:noFill/>
        </p:spPr>
        <p:txBody>
          <a:bodyPr bIns="60954" lIns="121908" rIns="121908" rtlCol="0" tIns="60954" wrap="none">
            <a:spAutoFit/>
          </a:bodyPr>
          <a:lstStyle/>
          <a:p>
            <a:pPr algn="ctr"/>
            <a:r>
              <a:rPr altLang="en-US" b="1" lang="zh-CN" sz="1600">
                <a:solidFill>
                  <a:schemeClr val="tx1">
                    <a:lumMod val="50000"/>
                    <a:lumOff val="50000"/>
                  </a:schemeClr>
                </a:solidFill>
                <a:latin charset="-122" panose="020b0503020204020204" pitchFamily="34" typeface="微软雅黑"/>
                <a:ea charset="-122" panose="020b0503020204020204" pitchFamily="34" typeface="微软雅黑"/>
              </a:rPr>
              <a:t>输入你的标题</a:t>
            </a:r>
          </a:p>
        </p:txBody>
      </p:sp>
      <p:pic>
        <p:nvPicPr>
          <p:cNvPr id="36" name="图片 35"/>
          <p:cNvPicPr>
            <a:picLocks noChangeAspect="1"/>
          </p:cNvPicPr>
          <p:nvPr/>
        </p:nvPicPr>
        <p:blipFill>
          <a:blip r:embed="rId3">
            <a:extLst>
              <a:ext uri="{28A0092B-C50C-407E-A947-70E740481C1C}">
                <a14:useLocalDpi/>
              </a:ext>
            </a:extLst>
          </a:blip>
          <a:stretch>
            <a:fillRect/>
          </a:stretch>
        </p:blipFill>
        <p:spPr>
          <a:xfrm>
            <a:off x="815985" y="1297501"/>
            <a:ext cx="1750809" cy="3066397"/>
          </a:xfrm>
          <a:prstGeom prst="rect">
            <a:avLst/>
          </a:prstGeom>
          <a:effectLst>
            <a:reflection algn="bl" blurRad="12700" dir="5400000" endPos="42000" rotWithShape="0" stA="34000" sy="-100000"/>
          </a:effectLst>
        </p:spPr>
      </p:pic>
      <p:sp>
        <p:nvSpPr>
          <p:cNvPr id="37" name="矩形 36"/>
          <p:cNvSpPr/>
          <p:nvPr/>
        </p:nvSpPr>
        <p:spPr>
          <a:xfrm>
            <a:off x="1360804" y="5468084"/>
            <a:ext cx="9919098" cy="513724"/>
          </a:xfrm>
          <a:prstGeom prst="rect">
            <a:avLst/>
          </a:prstGeom>
        </p:spPr>
        <p:txBody>
          <a:bodyPr bIns="43502" lIns="87006" rIns="87006" tIns="43502" wrap="square">
            <a:spAutoFit/>
          </a:bodyPr>
          <a:lstStyle/>
          <a:p>
            <a:pPr algn="just">
              <a:spcBef>
                <a:spcPts val="800"/>
              </a:spcBef>
              <a:spcAft>
                <a:spcPts val="800"/>
              </a:spcAft>
              <a:buClr>
                <a:srgbClr val="074AA1"/>
              </a:buClr>
              <a:defRPr/>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
        <p:nvSpPr>
          <p:cNvPr id="38" name="TextBox 37"/>
          <p:cNvSpPr txBox="1"/>
          <p:nvPr/>
        </p:nvSpPr>
        <p:spPr>
          <a:xfrm>
            <a:off x="83684" y="260649"/>
            <a:ext cx="823911" cy="396228"/>
          </a:xfrm>
          <a:prstGeom prst="rect">
            <a:avLst/>
          </a:prstGeom>
          <a:noFill/>
        </p:spPr>
        <p:txBody>
          <a:bodyPr bIns="60954" lIns="121908" rIns="121908" rtlCol="0" tIns="60954" wrap="none">
            <a:spAutoFit/>
          </a:bodyPr>
          <a:lstStyle/>
          <a:p>
            <a:r>
              <a:rPr altLang="zh-CN" lang="en-US">
                <a:solidFill>
                  <a:schemeClr val="bg1"/>
                </a:solidFill>
                <a:latin charset="0" panose="020b0806030902050204" pitchFamily="34" typeface="Impact"/>
              </a:rPr>
              <a:t>PART 1</a:t>
            </a:r>
          </a:p>
        </p:txBody>
      </p:sp>
      <p:sp>
        <p:nvSpPr>
          <p:cNvPr id="39" name="TextBox 38"/>
          <p:cNvSpPr txBox="1"/>
          <p:nvPr/>
        </p:nvSpPr>
        <p:spPr>
          <a:xfrm>
            <a:off x="1523855" y="244774"/>
            <a:ext cx="2072616" cy="396228"/>
          </a:xfrm>
          <a:prstGeom prst="rect">
            <a:avLst/>
          </a:prstGeom>
          <a:noFill/>
        </p:spPr>
        <p:txBody>
          <a:bodyPr bIns="60954" lIns="121908" rIns="121908" rtlCol="0" tIns="60954" wrap="none">
            <a:spAutoFit/>
          </a:bodyPr>
          <a:lstStyle/>
          <a:p>
            <a:r>
              <a:rPr altLang="en-US" b="1" lang="zh-CN">
                <a:solidFill>
                  <a:schemeClr val="bg1"/>
                </a:solidFill>
                <a:latin charset="-122" panose="020b0503020204020204" pitchFamily="34" typeface="微软雅黑"/>
                <a:ea charset="-122" panose="020b0503020204020204" pitchFamily="34" typeface="微软雅黑"/>
              </a:rPr>
              <a:t>单击输入文字标题</a:t>
            </a:r>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410131728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1000" id="7"/>
                                        <p:tgtEl>
                                          <p:spTgt spid="36"/>
                                        </p:tgtEl>
                                      </p:cBhvr>
                                    </p:animEffect>
                                    <p:anim calcmode="lin" valueType="num">
                                      <p:cBhvr>
                                        <p:cTn dur="1000" fill="hold" id="8"/>
                                        <p:tgtEl>
                                          <p:spTgt spid="36"/>
                                        </p:tgtEl>
                                        <p:attrNameLst>
                                          <p:attrName>ppt_x</p:attrName>
                                        </p:attrNameLst>
                                      </p:cBhvr>
                                      <p:tavLst>
                                        <p:tav tm="0">
                                          <p:val>
                                            <p:strVal val="#ppt_x"/>
                                          </p:val>
                                        </p:tav>
                                        <p:tav tm="100000">
                                          <p:val>
                                            <p:strVal val="#ppt_x"/>
                                          </p:val>
                                        </p:tav>
                                      </p:tavLst>
                                    </p:anim>
                                    <p:anim calcmode="lin" valueType="num">
                                      <p:cBhvr>
                                        <p:cTn dur="1000" fill="hold" id="9"/>
                                        <p:tgtEl>
                                          <p:spTgt spid="3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1">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250" fill="hold" id="13"/>
                                        <p:tgtEl>
                                          <p:spTgt spid="10"/>
                                        </p:tgtEl>
                                        <p:attrNameLst>
                                          <p:attrName>ppt_x</p:attrName>
                                        </p:attrNameLst>
                                      </p:cBhvr>
                                      <p:tavLst>
                                        <p:tav tm="0">
                                          <p:val>
                                            <p:strVal val="#ppt_x"/>
                                          </p:val>
                                        </p:tav>
                                        <p:tav tm="100000">
                                          <p:val>
                                            <p:strVal val="#ppt_x"/>
                                          </p:val>
                                        </p:tav>
                                      </p:tavLst>
                                    </p:anim>
                                    <p:anim calcmode="lin" valueType="num">
                                      <p:cBhvr additive="base">
                                        <p:cTn dur="250" fill="hold" id="14"/>
                                        <p:tgtEl>
                                          <p:spTgt spid="10"/>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250"/>
                            </p:stCondLst>
                            <p:childTnLst>
                              <p:par>
                                <p:cTn fill="hold" grpId="0" id="16" nodeType="afterEffect" presetClass="entr" presetID="2" presetSubtype="4">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additive="base">
                                        <p:cTn dur="500" fill="hold" id="18"/>
                                        <p:tgtEl>
                                          <p:spTgt spid="11"/>
                                        </p:tgtEl>
                                        <p:attrNameLst>
                                          <p:attrName>ppt_x</p:attrName>
                                        </p:attrNameLst>
                                      </p:cBhvr>
                                      <p:tavLst>
                                        <p:tav tm="0">
                                          <p:val>
                                            <p:strVal val="#ppt_x"/>
                                          </p:val>
                                        </p:tav>
                                        <p:tav tm="100000">
                                          <p:val>
                                            <p:strVal val="#ppt_x"/>
                                          </p:val>
                                        </p:tav>
                                      </p:tavLst>
                                    </p:anim>
                                    <p:anim calcmode="lin" valueType="num">
                                      <p:cBhvr additive="base">
                                        <p:cTn dur="500" fill="hold" id="19"/>
                                        <p:tgtEl>
                                          <p:spTgt spid="11"/>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1">
                                  <p:stCondLst>
                                    <p:cond delay="0"/>
                                  </p:stCondLst>
                                  <p:childTnLst>
                                    <p:set>
                                      <p:cBhvr>
                                        <p:cTn dur="1" fill="hold" id="21">
                                          <p:stCondLst>
                                            <p:cond delay="0"/>
                                          </p:stCondLst>
                                        </p:cTn>
                                        <p:tgtEl>
                                          <p:spTgt spid="12"/>
                                        </p:tgtEl>
                                        <p:attrNameLst>
                                          <p:attrName>style.visibility</p:attrName>
                                        </p:attrNameLst>
                                      </p:cBhvr>
                                      <p:to>
                                        <p:strVal val="visible"/>
                                      </p:to>
                                    </p:set>
                                    <p:anim calcmode="lin" valueType="num">
                                      <p:cBhvr additive="base">
                                        <p:cTn dur="500" fill="hold" id="22"/>
                                        <p:tgtEl>
                                          <p:spTgt spid="12"/>
                                        </p:tgtEl>
                                        <p:attrNameLst>
                                          <p:attrName>ppt_x</p:attrName>
                                        </p:attrNameLst>
                                      </p:cBhvr>
                                      <p:tavLst>
                                        <p:tav tm="0">
                                          <p:val>
                                            <p:strVal val="#ppt_x"/>
                                          </p:val>
                                        </p:tav>
                                        <p:tav tm="100000">
                                          <p:val>
                                            <p:strVal val="#ppt_x"/>
                                          </p:val>
                                        </p:tav>
                                      </p:tavLst>
                                    </p:anim>
                                    <p:anim calcmode="lin" valueType="num">
                                      <p:cBhvr additive="base">
                                        <p:cTn dur="500" fill="hold" id="23"/>
                                        <p:tgtEl>
                                          <p:spTgt spid="12"/>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1750"/>
                            </p:stCondLst>
                            <p:childTnLst>
                              <p:par>
                                <p:cTn fill="hold" grpId="0" id="25" nodeType="afterEffect" presetClass="entr" presetID="53" presetSubtype="0">
                                  <p:stCondLst>
                                    <p:cond delay="0"/>
                                  </p:stCondLst>
                                  <p:childTnLst>
                                    <p:set>
                                      <p:cBhvr>
                                        <p:cTn dur="1" fill="hold" id="26">
                                          <p:stCondLst>
                                            <p:cond delay="0"/>
                                          </p:stCondLst>
                                        </p:cTn>
                                        <p:tgtEl>
                                          <p:spTgt spid="35"/>
                                        </p:tgtEl>
                                        <p:attrNameLst>
                                          <p:attrName>style.visibility</p:attrName>
                                        </p:attrNameLst>
                                      </p:cBhvr>
                                      <p:to>
                                        <p:strVal val="visible"/>
                                      </p:to>
                                    </p:set>
                                    <p:anim calcmode="lin" valueType="num">
                                      <p:cBhvr>
                                        <p:cTn dur="500" fill="hold" id="27"/>
                                        <p:tgtEl>
                                          <p:spTgt spid="35"/>
                                        </p:tgtEl>
                                        <p:attrNameLst>
                                          <p:attrName>ppt_w</p:attrName>
                                        </p:attrNameLst>
                                      </p:cBhvr>
                                      <p:tavLst>
                                        <p:tav tm="0">
                                          <p:val>
                                            <p:fltVal val="0"/>
                                          </p:val>
                                        </p:tav>
                                        <p:tav tm="100000">
                                          <p:val>
                                            <p:strVal val="#ppt_w"/>
                                          </p:val>
                                        </p:tav>
                                      </p:tavLst>
                                    </p:anim>
                                    <p:anim calcmode="lin" valueType="num">
                                      <p:cBhvr>
                                        <p:cTn dur="500" fill="hold" id="28"/>
                                        <p:tgtEl>
                                          <p:spTgt spid="35"/>
                                        </p:tgtEl>
                                        <p:attrNameLst>
                                          <p:attrName>ppt_h</p:attrName>
                                        </p:attrNameLst>
                                      </p:cBhvr>
                                      <p:tavLst>
                                        <p:tav tm="0">
                                          <p:val>
                                            <p:fltVal val="0"/>
                                          </p:val>
                                        </p:tav>
                                        <p:tav tm="100000">
                                          <p:val>
                                            <p:strVal val="#ppt_h"/>
                                          </p:val>
                                        </p:tav>
                                      </p:tavLst>
                                    </p:anim>
                                    <p:animEffect filter="fade" transition="in">
                                      <p:cBhvr>
                                        <p:cTn dur="500" id="29"/>
                                        <p:tgtEl>
                                          <p:spTgt spid="35"/>
                                        </p:tgtEl>
                                      </p:cBhvr>
                                    </p:animEffect>
                                  </p:childTnLst>
                                </p:cTn>
                              </p:par>
                            </p:childTnLst>
                          </p:cTn>
                        </p:par>
                        <p:par>
                          <p:cTn fill="hold" id="30" nodeType="afterGroup">
                            <p:stCondLst>
                              <p:cond delay="2250"/>
                            </p:stCondLst>
                            <p:childTnLst>
                              <p:par>
                                <p:cTn fill="hold" grpId="0" id="31" nodeType="afterEffect" presetClass="entr" presetID="2" presetSubtype="1">
                                  <p:stCondLst>
                                    <p:cond delay="0"/>
                                  </p:stCondLst>
                                  <p:childTnLst>
                                    <p:set>
                                      <p:cBhvr>
                                        <p:cTn dur="1" fill="hold" id="32">
                                          <p:stCondLst>
                                            <p:cond delay="0"/>
                                          </p:stCondLst>
                                        </p:cTn>
                                        <p:tgtEl>
                                          <p:spTgt spid="4"/>
                                        </p:tgtEl>
                                        <p:attrNameLst>
                                          <p:attrName>style.visibility</p:attrName>
                                        </p:attrNameLst>
                                      </p:cBhvr>
                                      <p:to>
                                        <p:strVal val="visible"/>
                                      </p:to>
                                    </p:set>
                                    <p:anim calcmode="lin" valueType="num">
                                      <p:cBhvr additive="base">
                                        <p:cTn dur="500" fill="hold" id="33"/>
                                        <p:tgtEl>
                                          <p:spTgt spid="4"/>
                                        </p:tgtEl>
                                        <p:attrNameLst>
                                          <p:attrName>ppt_x</p:attrName>
                                        </p:attrNameLst>
                                      </p:cBhvr>
                                      <p:tavLst>
                                        <p:tav tm="0">
                                          <p:val>
                                            <p:strVal val="#ppt_x"/>
                                          </p:val>
                                        </p:tav>
                                        <p:tav tm="100000">
                                          <p:val>
                                            <p:strVal val="#ppt_x"/>
                                          </p:val>
                                        </p:tav>
                                      </p:tavLst>
                                    </p:anim>
                                    <p:anim calcmode="lin" valueType="num">
                                      <p:cBhvr additive="base">
                                        <p:cTn dur="500" fill="hold" id="34"/>
                                        <p:tgtEl>
                                          <p:spTgt spid="4"/>
                                        </p:tgtEl>
                                        <p:attrNameLst>
                                          <p:attrName>ppt_y</p:attrName>
                                        </p:attrNameLst>
                                      </p:cBhvr>
                                      <p:tavLst>
                                        <p:tav tm="0">
                                          <p:val>
                                            <p:strVal val="0-#ppt_h/2"/>
                                          </p:val>
                                        </p:tav>
                                        <p:tav tm="100000">
                                          <p:val>
                                            <p:strVal val="#ppt_y"/>
                                          </p:val>
                                        </p:tav>
                                      </p:tavLst>
                                    </p:anim>
                                  </p:childTnLst>
                                </p:cTn>
                              </p:par>
                              <p:par>
                                <p:cTn fill="hold" id="35" nodeType="withEffect" presetClass="entr" presetID="2" presetSubtype="4">
                                  <p:stCondLst>
                                    <p:cond delay="0"/>
                                  </p:stCondLst>
                                  <p:childTnLst>
                                    <p:set>
                                      <p:cBhvr>
                                        <p:cTn dur="1" fill="hold" id="36">
                                          <p:stCondLst>
                                            <p:cond delay="0"/>
                                          </p:stCondLst>
                                        </p:cTn>
                                        <p:tgtEl>
                                          <p:spTgt spid="27"/>
                                        </p:tgtEl>
                                        <p:attrNameLst>
                                          <p:attrName>style.visibility</p:attrName>
                                        </p:attrNameLst>
                                      </p:cBhvr>
                                      <p:to>
                                        <p:strVal val="visible"/>
                                      </p:to>
                                    </p:set>
                                    <p:anim calcmode="lin" valueType="num">
                                      <p:cBhvr additive="base">
                                        <p:cTn dur="500" fill="hold" id="37"/>
                                        <p:tgtEl>
                                          <p:spTgt spid="27"/>
                                        </p:tgtEl>
                                        <p:attrNameLst>
                                          <p:attrName>ppt_x</p:attrName>
                                        </p:attrNameLst>
                                      </p:cBhvr>
                                      <p:tavLst>
                                        <p:tav tm="0">
                                          <p:val>
                                            <p:strVal val="#ppt_x"/>
                                          </p:val>
                                        </p:tav>
                                        <p:tav tm="100000">
                                          <p:val>
                                            <p:strVal val="#ppt_x"/>
                                          </p:val>
                                        </p:tav>
                                      </p:tavLst>
                                    </p:anim>
                                    <p:anim calcmode="lin" valueType="num">
                                      <p:cBhvr additive="base">
                                        <p:cTn dur="500" fill="hold" id="38"/>
                                        <p:tgtEl>
                                          <p:spTgt spid="27"/>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2750"/>
                            </p:stCondLst>
                            <p:childTnLst>
                              <p:par>
                                <p:cTn fill="hold" grpId="0" id="40" nodeType="afterEffect" presetClass="entr" presetID="53" presetSubtype="0">
                                  <p:stCondLst>
                                    <p:cond delay="0"/>
                                  </p:stCondLst>
                                  <p:childTnLst>
                                    <p:set>
                                      <p:cBhvr>
                                        <p:cTn dur="1" fill="hold" id="41">
                                          <p:stCondLst>
                                            <p:cond delay="0"/>
                                          </p:stCondLst>
                                        </p:cTn>
                                        <p:tgtEl>
                                          <p:spTgt spid="30"/>
                                        </p:tgtEl>
                                        <p:attrNameLst>
                                          <p:attrName>style.visibility</p:attrName>
                                        </p:attrNameLst>
                                      </p:cBhvr>
                                      <p:to>
                                        <p:strVal val="visible"/>
                                      </p:to>
                                    </p:set>
                                    <p:anim calcmode="lin" valueType="num">
                                      <p:cBhvr>
                                        <p:cTn dur="500" fill="hold" id="42"/>
                                        <p:tgtEl>
                                          <p:spTgt spid="30"/>
                                        </p:tgtEl>
                                        <p:attrNameLst>
                                          <p:attrName>ppt_w</p:attrName>
                                        </p:attrNameLst>
                                      </p:cBhvr>
                                      <p:tavLst>
                                        <p:tav tm="0">
                                          <p:val>
                                            <p:fltVal val="0"/>
                                          </p:val>
                                        </p:tav>
                                        <p:tav tm="100000">
                                          <p:val>
                                            <p:strVal val="#ppt_w"/>
                                          </p:val>
                                        </p:tav>
                                      </p:tavLst>
                                    </p:anim>
                                    <p:anim calcmode="lin" valueType="num">
                                      <p:cBhvr>
                                        <p:cTn dur="500" fill="hold" id="43"/>
                                        <p:tgtEl>
                                          <p:spTgt spid="30"/>
                                        </p:tgtEl>
                                        <p:attrNameLst>
                                          <p:attrName>ppt_h</p:attrName>
                                        </p:attrNameLst>
                                      </p:cBhvr>
                                      <p:tavLst>
                                        <p:tav tm="0">
                                          <p:val>
                                            <p:fltVal val="0"/>
                                          </p:val>
                                        </p:tav>
                                        <p:tav tm="100000">
                                          <p:val>
                                            <p:strVal val="#ppt_h"/>
                                          </p:val>
                                        </p:tav>
                                      </p:tavLst>
                                    </p:anim>
                                    <p:animEffect filter="fade" transition="in">
                                      <p:cBhvr>
                                        <p:cTn dur="500" id="44"/>
                                        <p:tgtEl>
                                          <p:spTgt spid="30"/>
                                        </p:tgtEl>
                                      </p:cBhvr>
                                    </p:animEffect>
                                  </p:childTnLst>
                                </p:cTn>
                              </p:par>
                            </p:childTnLst>
                          </p:cTn>
                        </p:par>
                        <p:par>
                          <p:cTn fill="hold" id="45" nodeType="afterGroup">
                            <p:stCondLst>
                              <p:cond delay="3250"/>
                            </p:stCondLst>
                            <p:childTnLst>
                              <p:par>
                                <p:cTn fill="hold" grpId="0" id="46" nodeType="afterEffect" presetClass="entr" presetID="2" presetSubtype="4">
                                  <p:stCondLst>
                                    <p:cond delay="0"/>
                                  </p:stCondLst>
                                  <p:childTnLst>
                                    <p:set>
                                      <p:cBhvr>
                                        <p:cTn dur="1" fill="hold" id="47">
                                          <p:stCondLst>
                                            <p:cond delay="0"/>
                                          </p:stCondLst>
                                        </p:cTn>
                                        <p:tgtEl>
                                          <p:spTgt spid="5"/>
                                        </p:tgtEl>
                                        <p:attrNameLst>
                                          <p:attrName>style.visibility</p:attrName>
                                        </p:attrNameLst>
                                      </p:cBhvr>
                                      <p:to>
                                        <p:strVal val="visible"/>
                                      </p:to>
                                    </p:set>
                                    <p:anim calcmode="lin" valueType="num">
                                      <p:cBhvr additive="base">
                                        <p:cTn dur="500" fill="hold" id="48"/>
                                        <p:tgtEl>
                                          <p:spTgt spid="5"/>
                                        </p:tgtEl>
                                        <p:attrNameLst>
                                          <p:attrName>ppt_x</p:attrName>
                                        </p:attrNameLst>
                                      </p:cBhvr>
                                      <p:tavLst>
                                        <p:tav tm="0">
                                          <p:val>
                                            <p:strVal val="#ppt_x"/>
                                          </p:val>
                                        </p:tav>
                                        <p:tav tm="100000">
                                          <p:val>
                                            <p:strVal val="#ppt_x"/>
                                          </p:val>
                                        </p:tav>
                                      </p:tavLst>
                                    </p:anim>
                                    <p:anim calcmode="lin" valueType="num">
                                      <p:cBhvr additive="base">
                                        <p:cTn dur="500" fill="hold" id="49"/>
                                        <p:tgtEl>
                                          <p:spTgt spid="5"/>
                                        </p:tgtEl>
                                        <p:attrNameLst>
                                          <p:attrName>ppt_y</p:attrName>
                                        </p:attrNameLst>
                                      </p:cBhvr>
                                      <p:tavLst>
                                        <p:tav tm="0">
                                          <p:val>
                                            <p:strVal val="1+#ppt_h/2"/>
                                          </p:val>
                                        </p:tav>
                                        <p:tav tm="100000">
                                          <p:val>
                                            <p:strVal val="#ppt_y"/>
                                          </p:val>
                                        </p:tav>
                                      </p:tavLst>
                                    </p:anim>
                                  </p:childTnLst>
                                </p:cTn>
                              </p:par>
                              <p:par>
                                <p:cTn fill="hold" id="50" nodeType="withEffect" presetClass="entr" presetID="2" presetSubtype="1">
                                  <p:stCondLst>
                                    <p:cond delay="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500" fill="hold" id="52"/>
                                        <p:tgtEl>
                                          <p:spTgt spid="15"/>
                                        </p:tgtEl>
                                        <p:attrNameLst>
                                          <p:attrName>ppt_x</p:attrName>
                                        </p:attrNameLst>
                                      </p:cBhvr>
                                      <p:tavLst>
                                        <p:tav tm="0">
                                          <p:val>
                                            <p:strVal val="#ppt_x"/>
                                          </p:val>
                                        </p:tav>
                                        <p:tav tm="100000">
                                          <p:val>
                                            <p:strVal val="#ppt_x"/>
                                          </p:val>
                                        </p:tav>
                                      </p:tavLst>
                                    </p:anim>
                                    <p:anim calcmode="lin" valueType="num">
                                      <p:cBhvr additive="base">
                                        <p:cTn dur="500" fill="hold" id="53"/>
                                        <p:tgtEl>
                                          <p:spTgt spid="15"/>
                                        </p:tgtEl>
                                        <p:attrNameLst>
                                          <p:attrName>ppt_y</p:attrName>
                                        </p:attrNameLst>
                                      </p:cBhvr>
                                      <p:tavLst>
                                        <p:tav tm="0">
                                          <p:val>
                                            <p:strVal val="0-#ppt_h/2"/>
                                          </p:val>
                                        </p:tav>
                                        <p:tav tm="100000">
                                          <p:val>
                                            <p:strVal val="#ppt_y"/>
                                          </p:val>
                                        </p:tav>
                                      </p:tavLst>
                                    </p:anim>
                                  </p:childTnLst>
                                </p:cTn>
                              </p:par>
                            </p:childTnLst>
                          </p:cTn>
                        </p:par>
                        <p:par>
                          <p:cTn fill="hold" id="54" nodeType="afterGroup">
                            <p:stCondLst>
                              <p:cond delay="3750"/>
                            </p:stCondLst>
                            <p:childTnLst>
                              <p:par>
                                <p:cTn fill="hold" grpId="0" id="55" nodeType="afterEffect" presetClass="entr" presetID="53" presetSubtype="0">
                                  <p:stCondLst>
                                    <p:cond delay="0"/>
                                  </p:stCondLst>
                                  <p:childTnLst>
                                    <p:set>
                                      <p:cBhvr>
                                        <p:cTn dur="1" fill="hold" id="56">
                                          <p:stCondLst>
                                            <p:cond delay="0"/>
                                          </p:stCondLst>
                                        </p:cTn>
                                        <p:tgtEl>
                                          <p:spTgt spid="34"/>
                                        </p:tgtEl>
                                        <p:attrNameLst>
                                          <p:attrName>style.visibility</p:attrName>
                                        </p:attrNameLst>
                                      </p:cBhvr>
                                      <p:to>
                                        <p:strVal val="visible"/>
                                      </p:to>
                                    </p:set>
                                    <p:anim calcmode="lin" valueType="num">
                                      <p:cBhvr>
                                        <p:cTn dur="500" fill="hold" id="57"/>
                                        <p:tgtEl>
                                          <p:spTgt spid="34"/>
                                        </p:tgtEl>
                                        <p:attrNameLst>
                                          <p:attrName>ppt_w</p:attrName>
                                        </p:attrNameLst>
                                      </p:cBhvr>
                                      <p:tavLst>
                                        <p:tav tm="0">
                                          <p:val>
                                            <p:fltVal val="0"/>
                                          </p:val>
                                        </p:tav>
                                        <p:tav tm="100000">
                                          <p:val>
                                            <p:strVal val="#ppt_w"/>
                                          </p:val>
                                        </p:tav>
                                      </p:tavLst>
                                    </p:anim>
                                    <p:anim calcmode="lin" valueType="num">
                                      <p:cBhvr>
                                        <p:cTn dur="500" fill="hold" id="58"/>
                                        <p:tgtEl>
                                          <p:spTgt spid="34"/>
                                        </p:tgtEl>
                                        <p:attrNameLst>
                                          <p:attrName>ppt_h</p:attrName>
                                        </p:attrNameLst>
                                      </p:cBhvr>
                                      <p:tavLst>
                                        <p:tav tm="0">
                                          <p:val>
                                            <p:fltVal val="0"/>
                                          </p:val>
                                        </p:tav>
                                        <p:tav tm="100000">
                                          <p:val>
                                            <p:strVal val="#ppt_h"/>
                                          </p:val>
                                        </p:tav>
                                      </p:tavLst>
                                    </p:anim>
                                    <p:animEffect filter="fade" transition="in">
                                      <p:cBhvr>
                                        <p:cTn dur="500" id="59"/>
                                        <p:tgtEl>
                                          <p:spTgt spid="34"/>
                                        </p:tgtEl>
                                      </p:cBhvr>
                                    </p:animEffect>
                                  </p:childTnLst>
                                </p:cTn>
                              </p:par>
                            </p:childTnLst>
                          </p:cTn>
                        </p:par>
                        <p:par>
                          <p:cTn fill="hold" id="60" nodeType="afterGroup">
                            <p:stCondLst>
                              <p:cond delay="4250"/>
                            </p:stCondLst>
                            <p:childTnLst>
                              <p:par>
                                <p:cTn fill="hold" grpId="0" id="61" nodeType="afterEffect" presetClass="entr" presetID="2" presetSubtype="1">
                                  <p:stCondLst>
                                    <p:cond delay="0"/>
                                  </p:stCondLst>
                                  <p:childTnLst>
                                    <p:set>
                                      <p:cBhvr>
                                        <p:cTn dur="1" fill="hold" id="62">
                                          <p:stCondLst>
                                            <p:cond delay="0"/>
                                          </p:stCondLst>
                                        </p:cTn>
                                        <p:tgtEl>
                                          <p:spTgt spid="6"/>
                                        </p:tgtEl>
                                        <p:attrNameLst>
                                          <p:attrName>style.visibility</p:attrName>
                                        </p:attrNameLst>
                                      </p:cBhvr>
                                      <p:to>
                                        <p:strVal val="visible"/>
                                      </p:to>
                                    </p:set>
                                    <p:anim calcmode="lin" valueType="num">
                                      <p:cBhvr additive="base">
                                        <p:cTn dur="500" fill="hold" id="63"/>
                                        <p:tgtEl>
                                          <p:spTgt spid="6"/>
                                        </p:tgtEl>
                                        <p:attrNameLst>
                                          <p:attrName>ppt_x</p:attrName>
                                        </p:attrNameLst>
                                      </p:cBhvr>
                                      <p:tavLst>
                                        <p:tav tm="0">
                                          <p:val>
                                            <p:strVal val="#ppt_x"/>
                                          </p:val>
                                        </p:tav>
                                        <p:tav tm="100000">
                                          <p:val>
                                            <p:strVal val="#ppt_x"/>
                                          </p:val>
                                        </p:tav>
                                      </p:tavLst>
                                    </p:anim>
                                    <p:anim calcmode="lin" valueType="num">
                                      <p:cBhvr additive="base">
                                        <p:cTn dur="500" fill="hold" id="64"/>
                                        <p:tgtEl>
                                          <p:spTgt spid="6"/>
                                        </p:tgtEl>
                                        <p:attrNameLst>
                                          <p:attrName>ppt_y</p:attrName>
                                        </p:attrNameLst>
                                      </p:cBhvr>
                                      <p:tavLst>
                                        <p:tav tm="0">
                                          <p:val>
                                            <p:strVal val="0-#ppt_h/2"/>
                                          </p:val>
                                        </p:tav>
                                        <p:tav tm="100000">
                                          <p:val>
                                            <p:strVal val="#ppt_y"/>
                                          </p:val>
                                        </p:tav>
                                      </p:tavLst>
                                    </p:anim>
                                  </p:childTnLst>
                                </p:cTn>
                              </p:par>
                              <p:par>
                                <p:cTn fill="hold" id="65" nodeType="withEffect" presetClass="entr" presetID="2" presetSubtype="4">
                                  <p:stCondLst>
                                    <p:cond delay="0"/>
                                  </p:stCondLst>
                                  <p:childTnLst>
                                    <p:set>
                                      <p:cBhvr>
                                        <p:cTn dur="1" fill="hold" id="66">
                                          <p:stCondLst>
                                            <p:cond delay="0"/>
                                          </p:stCondLst>
                                        </p:cTn>
                                        <p:tgtEl>
                                          <p:spTgt spid="24"/>
                                        </p:tgtEl>
                                        <p:attrNameLst>
                                          <p:attrName>style.visibility</p:attrName>
                                        </p:attrNameLst>
                                      </p:cBhvr>
                                      <p:to>
                                        <p:strVal val="visible"/>
                                      </p:to>
                                    </p:set>
                                    <p:anim calcmode="lin" valueType="num">
                                      <p:cBhvr additive="base">
                                        <p:cTn dur="500" fill="hold" id="67"/>
                                        <p:tgtEl>
                                          <p:spTgt spid="24"/>
                                        </p:tgtEl>
                                        <p:attrNameLst>
                                          <p:attrName>ppt_x</p:attrName>
                                        </p:attrNameLst>
                                      </p:cBhvr>
                                      <p:tavLst>
                                        <p:tav tm="0">
                                          <p:val>
                                            <p:strVal val="#ppt_x"/>
                                          </p:val>
                                        </p:tav>
                                        <p:tav tm="100000">
                                          <p:val>
                                            <p:strVal val="#ppt_x"/>
                                          </p:val>
                                        </p:tav>
                                      </p:tavLst>
                                    </p:anim>
                                    <p:anim calcmode="lin" valueType="num">
                                      <p:cBhvr additive="base">
                                        <p:cTn dur="500" fill="hold" id="68"/>
                                        <p:tgtEl>
                                          <p:spTgt spid="24"/>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4750"/>
                            </p:stCondLst>
                            <p:childTnLst>
                              <p:par>
                                <p:cTn fill="hold" grpId="0" id="70" nodeType="afterEffect" presetClass="entr" presetID="53" presetSubtype="0">
                                  <p:stCondLst>
                                    <p:cond delay="0"/>
                                  </p:stCondLst>
                                  <p:childTnLst>
                                    <p:set>
                                      <p:cBhvr>
                                        <p:cTn dur="1" fill="hold" id="71">
                                          <p:stCondLst>
                                            <p:cond delay="0"/>
                                          </p:stCondLst>
                                        </p:cTn>
                                        <p:tgtEl>
                                          <p:spTgt spid="31"/>
                                        </p:tgtEl>
                                        <p:attrNameLst>
                                          <p:attrName>style.visibility</p:attrName>
                                        </p:attrNameLst>
                                      </p:cBhvr>
                                      <p:to>
                                        <p:strVal val="visible"/>
                                      </p:to>
                                    </p:set>
                                    <p:anim calcmode="lin" valueType="num">
                                      <p:cBhvr>
                                        <p:cTn dur="500" fill="hold" id="72"/>
                                        <p:tgtEl>
                                          <p:spTgt spid="31"/>
                                        </p:tgtEl>
                                        <p:attrNameLst>
                                          <p:attrName>ppt_w</p:attrName>
                                        </p:attrNameLst>
                                      </p:cBhvr>
                                      <p:tavLst>
                                        <p:tav tm="0">
                                          <p:val>
                                            <p:fltVal val="0"/>
                                          </p:val>
                                        </p:tav>
                                        <p:tav tm="100000">
                                          <p:val>
                                            <p:strVal val="#ppt_w"/>
                                          </p:val>
                                        </p:tav>
                                      </p:tavLst>
                                    </p:anim>
                                    <p:anim calcmode="lin" valueType="num">
                                      <p:cBhvr>
                                        <p:cTn dur="500" fill="hold" id="73"/>
                                        <p:tgtEl>
                                          <p:spTgt spid="31"/>
                                        </p:tgtEl>
                                        <p:attrNameLst>
                                          <p:attrName>ppt_h</p:attrName>
                                        </p:attrNameLst>
                                      </p:cBhvr>
                                      <p:tavLst>
                                        <p:tav tm="0">
                                          <p:val>
                                            <p:fltVal val="0"/>
                                          </p:val>
                                        </p:tav>
                                        <p:tav tm="100000">
                                          <p:val>
                                            <p:strVal val="#ppt_h"/>
                                          </p:val>
                                        </p:tav>
                                      </p:tavLst>
                                    </p:anim>
                                    <p:animEffect filter="fade" transition="in">
                                      <p:cBhvr>
                                        <p:cTn dur="500" id="74"/>
                                        <p:tgtEl>
                                          <p:spTgt spid="31"/>
                                        </p:tgtEl>
                                      </p:cBhvr>
                                    </p:animEffect>
                                  </p:childTnLst>
                                </p:cTn>
                              </p:par>
                            </p:childTnLst>
                          </p:cTn>
                        </p:par>
                        <p:par>
                          <p:cTn fill="hold" id="75" nodeType="afterGroup">
                            <p:stCondLst>
                              <p:cond delay="5250"/>
                            </p:stCondLst>
                            <p:childTnLst>
                              <p:par>
                                <p:cTn fill="hold" grpId="0" id="76" nodeType="afterEffect" presetClass="entr" presetID="2" presetSubtype="4">
                                  <p:stCondLst>
                                    <p:cond delay="0"/>
                                  </p:stCondLst>
                                  <p:childTnLst>
                                    <p:set>
                                      <p:cBhvr>
                                        <p:cTn dur="1" fill="hold" id="77">
                                          <p:stCondLst>
                                            <p:cond delay="0"/>
                                          </p:stCondLst>
                                        </p:cTn>
                                        <p:tgtEl>
                                          <p:spTgt spid="7"/>
                                        </p:tgtEl>
                                        <p:attrNameLst>
                                          <p:attrName>style.visibility</p:attrName>
                                        </p:attrNameLst>
                                      </p:cBhvr>
                                      <p:to>
                                        <p:strVal val="visible"/>
                                      </p:to>
                                    </p:set>
                                    <p:anim calcmode="lin" valueType="num">
                                      <p:cBhvr additive="base">
                                        <p:cTn dur="500" fill="hold" id="78"/>
                                        <p:tgtEl>
                                          <p:spTgt spid="7"/>
                                        </p:tgtEl>
                                        <p:attrNameLst>
                                          <p:attrName>ppt_x</p:attrName>
                                        </p:attrNameLst>
                                      </p:cBhvr>
                                      <p:tavLst>
                                        <p:tav tm="0">
                                          <p:val>
                                            <p:strVal val="#ppt_x"/>
                                          </p:val>
                                        </p:tav>
                                        <p:tav tm="100000">
                                          <p:val>
                                            <p:strVal val="#ppt_x"/>
                                          </p:val>
                                        </p:tav>
                                      </p:tavLst>
                                    </p:anim>
                                    <p:anim calcmode="lin" valueType="num">
                                      <p:cBhvr additive="base">
                                        <p:cTn dur="500" fill="hold" id="79"/>
                                        <p:tgtEl>
                                          <p:spTgt spid="7"/>
                                        </p:tgtEl>
                                        <p:attrNameLst>
                                          <p:attrName>ppt_y</p:attrName>
                                        </p:attrNameLst>
                                      </p:cBhvr>
                                      <p:tavLst>
                                        <p:tav tm="0">
                                          <p:val>
                                            <p:strVal val="1+#ppt_h/2"/>
                                          </p:val>
                                        </p:tav>
                                        <p:tav tm="100000">
                                          <p:val>
                                            <p:strVal val="#ppt_y"/>
                                          </p:val>
                                        </p:tav>
                                      </p:tavLst>
                                    </p:anim>
                                  </p:childTnLst>
                                </p:cTn>
                              </p:par>
                              <p:par>
                                <p:cTn fill="hold" id="80" nodeType="withEffect" presetClass="entr" presetID="2" presetSubtype="1">
                                  <p:stCondLst>
                                    <p:cond delay="0"/>
                                  </p:stCondLst>
                                  <p:childTnLst>
                                    <p:set>
                                      <p:cBhvr>
                                        <p:cTn dur="1" fill="hold" id="81">
                                          <p:stCondLst>
                                            <p:cond delay="0"/>
                                          </p:stCondLst>
                                        </p:cTn>
                                        <p:tgtEl>
                                          <p:spTgt spid="18"/>
                                        </p:tgtEl>
                                        <p:attrNameLst>
                                          <p:attrName>style.visibility</p:attrName>
                                        </p:attrNameLst>
                                      </p:cBhvr>
                                      <p:to>
                                        <p:strVal val="visible"/>
                                      </p:to>
                                    </p:set>
                                    <p:anim calcmode="lin" valueType="num">
                                      <p:cBhvr additive="base">
                                        <p:cTn dur="500" fill="hold" id="82"/>
                                        <p:tgtEl>
                                          <p:spTgt spid="18"/>
                                        </p:tgtEl>
                                        <p:attrNameLst>
                                          <p:attrName>ppt_x</p:attrName>
                                        </p:attrNameLst>
                                      </p:cBhvr>
                                      <p:tavLst>
                                        <p:tav tm="0">
                                          <p:val>
                                            <p:strVal val="#ppt_x"/>
                                          </p:val>
                                        </p:tav>
                                        <p:tav tm="100000">
                                          <p:val>
                                            <p:strVal val="#ppt_x"/>
                                          </p:val>
                                        </p:tav>
                                      </p:tavLst>
                                    </p:anim>
                                    <p:anim calcmode="lin" valueType="num">
                                      <p:cBhvr additive="base">
                                        <p:cTn dur="500" fill="hold" id="83"/>
                                        <p:tgtEl>
                                          <p:spTgt spid="18"/>
                                        </p:tgtEl>
                                        <p:attrNameLst>
                                          <p:attrName>ppt_y</p:attrName>
                                        </p:attrNameLst>
                                      </p:cBhvr>
                                      <p:tavLst>
                                        <p:tav tm="0">
                                          <p:val>
                                            <p:strVal val="0-#ppt_h/2"/>
                                          </p:val>
                                        </p:tav>
                                        <p:tav tm="100000">
                                          <p:val>
                                            <p:strVal val="#ppt_y"/>
                                          </p:val>
                                        </p:tav>
                                      </p:tavLst>
                                    </p:anim>
                                  </p:childTnLst>
                                </p:cTn>
                              </p:par>
                            </p:childTnLst>
                          </p:cTn>
                        </p:par>
                        <p:par>
                          <p:cTn fill="hold" id="84" nodeType="afterGroup">
                            <p:stCondLst>
                              <p:cond delay="5750"/>
                            </p:stCondLst>
                            <p:childTnLst>
                              <p:par>
                                <p:cTn fill="hold" grpId="0" id="85" nodeType="afterEffect" presetClass="entr" presetID="53" presetSubtype="0">
                                  <p:stCondLst>
                                    <p:cond delay="0"/>
                                  </p:stCondLst>
                                  <p:childTnLst>
                                    <p:set>
                                      <p:cBhvr>
                                        <p:cTn dur="1" fill="hold" id="86">
                                          <p:stCondLst>
                                            <p:cond delay="0"/>
                                          </p:stCondLst>
                                        </p:cTn>
                                        <p:tgtEl>
                                          <p:spTgt spid="33"/>
                                        </p:tgtEl>
                                        <p:attrNameLst>
                                          <p:attrName>style.visibility</p:attrName>
                                        </p:attrNameLst>
                                      </p:cBhvr>
                                      <p:to>
                                        <p:strVal val="visible"/>
                                      </p:to>
                                    </p:set>
                                    <p:anim calcmode="lin" valueType="num">
                                      <p:cBhvr>
                                        <p:cTn dur="500" fill="hold" id="87"/>
                                        <p:tgtEl>
                                          <p:spTgt spid="33"/>
                                        </p:tgtEl>
                                        <p:attrNameLst>
                                          <p:attrName>ppt_w</p:attrName>
                                        </p:attrNameLst>
                                      </p:cBhvr>
                                      <p:tavLst>
                                        <p:tav tm="0">
                                          <p:val>
                                            <p:fltVal val="0"/>
                                          </p:val>
                                        </p:tav>
                                        <p:tav tm="100000">
                                          <p:val>
                                            <p:strVal val="#ppt_w"/>
                                          </p:val>
                                        </p:tav>
                                      </p:tavLst>
                                    </p:anim>
                                    <p:anim calcmode="lin" valueType="num">
                                      <p:cBhvr>
                                        <p:cTn dur="500" fill="hold" id="88"/>
                                        <p:tgtEl>
                                          <p:spTgt spid="33"/>
                                        </p:tgtEl>
                                        <p:attrNameLst>
                                          <p:attrName>ppt_h</p:attrName>
                                        </p:attrNameLst>
                                      </p:cBhvr>
                                      <p:tavLst>
                                        <p:tav tm="0">
                                          <p:val>
                                            <p:fltVal val="0"/>
                                          </p:val>
                                        </p:tav>
                                        <p:tav tm="100000">
                                          <p:val>
                                            <p:strVal val="#ppt_h"/>
                                          </p:val>
                                        </p:tav>
                                      </p:tavLst>
                                    </p:anim>
                                    <p:animEffect filter="fade" transition="in">
                                      <p:cBhvr>
                                        <p:cTn dur="500" id="89"/>
                                        <p:tgtEl>
                                          <p:spTgt spid="33"/>
                                        </p:tgtEl>
                                      </p:cBhvr>
                                    </p:animEffect>
                                  </p:childTnLst>
                                </p:cTn>
                              </p:par>
                            </p:childTnLst>
                          </p:cTn>
                        </p:par>
                        <p:par>
                          <p:cTn fill="hold" id="90" nodeType="afterGroup">
                            <p:stCondLst>
                              <p:cond delay="6250"/>
                            </p:stCondLst>
                            <p:childTnLst>
                              <p:par>
                                <p:cTn fill="hold" grpId="0" id="91" nodeType="afterEffect" presetClass="entr" presetID="2" presetSubtype="1">
                                  <p:stCondLst>
                                    <p:cond delay="0"/>
                                  </p:stCondLst>
                                  <p:childTnLst>
                                    <p:set>
                                      <p:cBhvr>
                                        <p:cTn dur="1" fill="hold" id="92">
                                          <p:stCondLst>
                                            <p:cond delay="0"/>
                                          </p:stCondLst>
                                        </p:cTn>
                                        <p:tgtEl>
                                          <p:spTgt spid="8"/>
                                        </p:tgtEl>
                                        <p:attrNameLst>
                                          <p:attrName>style.visibility</p:attrName>
                                        </p:attrNameLst>
                                      </p:cBhvr>
                                      <p:to>
                                        <p:strVal val="visible"/>
                                      </p:to>
                                    </p:set>
                                    <p:anim calcmode="lin" valueType="num">
                                      <p:cBhvr additive="base">
                                        <p:cTn dur="500" fill="hold" id="93"/>
                                        <p:tgtEl>
                                          <p:spTgt spid="8"/>
                                        </p:tgtEl>
                                        <p:attrNameLst>
                                          <p:attrName>ppt_x</p:attrName>
                                        </p:attrNameLst>
                                      </p:cBhvr>
                                      <p:tavLst>
                                        <p:tav tm="0">
                                          <p:val>
                                            <p:strVal val="#ppt_x"/>
                                          </p:val>
                                        </p:tav>
                                        <p:tav tm="100000">
                                          <p:val>
                                            <p:strVal val="#ppt_x"/>
                                          </p:val>
                                        </p:tav>
                                      </p:tavLst>
                                    </p:anim>
                                    <p:anim calcmode="lin" valueType="num">
                                      <p:cBhvr additive="base">
                                        <p:cTn dur="500" fill="hold" id="94"/>
                                        <p:tgtEl>
                                          <p:spTgt spid="8"/>
                                        </p:tgtEl>
                                        <p:attrNameLst>
                                          <p:attrName>ppt_y</p:attrName>
                                        </p:attrNameLst>
                                      </p:cBhvr>
                                      <p:tavLst>
                                        <p:tav tm="0">
                                          <p:val>
                                            <p:strVal val="0-#ppt_h/2"/>
                                          </p:val>
                                        </p:tav>
                                        <p:tav tm="100000">
                                          <p:val>
                                            <p:strVal val="#ppt_y"/>
                                          </p:val>
                                        </p:tav>
                                      </p:tavLst>
                                    </p:anim>
                                  </p:childTnLst>
                                </p:cTn>
                              </p:par>
                              <p:par>
                                <p:cTn fill="hold" id="95" nodeType="withEffect" presetClass="entr" presetID="2" presetSubtype="4">
                                  <p:stCondLst>
                                    <p:cond delay="0"/>
                                  </p:stCondLst>
                                  <p:childTnLst>
                                    <p:set>
                                      <p:cBhvr>
                                        <p:cTn dur="1" fill="hold" id="96">
                                          <p:stCondLst>
                                            <p:cond delay="0"/>
                                          </p:stCondLst>
                                        </p:cTn>
                                        <p:tgtEl>
                                          <p:spTgt spid="21"/>
                                        </p:tgtEl>
                                        <p:attrNameLst>
                                          <p:attrName>style.visibility</p:attrName>
                                        </p:attrNameLst>
                                      </p:cBhvr>
                                      <p:to>
                                        <p:strVal val="visible"/>
                                      </p:to>
                                    </p:set>
                                    <p:anim calcmode="lin" valueType="num">
                                      <p:cBhvr additive="base">
                                        <p:cTn dur="500" fill="hold" id="97"/>
                                        <p:tgtEl>
                                          <p:spTgt spid="21"/>
                                        </p:tgtEl>
                                        <p:attrNameLst>
                                          <p:attrName>ppt_x</p:attrName>
                                        </p:attrNameLst>
                                      </p:cBhvr>
                                      <p:tavLst>
                                        <p:tav tm="0">
                                          <p:val>
                                            <p:strVal val="#ppt_x"/>
                                          </p:val>
                                        </p:tav>
                                        <p:tav tm="100000">
                                          <p:val>
                                            <p:strVal val="#ppt_x"/>
                                          </p:val>
                                        </p:tav>
                                      </p:tavLst>
                                    </p:anim>
                                    <p:anim calcmode="lin" valueType="num">
                                      <p:cBhvr additive="base">
                                        <p:cTn dur="500" fill="hold" id="98"/>
                                        <p:tgtEl>
                                          <p:spTgt spid="21"/>
                                        </p:tgtEl>
                                        <p:attrNameLst>
                                          <p:attrName>ppt_y</p:attrName>
                                        </p:attrNameLst>
                                      </p:cBhvr>
                                      <p:tavLst>
                                        <p:tav tm="0">
                                          <p:val>
                                            <p:strVal val="1+#ppt_h/2"/>
                                          </p:val>
                                        </p:tav>
                                        <p:tav tm="100000">
                                          <p:val>
                                            <p:strVal val="#ppt_y"/>
                                          </p:val>
                                        </p:tav>
                                      </p:tavLst>
                                    </p:anim>
                                  </p:childTnLst>
                                </p:cTn>
                              </p:par>
                            </p:childTnLst>
                          </p:cTn>
                        </p:par>
                        <p:par>
                          <p:cTn fill="hold" id="99" nodeType="afterGroup">
                            <p:stCondLst>
                              <p:cond delay="6750"/>
                            </p:stCondLst>
                            <p:childTnLst>
                              <p:par>
                                <p:cTn fill="hold" grpId="0" id="100" nodeType="afterEffect" presetClass="entr" presetID="53" presetSubtype="0">
                                  <p:stCondLst>
                                    <p:cond delay="0"/>
                                  </p:stCondLst>
                                  <p:childTnLst>
                                    <p:set>
                                      <p:cBhvr>
                                        <p:cTn dur="1" fill="hold" id="101">
                                          <p:stCondLst>
                                            <p:cond delay="0"/>
                                          </p:stCondLst>
                                        </p:cTn>
                                        <p:tgtEl>
                                          <p:spTgt spid="32"/>
                                        </p:tgtEl>
                                        <p:attrNameLst>
                                          <p:attrName>style.visibility</p:attrName>
                                        </p:attrNameLst>
                                      </p:cBhvr>
                                      <p:to>
                                        <p:strVal val="visible"/>
                                      </p:to>
                                    </p:set>
                                    <p:anim calcmode="lin" valueType="num">
                                      <p:cBhvr>
                                        <p:cTn dur="500" fill="hold" id="102"/>
                                        <p:tgtEl>
                                          <p:spTgt spid="32"/>
                                        </p:tgtEl>
                                        <p:attrNameLst>
                                          <p:attrName>ppt_w</p:attrName>
                                        </p:attrNameLst>
                                      </p:cBhvr>
                                      <p:tavLst>
                                        <p:tav tm="0">
                                          <p:val>
                                            <p:fltVal val="0"/>
                                          </p:val>
                                        </p:tav>
                                        <p:tav tm="100000">
                                          <p:val>
                                            <p:strVal val="#ppt_w"/>
                                          </p:val>
                                        </p:tav>
                                      </p:tavLst>
                                    </p:anim>
                                    <p:anim calcmode="lin" valueType="num">
                                      <p:cBhvr>
                                        <p:cTn dur="500" fill="hold" id="103"/>
                                        <p:tgtEl>
                                          <p:spTgt spid="32"/>
                                        </p:tgtEl>
                                        <p:attrNameLst>
                                          <p:attrName>ppt_h</p:attrName>
                                        </p:attrNameLst>
                                      </p:cBhvr>
                                      <p:tavLst>
                                        <p:tav tm="0">
                                          <p:val>
                                            <p:fltVal val="0"/>
                                          </p:val>
                                        </p:tav>
                                        <p:tav tm="100000">
                                          <p:val>
                                            <p:strVal val="#ppt_h"/>
                                          </p:val>
                                        </p:tav>
                                      </p:tavLst>
                                    </p:anim>
                                    <p:animEffect filter="fade" transition="in">
                                      <p:cBhvr>
                                        <p:cTn dur="500" id="104"/>
                                        <p:tgtEl>
                                          <p:spTgt spid="32"/>
                                        </p:tgtEl>
                                      </p:cBhvr>
                                    </p:animEffect>
                                  </p:childTnLst>
                                </p:cTn>
                              </p:par>
                            </p:childTnLst>
                          </p:cTn>
                        </p:par>
                        <p:par>
                          <p:cTn fill="hold" id="105" nodeType="afterGroup">
                            <p:stCondLst>
                              <p:cond delay="7250"/>
                            </p:stCondLst>
                            <p:childTnLst>
                              <p:par>
                                <p:cTn fill="hold" grpId="0" id="106" nodeType="afterEffect" presetClass="entr" presetID="2" presetSubtype="1">
                                  <p:stCondLst>
                                    <p:cond delay="0"/>
                                  </p:stCondLst>
                                  <p:childTnLst>
                                    <p:set>
                                      <p:cBhvr>
                                        <p:cTn dur="1" fill="hold" id="107">
                                          <p:stCondLst>
                                            <p:cond delay="0"/>
                                          </p:stCondLst>
                                        </p:cTn>
                                        <p:tgtEl>
                                          <p:spTgt spid="9"/>
                                        </p:tgtEl>
                                        <p:attrNameLst>
                                          <p:attrName>style.visibility</p:attrName>
                                        </p:attrNameLst>
                                      </p:cBhvr>
                                      <p:to>
                                        <p:strVal val="visible"/>
                                      </p:to>
                                    </p:set>
                                    <p:anim calcmode="lin" valueType="num">
                                      <p:cBhvr additive="base">
                                        <p:cTn dur="500" fill="hold" id="108"/>
                                        <p:tgtEl>
                                          <p:spTgt spid="9"/>
                                        </p:tgtEl>
                                        <p:attrNameLst>
                                          <p:attrName>ppt_x</p:attrName>
                                        </p:attrNameLst>
                                      </p:cBhvr>
                                      <p:tavLst>
                                        <p:tav tm="0">
                                          <p:val>
                                            <p:strVal val="#ppt_x"/>
                                          </p:val>
                                        </p:tav>
                                        <p:tav tm="100000">
                                          <p:val>
                                            <p:strVal val="#ppt_x"/>
                                          </p:val>
                                        </p:tav>
                                      </p:tavLst>
                                    </p:anim>
                                    <p:anim calcmode="lin" valueType="num">
                                      <p:cBhvr additive="base">
                                        <p:cTn dur="500" fill="hold" id="109"/>
                                        <p:tgtEl>
                                          <p:spTgt spid="9"/>
                                        </p:tgtEl>
                                        <p:attrNameLst>
                                          <p:attrName>ppt_y</p:attrName>
                                        </p:attrNameLst>
                                      </p:cBhvr>
                                      <p:tavLst>
                                        <p:tav tm="0">
                                          <p:val>
                                            <p:strVal val="0-#ppt_h/2"/>
                                          </p:val>
                                        </p:tav>
                                        <p:tav tm="100000">
                                          <p:val>
                                            <p:strVal val="#ppt_y"/>
                                          </p:val>
                                        </p:tav>
                                      </p:tavLst>
                                    </p:anim>
                                  </p:childTnLst>
                                </p:cTn>
                              </p:par>
                            </p:childTnLst>
                          </p:cTn>
                        </p:par>
                        <p:par>
                          <p:cTn fill="hold" id="110" nodeType="afterGroup">
                            <p:stCondLst>
                              <p:cond delay="7750"/>
                            </p:stCondLst>
                            <p:childTnLst>
                              <p:par>
                                <p:cTn fill="hold" grpId="0" id="111" nodeType="afterEffect" presetClass="entr" presetID="22" presetSubtype="8">
                                  <p:stCondLst>
                                    <p:cond delay="0"/>
                                  </p:stCondLst>
                                  <p:childTnLst>
                                    <p:set>
                                      <p:cBhvr>
                                        <p:cTn dur="1" fill="hold" id="112">
                                          <p:stCondLst>
                                            <p:cond delay="0"/>
                                          </p:stCondLst>
                                        </p:cTn>
                                        <p:tgtEl>
                                          <p:spTgt spid="37"/>
                                        </p:tgtEl>
                                        <p:attrNameLst>
                                          <p:attrName>style.visibility</p:attrName>
                                        </p:attrNameLst>
                                      </p:cBhvr>
                                      <p:to>
                                        <p:strVal val="visible"/>
                                      </p:to>
                                    </p:set>
                                    <p:animEffect filter="wipe(left)" transition="in">
                                      <p:cBhvr>
                                        <p:cTn dur="1250" id="113"/>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30"/>
      <p:bldP grpId="0" spid="31"/>
      <p:bldP grpId="0" spid="32"/>
      <p:bldP grpId="0" spid="33"/>
      <p:bldP grpId="0" spid="34"/>
      <p:bldP grpId="0" spid="35"/>
      <p:bldP grpId="0" spid="3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1" name="组合 1"/>
          <p:cNvGrpSpPr/>
          <p:nvPr/>
        </p:nvGrpSpPr>
        <p:grpSpPr>
          <a:xfrm>
            <a:off x="1195077" y="1966311"/>
            <a:ext cx="1782156" cy="1782156"/>
            <a:chOff x="1835696" y="1738840"/>
            <a:chExt cx="1336965" cy="1336965"/>
          </a:xfrm>
        </p:grpSpPr>
        <p:grpSp>
          <p:nvGrpSpPr>
            <p:cNvPr id="72" name="组合 2"/>
            <p:cNvGrpSpPr/>
            <p:nvPr/>
          </p:nvGrpSpPr>
          <p:grpSpPr>
            <a:xfrm>
              <a:off x="1835696" y="1738840"/>
              <a:ext cx="1336965" cy="1336965"/>
              <a:chOff x="966782" y="1738840"/>
              <a:chExt cx="1336965" cy="1336965"/>
            </a:xfrm>
          </p:grpSpPr>
          <p:sp>
            <p:nvSpPr>
              <p:cNvPr id="74" name="矩形 4"/>
              <p:cNvSpPr/>
              <p:nvPr/>
            </p:nvSpPr>
            <p:spPr>
              <a:xfrm>
                <a:off x="966782" y="1738840"/>
                <a:ext cx="1336965" cy="1336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bg2">
                      <a:lumMod val="10000"/>
                    </a:schemeClr>
                  </a:solidFill>
                  <a:latin charset="-122" panose="020b0503020204020204" pitchFamily="34" typeface="微软雅黑"/>
                  <a:ea charset="-122" panose="020b0503020204020204" pitchFamily="34" typeface="微软雅黑"/>
                </a:endParaRPr>
              </a:p>
            </p:txBody>
          </p:sp>
          <p:sp>
            <p:nvSpPr>
              <p:cNvPr id="77" name="矩形 5"/>
              <p:cNvSpPr/>
              <p:nvPr/>
            </p:nvSpPr>
            <p:spPr>
              <a:xfrm>
                <a:off x="1943708" y="2715766"/>
                <a:ext cx="360039" cy="360039"/>
              </a:xfrm>
              <a:prstGeom prst="rect">
                <a:avLst/>
              </a:prstGeom>
              <a:solidFill>
                <a:schemeClr val="bg1"/>
              </a:solidFill>
              <a:ln w="3175">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666">
                    <a:solidFill>
                      <a:schemeClr val="tx1">
                        <a:lumMod val="65000"/>
                        <a:lumOff val="35000"/>
                      </a:schemeClr>
                    </a:solidFill>
                    <a:latin charset="-122" panose="020b0503020204020204" pitchFamily="34" typeface="微软雅黑"/>
                    <a:ea charset="-122" panose="020b0503020204020204" pitchFamily="34" typeface="微软雅黑"/>
                  </a:rPr>
                  <a:t>S</a:t>
                </a:r>
              </a:p>
            </p:txBody>
          </p:sp>
        </p:grpSp>
        <p:sp>
          <p:nvSpPr>
            <p:cNvPr id="73" name="矩形 3"/>
            <p:cNvSpPr/>
            <p:nvPr/>
          </p:nvSpPr>
          <p:spPr>
            <a:xfrm>
              <a:off x="2036296" y="2276517"/>
              <a:ext cx="951795" cy="312463"/>
            </a:xfrm>
            <a:prstGeom prst="rect">
              <a:avLst/>
            </a:prstGeom>
          </p:spPr>
          <p:txBody>
            <a:bodyPr wrap="none">
              <a:spAutoFit/>
            </a:bodyPr>
            <a:lstStyle/>
            <a:p>
              <a:pPr algn="ctr"/>
              <a:r>
                <a:rPr altLang="en-US" lang="zh-CN" sz="2133">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添加标题</a:t>
              </a:r>
            </a:p>
          </p:txBody>
        </p:sp>
      </p:grpSp>
      <p:grpSp>
        <p:nvGrpSpPr>
          <p:cNvPr id="83" name="组合 6"/>
          <p:cNvGrpSpPr/>
          <p:nvPr/>
        </p:nvGrpSpPr>
        <p:grpSpPr>
          <a:xfrm>
            <a:off x="3265194" y="1966311"/>
            <a:ext cx="1782156" cy="1782156"/>
            <a:chOff x="3388686" y="1738840"/>
            <a:chExt cx="1336965" cy="1336965"/>
          </a:xfrm>
        </p:grpSpPr>
        <p:grpSp>
          <p:nvGrpSpPr>
            <p:cNvPr id="84" name="组合 7"/>
            <p:cNvGrpSpPr/>
            <p:nvPr/>
          </p:nvGrpSpPr>
          <p:grpSpPr>
            <a:xfrm>
              <a:off x="3388686" y="1738840"/>
              <a:ext cx="1336965" cy="1336965"/>
              <a:chOff x="966782" y="1738840"/>
              <a:chExt cx="1336965" cy="1336965"/>
            </a:xfrm>
          </p:grpSpPr>
          <p:sp>
            <p:nvSpPr>
              <p:cNvPr id="86" name="矩形 9"/>
              <p:cNvSpPr/>
              <p:nvPr/>
            </p:nvSpPr>
            <p:spPr>
              <a:xfrm>
                <a:off x="966782" y="1738840"/>
                <a:ext cx="1336965" cy="1336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bg2">
                      <a:lumMod val="10000"/>
                    </a:schemeClr>
                  </a:solidFill>
                  <a:latin charset="-122" panose="020b0503020204020204" pitchFamily="34" typeface="微软雅黑"/>
                  <a:ea charset="-122" panose="020b0503020204020204" pitchFamily="34" typeface="微软雅黑"/>
                </a:endParaRPr>
              </a:p>
            </p:txBody>
          </p:sp>
          <p:sp>
            <p:nvSpPr>
              <p:cNvPr id="94" name="矩形 10"/>
              <p:cNvSpPr/>
              <p:nvPr/>
            </p:nvSpPr>
            <p:spPr>
              <a:xfrm>
                <a:off x="966782" y="2715766"/>
                <a:ext cx="360039" cy="360039"/>
              </a:xfrm>
              <a:prstGeom prst="rect">
                <a:avLst/>
              </a:prstGeom>
              <a:solidFill>
                <a:schemeClr val="bg1"/>
              </a:solidFill>
              <a:ln w="3175">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666">
                    <a:solidFill>
                      <a:schemeClr val="tx1">
                        <a:lumMod val="65000"/>
                        <a:lumOff val="35000"/>
                      </a:schemeClr>
                    </a:solidFill>
                    <a:latin charset="-122" panose="020b0503020204020204" pitchFamily="34" typeface="微软雅黑"/>
                    <a:ea charset="-122" panose="020b0503020204020204" pitchFamily="34" typeface="微软雅黑"/>
                  </a:rPr>
                  <a:t>W</a:t>
                </a:r>
              </a:p>
            </p:txBody>
          </p:sp>
        </p:grpSp>
        <p:sp>
          <p:nvSpPr>
            <p:cNvPr id="85" name="矩形 8"/>
            <p:cNvSpPr/>
            <p:nvPr/>
          </p:nvSpPr>
          <p:spPr>
            <a:xfrm>
              <a:off x="3590088" y="2276517"/>
              <a:ext cx="951795" cy="312463"/>
            </a:xfrm>
            <a:prstGeom prst="rect">
              <a:avLst/>
            </a:prstGeom>
          </p:spPr>
          <p:txBody>
            <a:bodyPr wrap="none">
              <a:spAutoFit/>
            </a:bodyPr>
            <a:lstStyle/>
            <a:p>
              <a:pPr algn="ctr"/>
              <a:r>
                <a:rPr altLang="en-US" lang="zh-CN" sz="2133">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添加标题</a:t>
              </a:r>
            </a:p>
          </p:txBody>
        </p:sp>
      </p:grpSp>
      <p:grpSp>
        <p:nvGrpSpPr>
          <p:cNvPr id="97" name="组合 11"/>
          <p:cNvGrpSpPr/>
          <p:nvPr/>
        </p:nvGrpSpPr>
        <p:grpSpPr>
          <a:xfrm>
            <a:off x="1195077" y="3892447"/>
            <a:ext cx="1782156" cy="1782156"/>
            <a:chOff x="1835696" y="3183818"/>
            <a:chExt cx="1336965" cy="1336965"/>
          </a:xfrm>
        </p:grpSpPr>
        <p:grpSp>
          <p:nvGrpSpPr>
            <p:cNvPr id="100" name="组合 12"/>
            <p:cNvGrpSpPr/>
            <p:nvPr/>
          </p:nvGrpSpPr>
          <p:grpSpPr>
            <a:xfrm>
              <a:off x="1835696" y="3183818"/>
              <a:ext cx="1336965" cy="1336965"/>
              <a:chOff x="966782" y="1738840"/>
              <a:chExt cx="1336965" cy="1336965"/>
            </a:xfrm>
          </p:grpSpPr>
          <p:sp>
            <p:nvSpPr>
              <p:cNvPr id="106" name="矩形 14"/>
              <p:cNvSpPr/>
              <p:nvPr/>
            </p:nvSpPr>
            <p:spPr>
              <a:xfrm>
                <a:off x="966782" y="1738840"/>
                <a:ext cx="1336965" cy="1336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bg2">
                      <a:lumMod val="10000"/>
                    </a:schemeClr>
                  </a:solidFill>
                  <a:latin charset="-122" panose="020b0503020204020204" pitchFamily="34" typeface="微软雅黑"/>
                  <a:ea charset="-122" panose="020b0503020204020204" pitchFamily="34" typeface="微软雅黑"/>
                </a:endParaRPr>
              </a:p>
            </p:txBody>
          </p:sp>
          <p:sp>
            <p:nvSpPr>
              <p:cNvPr id="107" name="矩形 15"/>
              <p:cNvSpPr/>
              <p:nvPr/>
            </p:nvSpPr>
            <p:spPr>
              <a:xfrm>
                <a:off x="1943708" y="1738840"/>
                <a:ext cx="360039" cy="360039"/>
              </a:xfrm>
              <a:prstGeom prst="rect">
                <a:avLst/>
              </a:prstGeom>
              <a:solidFill>
                <a:schemeClr val="bg1"/>
              </a:solidFill>
              <a:ln w="3175">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666">
                    <a:solidFill>
                      <a:schemeClr val="tx1">
                        <a:lumMod val="65000"/>
                        <a:lumOff val="35000"/>
                      </a:schemeClr>
                    </a:solidFill>
                    <a:latin charset="-122" panose="020b0503020204020204" pitchFamily="34" typeface="微软雅黑"/>
                    <a:ea charset="-122" panose="020b0503020204020204" pitchFamily="34" typeface="微软雅黑"/>
                  </a:rPr>
                  <a:t>O</a:t>
                </a:r>
              </a:p>
            </p:txBody>
          </p:sp>
        </p:grpSp>
        <p:sp>
          <p:nvSpPr>
            <p:cNvPr id="103" name="矩形 13"/>
            <p:cNvSpPr/>
            <p:nvPr/>
          </p:nvSpPr>
          <p:spPr>
            <a:xfrm>
              <a:off x="2028279" y="3721495"/>
              <a:ext cx="951795" cy="312463"/>
            </a:xfrm>
            <a:prstGeom prst="rect">
              <a:avLst/>
            </a:prstGeom>
          </p:spPr>
          <p:txBody>
            <a:bodyPr wrap="none">
              <a:spAutoFit/>
            </a:bodyPr>
            <a:lstStyle/>
            <a:p>
              <a:pPr algn="ctr"/>
              <a:r>
                <a:rPr altLang="en-US" lang="zh-CN" sz="2133">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添加标题</a:t>
              </a:r>
            </a:p>
          </p:txBody>
        </p:sp>
      </p:grpSp>
      <p:grpSp>
        <p:nvGrpSpPr>
          <p:cNvPr id="108" name="组合 16"/>
          <p:cNvGrpSpPr/>
          <p:nvPr/>
        </p:nvGrpSpPr>
        <p:grpSpPr>
          <a:xfrm>
            <a:off x="3265194" y="3892447"/>
            <a:ext cx="1782156" cy="1782156"/>
            <a:chOff x="3388686" y="3183818"/>
            <a:chExt cx="1336965" cy="1336965"/>
          </a:xfrm>
        </p:grpSpPr>
        <p:grpSp>
          <p:nvGrpSpPr>
            <p:cNvPr id="109" name="组合 17"/>
            <p:cNvGrpSpPr/>
            <p:nvPr/>
          </p:nvGrpSpPr>
          <p:grpSpPr>
            <a:xfrm>
              <a:off x="3388686" y="3183818"/>
              <a:ext cx="1336965" cy="1336965"/>
              <a:chOff x="966782" y="1738840"/>
              <a:chExt cx="1336965" cy="1336965"/>
            </a:xfrm>
          </p:grpSpPr>
          <p:sp>
            <p:nvSpPr>
              <p:cNvPr id="111" name="矩形 19"/>
              <p:cNvSpPr/>
              <p:nvPr/>
            </p:nvSpPr>
            <p:spPr>
              <a:xfrm>
                <a:off x="966782" y="1738840"/>
                <a:ext cx="1336965" cy="13369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bg2">
                      <a:lumMod val="10000"/>
                    </a:schemeClr>
                  </a:solidFill>
                  <a:latin charset="-122" panose="020b0503020204020204" pitchFamily="34" typeface="微软雅黑"/>
                  <a:ea charset="-122" panose="020b0503020204020204" pitchFamily="34" typeface="微软雅黑"/>
                </a:endParaRPr>
              </a:p>
            </p:txBody>
          </p:sp>
          <p:sp>
            <p:nvSpPr>
              <p:cNvPr id="112" name="矩形 20"/>
              <p:cNvSpPr/>
              <p:nvPr/>
            </p:nvSpPr>
            <p:spPr>
              <a:xfrm>
                <a:off x="966782" y="1738840"/>
                <a:ext cx="360039" cy="360039"/>
              </a:xfrm>
              <a:prstGeom prst="rect">
                <a:avLst/>
              </a:prstGeom>
              <a:solidFill>
                <a:schemeClr val="bg1"/>
              </a:solidFill>
              <a:ln w="3175">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666">
                    <a:solidFill>
                      <a:schemeClr val="tx1">
                        <a:lumMod val="65000"/>
                        <a:lumOff val="35000"/>
                      </a:schemeClr>
                    </a:solidFill>
                    <a:latin charset="-122" panose="020b0503020204020204" pitchFamily="34" typeface="微软雅黑"/>
                    <a:ea charset="-122" panose="020b0503020204020204" pitchFamily="34" typeface="微软雅黑"/>
                  </a:rPr>
                  <a:t>T</a:t>
                </a:r>
              </a:p>
            </p:txBody>
          </p:sp>
        </p:grpSp>
        <p:sp>
          <p:nvSpPr>
            <p:cNvPr id="110" name="矩形 18"/>
            <p:cNvSpPr/>
            <p:nvPr/>
          </p:nvSpPr>
          <p:spPr>
            <a:xfrm>
              <a:off x="3581271" y="3721495"/>
              <a:ext cx="951795" cy="312463"/>
            </a:xfrm>
            <a:prstGeom prst="rect">
              <a:avLst/>
            </a:prstGeom>
          </p:spPr>
          <p:txBody>
            <a:bodyPr wrap="none">
              <a:spAutoFit/>
            </a:bodyPr>
            <a:lstStyle/>
            <a:p>
              <a:pPr algn="ctr"/>
              <a:r>
                <a:rPr altLang="en-US" lang="zh-CN" sz="2133">
                  <a:solidFill>
                    <a:schemeClr val="bg1"/>
                  </a:solidFill>
                  <a:latin charset="-122" panose="020b0503020204020204" pitchFamily="34" typeface="微软雅黑"/>
                  <a:ea charset="-122" panose="020b0503020204020204" pitchFamily="34" typeface="微软雅黑"/>
                  <a:cs charset="0" panose="020b0604020202020204" pitchFamily="34" typeface="Arial"/>
                </a:rPr>
                <a:t>添加标题</a:t>
              </a:r>
            </a:p>
          </p:txBody>
        </p:sp>
      </p:grpSp>
      <p:grpSp>
        <p:nvGrpSpPr>
          <p:cNvPr id="113" name="组合 25"/>
          <p:cNvGrpSpPr/>
          <p:nvPr/>
        </p:nvGrpSpPr>
        <p:grpSpPr>
          <a:xfrm>
            <a:off x="5802388" y="1788235"/>
            <a:ext cx="5245322" cy="937584"/>
            <a:chOff x="503238" y="2770637"/>
            <a:chExt cx="3204356" cy="703371"/>
          </a:xfrm>
        </p:grpSpPr>
        <p:sp>
          <p:nvSpPr>
            <p:cNvPr id="114" name="矩形 26"/>
            <p:cNvSpPr/>
            <p:nvPr/>
          </p:nvSpPr>
          <p:spPr>
            <a:xfrm>
              <a:off x="503238" y="3053880"/>
              <a:ext cx="3204356" cy="416073"/>
            </a:xfrm>
            <a:prstGeom prst="rect">
              <a:avLst/>
            </a:prstGeom>
          </p:spPr>
          <p:txBody>
            <a:bodyPr wrap="square">
              <a:spAutoFit/>
            </a:bodyPr>
            <a:lstStyle/>
            <a:p>
              <a:pPr algn="just">
                <a:lnSpc>
                  <a:spcPct val="114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sp>
          <p:nvSpPr>
            <p:cNvPr id="115" name="矩形 27"/>
            <p:cNvSpPr/>
            <p:nvPr/>
          </p:nvSpPr>
          <p:spPr>
            <a:xfrm>
              <a:off x="565895" y="2770637"/>
              <a:ext cx="978722" cy="281937"/>
            </a:xfrm>
            <a:prstGeom prst="rect">
              <a:avLst/>
            </a:prstGeom>
          </p:spPr>
          <p:txBody>
            <a:bodyPr wrap="none">
              <a:spAutoFit/>
            </a:bodyPr>
            <a:lstStyle/>
            <a:p>
              <a:pPr>
                <a:defRPr/>
              </a:pPr>
              <a:r>
                <a:rPr altLang="en-US" lang="zh-CN" sz="1866">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grpSp>
      <p:grpSp>
        <p:nvGrpSpPr>
          <p:cNvPr id="116" name="组合 37"/>
          <p:cNvGrpSpPr/>
          <p:nvPr/>
        </p:nvGrpSpPr>
        <p:grpSpPr>
          <a:xfrm>
            <a:off x="5802388" y="2824242"/>
            <a:ext cx="5245322" cy="937584"/>
            <a:chOff x="503238" y="2770637"/>
            <a:chExt cx="3204356" cy="703371"/>
          </a:xfrm>
        </p:grpSpPr>
        <p:sp>
          <p:nvSpPr>
            <p:cNvPr id="117" name="矩形 38"/>
            <p:cNvSpPr/>
            <p:nvPr/>
          </p:nvSpPr>
          <p:spPr>
            <a:xfrm>
              <a:off x="503238" y="3053881"/>
              <a:ext cx="3204356" cy="416073"/>
            </a:xfrm>
            <a:prstGeom prst="rect">
              <a:avLst/>
            </a:prstGeom>
          </p:spPr>
          <p:txBody>
            <a:bodyPr wrap="square">
              <a:spAutoFit/>
            </a:bodyPr>
            <a:lstStyle/>
            <a:p>
              <a:pPr algn="just">
                <a:lnSpc>
                  <a:spcPct val="114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sp>
          <p:nvSpPr>
            <p:cNvPr id="118" name="矩形 39"/>
            <p:cNvSpPr/>
            <p:nvPr/>
          </p:nvSpPr>
          <p:spPr>
            <a:xfrm>
              <a:off x="565895" y="2770637"/>
              <a:ext cx="978722" cy="281937"/>
            </a:xfrm>
            <a:prstGeom prst="rect">
              <a:avLst/>
            </a:prstGeom>
          </p:spPr>
          <p:txBody>
            <a:bodyPr wrap="none">
              <a:spAutoFit/>
            </a:bodyPr>
            <a:lstStyle/>
            <a:p>
              <a:pPr>
                <a:defRPr/>
              </a:pPr>
              <a:r>
                <a:rPr altLang="en-US" lang="zh-CN" sz="1866">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grpSp>
      <p:grpSp>
        <p:nvGrpSpPr>
          <p:cNvPr id="119" name="组合 40"/>
          <p:cNvGrpSpPr/>
          <p:nvPr/>
        </p:nvGrpSpPr>
        <p:grpSpPr>
          <a:xfrm>
            <a:off x="5802388" y="3860245"/>
            <a:ext cx="5245322" cy="937584"/>
            <a:chOff x="503238" y="2770637"/>
            <a:chExt cx="3204356" cy="703371"/>
          </a:xfrm>
        </p:grpSpPr>
        <p:sp>
          <p:nvSpPr>
            <p:cNvPr id="120" name="矩形 41"/>
            <p:cNvSpPr/>
            <p:nvPr/>
          </p:nvSpPr>
          <p:spPr>
            <a:xfrm>
              <a:off x="503238" y="3053880"/>
              <a:ext cx="3204356" cy="416073"/>
            </a:xfrm>
            <a:prstGeom prst="rect">
              <a:avLst/>
            </a:prstGeom>
          </p:spPr>
          <p:txBody>
            <a:bodyPr wrap="square">
              <a:spAutoFit/>
            </a:bodyPr>
            <a:lstStyle/>
            <a:p>
              <a:pPr algn="just">
                <a:lnSpc>
                  <a:spcPct val="114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sp>
          <p:nvSpPr>
            <p:cNvPr id="121" name="矩形 42"/>
            <p:cNvSpPr/>
            <p:nvPr/>
          </p:nvSpPr>
          <p:spPr>
            <a:xfrm>
              <a:off x="565895" y="2770637"/>
              <a:ext cx="978722" cy="281937"/>
            </a:xfrm>
            <a:prstGeom prst="rect">
              <a:avLst/>
            </a:prstGeom>
          </p:spPr>
          <p:txBody>
            <a:bodyPr wrap="none">
              <a:spAutoFit/>
            </a:bodyPr>
            <a:lstStyle/>
            <a:p>
              <a:pPr>
                <a:defRPr/>
              </a:pPr>
              <a:r>
                <a:rPr altLang="en-US" lang="zh-CN" sz="1866">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grpSp>
      <p:grpSp>
        <p:nvGrpSpPr>
          <p:cNvPr id="122" name="组合 43"/>
          <p:cNvGrpSpPr/>
          <p:nvPr/>
        </p:nvGrpSpPr>
        <p:grpSpPr>
          <a:xfrm>
            <a:off x="5802388" y="4896251"/>
            <a:ext cx="5245322" cy="937584"/>
            <a:chOff x="503238" y="2770637"/>
            <a:chExt cx="3204356" cy="703371"/>
          </a:xfrm>
        </p:grpSpPr>
        <p:sp>
          <p:nvSpPr>
            <p:cNvPr id="123" name="矩形 44"/>
            <p:cNvSpPr/>
            <p:nvPr/>
          </p:nvSpPr>
          <p:spPr>
            <a:xfrm>
              <a:off x="503238" y="3053880"/>
              <a:ext cx="3204356" cy="416073"/>
            </a:xfrm>
            <a:prstGeom prst="rect">
              <a:avLst/>
            </a:prstGeom>
          </p:spPr>
          <p:txBody>
            <a:bodyPr wrap="square">
              <a:spAutoFit/>
            </a:bodyPr>
            <a:lstStyle/>
            <a:p>
              <a:pPr algn="just">
                <a:lnSpc>
                  <a:spcPct val="114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sp>
          <p:nvSpPr>
            <p:cNvPr id="124" name="矩形 45"/>
            <p:cNvSpPr/>
            <p:nvPr/>
          </p:nvSpPr>
          <p:spPr>
            <a:xfrm>
              <a:off x="565895" y="2770637"/>
              <a:ext cx="978722" cy="281937"/>
            </a:xfrm>
            <a:prstGeom prst="rect">
              <a:avLst/>
            </a:prstGeom>
          </p:spPr>
          <p:txBody>
            <a:bodyPr wrap="none">
              <a:spAutoFit/>
            </a:bodyPr>
            <a:lstStyle/>
            <a:p>
              <a:pPr>
                <a:defRPr/>
              </a:pPr>
              <a:r>
                <a:rPr altLang="en-US" lang="zh-CN" sz="1866">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grpSp>
      <p:grpSp>
        <p:nvGrpSpPr>
          <p:cNvPr id="125" name="组合 101"/>
          <p:cNvGrpSpPr>
            <a:grpSpLocks noChangeAspect="1"/>
          </p:cNvGrpSpPr>
          <p:nvPr/>
        </p:nvGrpSpPr>
        <p:grpSpPr>
          <a:xfrm>
            <a:off x="1906096" y="2210120"/>
            <a:ext cx="460511" cy="354002"/>
            <a:chOff x="8204201" y="339725"/>
            <a:chExt cx="954087" cy="733425"/>
          </a:xfrm>
          <a:solidFill>
            <a:schemeClr val="bg1"/>
          </a:solidFill>
        </p:grpSpPr>
        <p:sp>
          <p:nvSpPr>
            <p:cNvPr id="126" name="Freeform 6"/>
            <p:cNvSpPr>
              <a:spLocks noEditPoints="1"/>
            </p:cNvSpPr>
            <p:nvPr/>
          </p:nvSpPr>
          <p:spPr bwMode="auto">
            <a:xfrm>
              <a:off x="8204201" y="438150"/>
              <a:ext cx="631825" cy="635000"/>
            </a:xfrm>
            <a:custGeom>
              <a:gdLst>
                <a:gd fmla="*/ 168 w 168" name="T0"/>
                <a:gd fmla="*/ 95 h 167" name="T1"/>
                <a:gd fmla="*/ 168 w 168" name="T2"/>
                <a:gd fmla="*/ 73 h 167" name="T3"/>
                <a:gd fmla="*/ 151 w 168" name="T4"/>
                <a:gd fmla="*/ 69 h 167" name="T5"/>
                <a:gd fmla="*/ 147 w 168" name="T6"/>
                <a:gd fmla="*/ 56 h 167" name="T7"/>
                <a:gd fmla="*/ 158 w 168" name="T8"/>
                <a:gd fmla="*/ 43 h 167" name="T9"/>
                <a:gd fmla="*/ 146 w 168" name="T10"/>
                <a:gd fmla="*/ 25 h 167" name="T11"/>
                <a:gd fmla="*/ 130 w 168" name="T12"/>
                <a:gd fmla="*/ 32 h 167" name="T13"/>
                <a:gd fmla="*/ 119 w 168" name="T14"/>
                <a:gd fmla="*/ 24 h 167" name="T15"/>
                <a:gd fmla="*/ 120 w 168" name="T16"/>
                <a:gd fmla="*/ 7 h 167" name="T17"/>
                <a:gd fmla="*/ 99 w 168" name="T18"/>
                <a:gd fmla="*/ 0 h 167" name="T19"/>
                <a:gd fmla="*/ 91 w 168" name="T20"/>
                <a:gd fmla="*/ 15 h 167" name="T21"/>
                <a:gd fmla="*/ 84 w 168" name="T22"/>
                <a:gd fmla="*/ 15 h 167" name="T23"/>
                <a:gd fmla="*/ 77 w 168" name="T24"/>
                <a:gd fmla="*/ 15 h 167" name="T25"/>
                <a:gd fmla="*/ 69 w 168" name="T26"/>
                <a:gd fmla="*/ 0 h 167" name="T27"/>
                <a:gd fmla="*/ 48 w 168" name="T28"/>
                <a:gd fmla="*/ 7 h 167" name="T29"/>
                <a:gd fmla="*/ 49 w 168" name="T30"/>
                <a:gd fmla="*/ 24 h 167" name="T31"/>
                <a:gd fmla="*/ 38 w 168" name="T32"/>
                <a:gd fmla="*/ 32 h 167" name="T33"/>
                <a:gd fmla="*/ 23 w 168" name="T34"/>
                <a:gd fmla="*/ 25 h 167" name="T35"/>
                <a:gd fmla="*/ 10 w 168" name="T36"/>
                <a:gd fmla="*/ 43 h 167" name="T37"/>
                <a:gd fmla="*/ 21 w 168" name="T38"/>
                <a:gd fmla="*/ 56 h 167" name="T39"/>
                <a:gd fmla="*/ 17 w 168" name="T40"/>
                <a:gd fmla="*/ 69 h 167" name="T41"/>
                <a:gd fmla="*/ 0 w 168" name="T42"/>
                <a:gd fmla="*/ 73 h 167" name="T43"/>
                <a:gd fmla="*/ 0 w 168" name="T44"/>
                <a:gd fmla="*/ 95 h 167" name="T45"/>
                <a:gd fmla="*/ 17 w 168" name="T46"/>
                <a:gd fmla="*/ 98 h 167" name="T47"/>
                <a:gd fmla="*/ 21 w 168" name="T48"/>
                <a:gd fmla="*/ 111 h 167" name="T49"/>
                <a:gd fmla="*/ 10 w 168" name="T50"/>
                <a:gd fmla="*/ 124 h 167" name="T51"/>
                <a:gd fmla="*/ 23 w 168" name="T52"/>
                <a:gd fmla="*/ 142 h 167" name="T53"/>
                <a:gd fmla="*/ 38 w 168" name="T54"/>
                <a:gd fmla="*/ 135 h 167" name="T55"/>
                <a:gd fmla="*/ 49 w 168" name="T56"/>
                <a:gd fmla="*/ 143 h 167" name="T57"/>
                <a:gd fmla="*/ 48 w 168" name="T58"/>
                <a:gd fmla="*/ 160 h 167" name="T59"/>
                <a:gd fmla="*/ 69 w 168" name="T60"/>
                <a:gd fmla="*/ 167 h 167" name="T61"/>
                <a:gd fmla="*/ 77 w 168" name="T62"/>
                <a:gd fmla="*/ 152 h 167" name="T63"/>
                <a:gd fmla="*/ 84 w 168" name="T64"/>
                <a:gd fmla="*/ 152 h 167" name="T65"/>
                <a:gd fmla="*/ 91 w 168" name="T66"/>
                <a:gd fmla="*/ 152 h 167" name="T67"/>
                <a:gd fmla="*/ 100 w 168" name="T68"/>
                <a:gd fmla="*/ 167 h 167" name="T69"/>
                <a:gd fmla="*/ 121 w 168" name="T70"/>
                <a:gd fmla="*/ 160 h 167" name="T71"/>
                <a:gd fmla="*/ 119 w 168" name="T72"/>
                <a:gd fmla="*/ 143 h 167" name="T73"/>
                <a:gd fmla="*/ 130 w 168" name="T74"/>
                <a:gd fmla="*/ 135 h 167" name="T75"/>
                <a:gd fmla="*/ 146 w 168" name="T76"/>
                <a:gd fmla="*/ 142 h 167" name="T77"/>
                <a:gd fmla="*/ 158 w 168" name="T78"/>
                <a:gd fmla="*/ 124 h 167" name="T79"/>
                <a:gd fmla="*/ 147 w 168" name="T80"/>
                <a:gd fmla="*/ 111 h 167" name="T81"/>
                <a:gd fmla="*/ 151 w 168" name="T82"/>
                <a:gd fmla="*/ 98 h 167" name="T83"/>
                <a:gd fmla="*/ 168 w 168" name="T84"/>
                <a:gd fmla="*/ 95 h 167" name="T85"/>
                <a:gd fmla="*/ 84 w 168" name="T86"/>
                <a:gd fmla="*/ 133 h 167" name="T87"/>
                <a:gd fmla="*/ 35 w 168" name="T88"/>
                <a:gd fmla="*/ 84 h 167" name="T89"/>
                <a:gd fmla="*/ 84 w 168" name="T90"/>
                <a:gd fmla="*/ 34 h 167" name="T91"/>
                <a:gd fmla="*/ 133 w 168" name="T92"/>
                <a:gd fmla="*/ 84 h 167" name="T93"/>
                <a:gd fmla="*/ 84 w 168" name="T94"/>
                <a:gd fmla="*/ 133 h 1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67" w="168">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endParaRPr altLang="en-US" lang="zh-CN" sz="3199"/>
            </a:p>
          </p:txBody>
        </p:sp>
        <p:sp>
          <p:nvSpPr>
            <p:cNvPr id="127" name="Freeform 7"/>
            <p:cNvSpPr>
              <a:spLocks noEditPoints="1"/>
            </p:cNvSpPr>
            <p:nvPr/>
          </p:nvSpPr>
          <p:spPr bwMode="auto">
            <a:xfrm>
              <a:off x="8783638" y="339725"/>
              <a:ext cx="374650" cy="379413"/>
            </a:xfrm>
            <a:custGeom>
              <a:gdLst>
                <a:gd fmla="*/ 100 w 100" name="T0"/>
                <a:gd fmla="*/ 57 h 100" name="T1"/>
                <a:gd fmla="*/ 100 w 100" name="T2"/>
                <a:gd fmla="*/ 43 h 100" name="T3"/>
                <a:gd fmla="*/ 90 w 100" name="T4"/>
                <a:gd fmla="*/ 41 h 100" name="T5"/>
                <a:gd fmla="*/ 87 w 100" name="T6"/>
                <a:gd fmla="*/ 34 h 100" name="T7"/>
                <a:gd fmla="*/ 94 w 100" name="T8"/>
                <a:gd fmla="*/ 26 h 100" name="T9"/>
                <a:gd fmla="*/ 86 w 100" name="T10"/>
                <a:gd fmla="*/ 15 h 100" name="T11"/>
                <a:gd fmla="*/ 77 w 100" name="T12"/>
                <a:gd fmla="*/ 20 h 100" name="T13"/>
                <a:gd fmla="*/ 70 w 100" name="T14"/>
                <a:gd fmla="*/ 15 h 100" name="T15"/>
                <a:gd fmla="*/ 72 w 100" name="T16"/>
                <a:gd fmla="*/ 5 h 100" name="T17"/>
                <a:gd fmla="*/ 59 w 100" name="T18"/>
                <a:gd fmla="*/ 0 h 100" name="T19"/>
                <a:gd fmla="*/ 54 w 100" name="T20"/>
                <a:gd fmla="*/ 9 h 100" name="T21"/>
                <a:gd fmla="*/ 50 w 100" name="T22"/>
                <a:gd fmla="*/ 9 h 100" name="T23"/>
                <a:gd fmla="*/ 46 w 100" name="T24"/>
                <a:gd fmla="*/ 9 h 100" name="T25"/>
                <a:gd fmla="*/ 41 w 100" name="T26"/>
                <a:gd fmla="*/ 1 h 100" name="T27"/>
                <a:gd fmla="*/ 28 w 100" name="T28"/>
                <a:gd fmla="*/ 5 h 100" name="T29"/>
                <a:gd fmla="*/ 29 w 100" name="T30"/>
                <a:gd fmla="*/ 15 h 100" name="T31"/>
                <a:gd fmla="*/ 23 w 100" name="T32"/>
                <a:gd fmla="*/ 20 h 100" name="T33"/>
                <a:gd fmla="*/ 13 w 100" name="T34"/>
                <a:gd fmla="*/ 15 h 100" name="T35"/>
                <a:gd fmla="*/ 6 w 100" name="T36"/>
                <a:gd fmla="*/ 26 h 100" name="T37"/>
                <a:gd fmla="*/ 13 w 100" name="T38"/>
                <a:gd fmla="*/ 34 h 100" name="T39"/>
                <a:gd fmla="*/ 10 w 100" name="T40"/>
                <a:gd fmla="*/ 41 h 100" name="T41"/>
                <a:gd fmla="*/ 0 w 100" name="T42"/>
                <a:gd fmla="*/ 43 h 100" name="T43"/>
                <a:gd fmla="*/ 0 w 100" name="T44"/>
                <a:gd fmla="*/ 57 h 100" name="T45"/>
                <a:gd fmla="*/ 10 w 100" name="T46"/>
                <a:gd fmla="*/ 59 h 100" name="T47"/>
                <a:gd fmla="*/ 13 w 100" name="T48"/>
                <a:gd fmla="*/ 66 h 100" name="T49"/>
                <a:gd fmla="*/ 6 w 100" name="T50"/>
                <a:gd fmla="*/ 74 h 100" name="T51"/>
                <a:gd fmla="*/ 13 w 100" name="T52"/>
                <a:gd fmla="*/ 85 h 100" name="T53"/>
                <a:gd fmla="*/ 23 w 100" name="T54"/>
                <a:gd fmla="*/ 80 h 100" name="T55"/>
                <a:gd fmla="*/ 29 w 100" name="T56"/>
                <a:gd fmla="*/ 85 h 100" name="T57"/>
                <a:gd fmla="*/ 28 w 100" name="T58"/>
                <a:gd fmla="*/ 95 h 100" name="T59"/>
                <a:gd fmla="*/ 41 w 100" name="T60"/>
                <a:gd fmla="*/ 100 h 100" name="T61"/>
                <a:gd fmla="*/ 46 w 100" name="T62"/>
                <a:gd fmla="*/ 91 h 100" name="T63"/>
                <a:gd fmla="*/ 50 w 100" name="T64"/>
                <a:gd fmla="*/ 91 h 100" name="T65"/>
                <a:gd fmla="*/ 54 w 100" name="T66"/>
                <a:gd fmla="*/ 91 h 100" name="T67"/>
                <a:gd fmla="*/ 59 w 100" name="T68"/>
                <a:gd fmla="*/ 99 h 100" name="T69"/>
                <a:gd fmla="*/ 72 w 100" name="T70"/>
                <a:gd fmla="*/ 95 h 100" name="T71"/>
                <a:gd fmla="*/ 71 w 100" name="T72"/>
                <a:gd fmla="*/ 85 h 100" name="T73"/>
                <a:gd fmla="*/ 77 w 100" name="T74"/>
                <a:gd fmla="*/ 80 h 100" name="T75"/>
                <a:gd fmla="*/ 86 w 100" name="T76"/>
                <a:gd fmla="*/ 85 h 100" name="T77"/>
                <a:gd fmla="*/ 94 w 100" name="T78"/>
                <a:gd fmla="*/ 74 h 100" name="T79"/>
                <a:gd fmla="*/ 87 w 100" name="T80"/>
                <a:gd fmla="*/ 66 h 100" name="T81"/>
                <a:gd fmla="*/ 90 w 100" name="T82"/>
                <a:gd fmla="*/ 59 h 100" name="T83"/>
                <a:gd fmla="*/ 100 w 100" name="T84"/>
                <a:gd fmla="*/ 57 h 100" name="T85"/>
                <a:gd fmla="*/ 50 w 100" name="T86"/>
                <a:gd fmla="*/ 79 h 100" name="T87"/>
                <a:gd fmla="*/ 21 w 100" name="T88"/>
                <a:gd fmla="*/ 50 h 100" name="T89"/>
                <a:gd fmla="*/ 50 w 100" name="T90"/>
                <a:gd fmla="*/ 21 h 100" name="T91"/>
                <a:gd fmla="*/ 79 w 100" name="T92"/>
                <a:gd fmla="*/ 50 h 100" name="T93"/>
                <a:gd fmla="*/ 50 w 100" name="T94"/>
                <a:gd fmla="*/ 79 h 1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0" w="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endParaRPr altLang="en-US" lang="zh-CN" sz="3199"/>
            </a:p>
          </p:txBody>
        </p:sp>
      </p:grpSp>
      <p:grpSp>
        <p:nvGrpSpPr>
          <p:cNvPr id="128" name="组合 98"/>
          <p:cNvGrpSpPr/>
          <p:nvPr/>
        </p:nvGrpSpPr>
        <p:grpSpPr>
          <a:xfrm>
            <a:off x="3937566" y="2184726"/>
            <a:ext cx="410566" cy="360012"/>
            <a:chOff x="1123950" y="3781426"/>
            <a:chExt cx="850900" cy="746125"/>
          </a:xfrm>
          <a:solidFill>
            <a:schemeClr val="bg1"/>
          </a:solidFill>
        </p:grpSpPr>
        <p:sp>
          <p:nvSpPr>
            <p:cNvPr id="129" name="Freeform 10"/>
            <p:cNvSpPr/>
            <p:nvPr/>
          </p:nvSpPr>
          <p:spPr bwMode="auto">
            <a:xfrm>
              <a:off x="1123950" y="3897313"/>
              <a:ext cx="850900" cy="630238"/>
            </a:xfrm>
            <a:custGeom>
              <a:gdLst>
                <a:gd fmla="*/ 377 w 377" name="T0"/>
                <a:gd fmla="*/ 258 h 280" name="T1"/>
                <a:gd fmla="*/ 356 w 377" name="T2"/>
                <a:gd fmla="*/ 280 h 280" name="T3"/>
                <a:gd fmla="*/ 22 w 377" name="T4"/>
                <a:gd fmla="*/ 280 h 280" name="T5"/>
                <a:gd fmla="*/ 0 w 377" name="T6"/>
                <a:gd fmla="*/ 258 h 280" name="T7"/>
                <a:gd fmla="*/ 0 w 377" name="T8"/>
                <a:gd fmla="*/ 22 h 280" name="T9"/>
                <a:gd fmla="*/ 22 w 377" name="T10"/>
                <a:gd fmla="*/ 0 h 280" name="T11"/>
                <a:gd fmla="*/ 356 w 377" name="T12"/>
                <a:gd fmla="*/ 0 h 280" name="T13"/>
                <a:gd fmla="*/ 377 w 377" name="T14"/>
                <a:gd fmla="*/ 22 h 280" name="T15"/>
                <a:gd fmla="*/ 377 w 377" name="T16"/>
                <a:gd fmla="*/ 258 h 2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0" w="377">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endParaRPr altLang="en-US" lang="zh-CN" sz="3199"/>
            </a:p>
          </p:txBody>
        </p:sp>
        <p:sp>
          <p:nvSpPr>
            <p:cNvPr id="130" name="Freeform 11"/>
            <p:cNvSpPr/>
            <p:nvPr/>
          </p:nvSpPr>
          <p:spPr bwMode="auto">
            <a:xfrm>
              <a:off x="1341438" y="3781426"/>
              <a:ext cx="415925" cy="95250"/>
            </a:xfrm>
            <a:custGeom>
              <a:gdLst>
                <a:gd fmla="*/ 13 w 185" name="T0"/>
                <a:gd fmla="*/ 43 h 43" name="T1"/>
                <a:gd fmla="*/ 13 w 185" name="T2"/>
                <a:gd fmla="*/ 34 h 43" name="T3"/>
                <a:gd fmla="*/ 32 w 185" name="T4"/>
                <a:gd fmla="*/ 16 h 43" name="T5"/>
                <a:gd fmla="*/ 150 w 185" name="T6"/>
                <a:gd fmla="*/ 16 h 43" name="T7"/>
                <a:gd fmla="*/ 168 w 185" name="T8"/>
                <a:gd fmla="*/ 34 h 43" name="T9"/>
                <a:gd fmla="*/ 168 w 185" name="T10"/>
                <a:gd fmla="*/ 43 h 43" name="T11"/>
                <a:gd fmla="*/ 185 w 185" name="T12"/>
                <a:gd fmla="*/ 43 h 43" name="T13"/>
                <a:gd fmla="*/ 185 w 185" name="T14"/>
                <a:gd fmla="*/ 22 h 43" name="T15"/>
                <a:gd fmla="*/ 163 w 185" name="T16"/>
                <a:gd fmla="*/ 0 h 43" name="T17"/>
                <a:gd fmla="*/ 22 w 185" name="T18"/>
                <a:gd fmla="*/ 0 h 43" name="T19"/>
                <a:gd fmla="*/ 0 w 185" name="T20"/>
                <a:gd fmla="*/ 22 h 43" name="T21"/>
                <a:gd fmla="*/ 0 w 185" name="T22"/>
                <a:gd fmla="*/ 43 h 43" name="T23"/>
                <a:gd fmla="*/ 13 w 185" name="T24"/>
                <a:gd fmla="*/ 43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185">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endParaRPr altLang="en-US" lang="zh-CN" sz="3199"/>
            </a:p>
          </p:txBody>
        </p:sp>
      </p:grpSp>
      <p:sp>
        <p:nvSpPr>
          <p:cNvPr id="131" name="Freeform 5"/>
          <p:cNvSpPr>
            <a:spLocks noEditPoints="1"/>
          </p:cNvSpPr>
          <p:nvPr/>
        </p:nvSpPr>
        <p:spPr bwMode="auto">
          <a:xfrm>
            <a:off x="1918789" y="4038442"/>
            <a:ext cx="258135" cy="426652"/>
          </a:xfrm>
          <a:custGeom>
            <a:gdLst>
              <a:gd fmla="*/ 220 w 237" name="T0"/>
              <a:gd fmla="*/ 0 h 393" name="T1"/>
              <a:gd fmla="*/ 16 w 237" name="T2"/>
              <a:gd fmla="*/ 0 h 393" name="T3"/>
              <a:gd fmla="*/ 0 w 237" name="T4"/>
              <a:gd fmla="*/ 17 h 393" name="T5"/>
              <a:gd fmla="*/ 0 w 237" name="T6"/>
              <a:gd fmla="*/ 377 h 393" name="T7"/>
              <a:gd fmla="*/ 16 w 237" name="T8"/>
              <a:gd fmla="*/ 393 h 393" name="T9"/>
              <a:gd fmla="*/ 220 w 237" name="T10"/>
              <a:gd fmla="*/ 393 h 393" name="T11"/>
              <a:gd fmla="*/ 237 w 237" name="T12"/>
              <a:gd fmla="*/ 377 h 393" name="T13"/>
              <a:gd fmla="*/ 237 w 237" name="T14"/>
              <a:gd fmla="*/ 17 h 393" name="T15"/>
              <a:gd fmla="*/ 220 w 237" name="T16"/>
              <a:gd fmla="*/ 0 h 393" name="T17"/>
              <a:gd fmla="*/ 99 w 237" name="T18"/>
              <a:gd fmla="*/ 11 h 393" name="T19"/>
              <a:gd fmla="*/ 138 w 237" name="T20"/>
              <a:gd fmla="*/ 11 h 393" name="T21"/>
              <a:gd fmla="*/ 143 w 237" name="T22"/>
              <a:gd fmla="*/ 16 h 393" name="T23"/>
              <a:gd fmla="*/ 138 w 237" name="T24"/>
              <a:gd fmla="*/ 21 h 393" name="T25"/>
              <a:gd fmla="*/ 99 w 237" name="T26"/>
              <a:gd fmla="*/ 21 h 393" name="T27"/>
              <a:gd fmla="*/ 94 w 237" name="T28"/>
              <a:gd fmla="*/ 16 h 393" name="T29"/>
              <a:gd fmla="*/ 99 w 237" name="T30"/>
              <a:gd fmla="*/ 11 h 393" name="T31"/>
              <a:gd fmla="*/ 118 w 237" name="T32"/>
              <a:gd fmla="*/ 383 h 393" name="T33"/>
              <a:gd fmla="*/ 96 w 237" name="T34"/>
              <a:gd fmla="*/ 360 h 393" name="T35"/>
              <a:gd fmla="*/ 118 w 237" name="T36"/>
              <a:gd fmla="*/ 338 h 393" name="T37"/>
              <a:gd fmla="*/ 141 w 237" name="T38"/>
              <a:gd fmla="*/ 360 h 393" name="T39"/>
              <a:gd fmla="*/ 118 w 237" name="T40"/>
              <a:gd fmla="*/ 383 h 393" name="T41"/>
              <a:gd fmla="*/ 227 w 237" name="T42"/>
              <a:gd fmla="*/ 311 h 393" name="T43"/>
              <a:gd fmla="*/ 209 w 237" name="T44"/>
              <a:gd fmla="*/ 327 h 393" name="T45"/>
              <a:gd fmla="*/ 27 w 237" name="T46"/>
              <a:gd fmla="*/ 327 h 393" name="T47"/>
              <a:gd fmla="*/ 10 w 237" name="T48"/>
              <a:gd fmla="*/ 311 h 393" name="T49"/>
              <a:gd fmla="*/ 10 w 237" name="T50"/>
              <a:gd fmla="*/ 53 h 393" name="T51"/>
              <a:gd fmla="*/ 27 w 237" name="T52"/>
              <a:gd fmla="*/ 37 h 393" name="T53"/>
              <a:gd fmla="*/ 209 w 237" name="T54"/>
              <a:gd fmla="*/ 37 h 393" name="T55"/>
              <a:gd fmla="*/ 227 w 237" name="T56"/>
              <a:gd fmla="*/ 53 h 393" name="T57"/>
              <a:gd fmla="*/ 227 w 237" name="T58"/>
              <a:gd fmla="*/ 311 h 39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93" w="236">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p:spPr>
        <p:txBody>
          <a:bodyPr anchor="t" anchorCtr="0" bIns="45708" compatLnSpc="1" lIns="91416" numCol="1" rIns="91416" tIns="45708" vert="horz" wrap="square">
            <a:prstTxWarp prst="textNoShape">
              <a:avLst/>
            </a:prstTxWarp>
          </a:bodyPr>
          <a:lstStyle/>
          <a:p>
            <a:endParaRPr altLang="en-US" lang="zh-CN" sz="3199"/>
          </a:p>
        </p:txBody>
      </p:sp>
      <p:grpSp>
        <p:nvGrpSpPr>
          <p:cNvPr id="132" name="组合 78"/>
          <p:cNvGrpSpPr>
            <a:grpSpLocks noChangeAspect="1"/>
          </p:cNvGrpSpPr>
          <p:nvPr/>
        </p:nvGrpSpPr>
        <p:grpSpPr>
          <a:xfrm>
            <a:off x="4020093" y="4080567"/>
            <a:ext cx="425341" cy="364169"/>
            <a:chOff x="2162176" y="-104775"/>
            <a:chExt cx="1655763" cy="1417638"/>
          </a:xfrm>
          <a:solidFill>
            <a:schemeClr val="bg1"/>
          </a:solidFill>
        </p:grpSpPr>
        <p:sp>
          <p:nvSpPr>
            <p:cNvPr id="133" name="Freeform 3767"/>
            <p:cNvSpPr/>
            <p:nvPr/>
          </p:nvSpPr>
          <p:spPr bwMode="auto">
            <a:xfrm>
              <a:off x="2311401" y="104775"/>
              <a:ext cx="1370013" cy="1208088"/>
            </a:xfrm>
            <a:custGeom>
              <a:gdLst>
                <a:gd fmla="*/ 231 w 431" name="T0"/>
                <a:gd fmla="*/ 6 h 380" name="T1"/>
                <a:gd fmla="*/ 190 w 431" name="T2"/>
                <a:gd fmla="*/ 7 h 380" name="T3"/>
                <a:gd fmla="*/ 20 w 431" name="T4"/>
                <a:gd fmla="*/ 106 h 380" name="T5"/>
                <a:gd fmla="*/ 0 w 431" name="T6"/>
                <a:gd fmla="*/ 142 h 380" name="T7"/>
                <a:gd fmla="*/ 0 w 431" name="T8"/>
                <a:gd fmla="*/ 357 h 380" name="T9"/>
                <a:gd fmla="*/ 24 w 431" name="T10"/>
                <a:gd fmla="*/ 380 h 380" name="T11"/>
                <a:gd fmla="*/ 124 w 431" name="T12"/>
                <a:gd fmla="*/ 380 h 380" name="T13"/>
                <a:gd fmla="*/ 148 w 431" name="T14"/>
                <a:gd fmla="*/ 357 h 380" name="T15"/>
                <a:gd fmla="*/ 148 w 431" name="T16"/>
                <a:gd fmla="*/ 258 h 380" name="T17"/>
                <a:gd fmla="*/ 171 w 431" name="T18"/>
                <a:gd fmla="*/ 235 h 380" name="T19"/>
                <a:gd fmla="*/ 260 w 431" name="T20"/>
                <a:gd fmla="*/ 235 h 380" name="T21"/>
                <a:gd fmla="*/ 283 w 431" name="T22"/>
                <a:gd fmla="*/ 258 h 380" name="T23"/>
                <a:gd fmla="*/ 283 w 431" name="T24"/>
                <a:gd fmla="*/ 357 h 380" name="T25"/>
                <a:gd fmla="*/ 307 w 431" name="T26"/>
                <a:gd fmla="*/ 380 h 380" name="T27"/>
                <a:gd fmla="*/ 407 w 431" name="T28"/>
                <a:gd fmla="*/ 380 h 380" name="T29"/>
                <a:gd fmla="*/ 431 w 431" name="T30"/>
                <a:gd fmla="*/ 357 h 380" name="T31"/>
                <a:gd fmla="*/ 431 w 431" name="T32"/>
                <a:gd fmla="*/ 142 h 380" name="T33"/>
                <a:gd fmla="*/ 410 w 431" name="T34"/>
                <a:gd fmla="*/ 107 h 380" name="T35"/>
                <a:gd fmla="*/ 231 w 431" name="T36"/>
                <a:gd fmla="*/ 6 h 3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80" w="431">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endParaRPr altLang="en-US" lang="zh-CN" sz="3199">
                <a:solidFill>
                  <a:schemeClr val="bg1"/>
                </a:solidFill>
              </a:endParaRPr>
            </a:p>
          </p:txBody>
        </p:sp>
        <p:sp>
          <p:nvSpPr>
            <p:cNvPr id="134" name="Freeform 3768"/>
            <p:cNvSpPr/>
            <p:nvPr/>
          </p:nvSpPr>
          <p:spPr bwMode="auto">
            <a:xfrm>
              <a:off x="2162176" y="-104775"/>
              <a:ext cx="1655763" cy="552450"/>
            </a:xfrm>
            <a:custGeom>
              <a:gdLst>
                <a:gd fmla="*/ 516 w 521" name="T0"/>
                <a:gd fmla="*/ 165 h 174" name="T1"/>
                <a:gd fmla="*/ 487 w 521" name="T2"/>
                <a:gd fmla="*/ 167 h 174" name="T3"/>
                <a:gd fmla="*/ 276 w 521" name="T4"/>
                <a:gd fmla="*/ 45 h 174" name="T5"/>
                <a:gd fmla="*/ 235 w 521" name="T6"/>
                <a:gd fmla="*/ 45 h 174" name="T7"/>
                <a:gd fmla="*/ 34 w 521" name="T8"/>
                <a:gd fmla="*/ 167 h 174" name="T9"/>
                <a:gd fmla="*/ 5 w 521" name="T10"/>
                <a:gd fmla="*/ 165 h 174" name="T11"/>
                <a:gd fmla="*/ 16 w 521" name="T12"/>
                <a:gd fmla="*/ 138 h 174" name="T13"/>
                <a:gd fmla="*/ 235 w 521" name="T14"/>
                <a:gd fmla="*/ 7 h 174" name="T15"/>
                <a:gd fmla="*/ 276 w 521" name="T16"/>
                <a:gd fmla="*/ 6 h 174" name="T17"/>
                <a:gd fmla="*/ 504 w 521" name="T18"/>
                <a:gd fmla="*/ 139 h 174" name="T19"/>
                <a:gd fmla="*/ 516 w 521" name="T20"/>
                <a:gd fmla="*/ 165 h 1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4" w="521">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endParaRPr altLang="en-US" lang="zh-CN" sz="3199">
                <a:solidFill>
                  <a:schemeClr val="bg1"/>
                </a:solidFill>
              </a:endParaRPr>
            </a:p>
          </p:txBody>
        </p:sp>
      </p:grpSp>
      <p:sp>
        <p:nvSpPr>
          <p:cNvPr id="2" name="标题 1"/>
          <p:cNvSpPr>
            <a:spLocks noGrp="1"/>
          </p:cNvSpPr>
          <p:nvPr>
            <p:ph type="title"/>
          </p:nvPr>
        </p:nvSpPr>
        <p:spPr/>
        <p:txBody>
          <a:bodyPr>
            <a:normAutofit/>
          </a:bodyPr>
          <a:lstStyle/>
          <a:p>
            <a:r>
              <a:rPr altLang="en-US" lang="zh-CN"/>
              <a:t>单击此处添加标题</a:t>
            </a:r>
          </a:p>
        </p:txBody>
      </p:sp>
    </p:spTree>
    <p:extLst>
      <p:ext uri="{BB962C8B-B14F-4D97-AF65-F5344CB8AC3E}">
        <p14:creationId val="26584524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16">
                                  <p:stCondLst>
                                    <p:cond delay="750"/>
                                  </p:stCondLst>
                                  <p:childTnLst>
                                    <p:set>
                                      <p:cBhvr>
                                        <p:cTn dur="1" fill="hold" id="6">
                                          <p:stCondLst>
                                            <p:cond delay="0"/>
                                          </p:stCondLst>
                                        </p:cTn>
                                        <p:tgtEl>
                                          <p:spTgt spid="71"/>
                                        </p:tgtEl>
                                        <p:attrNameLst>
                                          <p:attrName>style.visibility</p:attrName>
                                        </p:attrNameLst>
                                      </p:cBhvr>
                                      <p:to>
                                        <p:strVal val="visible"/>
                                      </p:to>
                                    </p:set>
                                    <p:anim calcmode="lin" valueType="num">
                                      <p:cBhvr>
                                        <p:cTn dur="300" fill="hold" id="7"/>
                                        <p:tgtEl>
                                          <p:spTgt spid="71"/>
                                        </p:tgtEl>
                                        <p:attrNameLst>
                                          <p:attrName>ppt_w</p:attrName>
                                        </p:attrNameLst>
                                      </p:cBhvr>
                                      <p:tavLst>
                                        <p:tav tm="0">
                                          <p:val>
                                            <p:fltVal val="0"/>
                                          </p:val>
                                        </p:tav>
                                        <p:tav tm="100000">
                                          <p:val>
                                            <p:strVal val="#ppt_w"/>
                                          </p:val>
                                        </p:tav>
                                      </p:tavLst>
                                    </p:anim>
                                    <p:anim calcmode="lin" valueType="num">
                                      <p:cBhvr>
                                        <p:cTn dur="300" fill="hold" id="8"/>
                                        <p:tgtEl>
                                          <p:spTgt spid="71"/>
                                        </p:tgtEl>
                                        <p:attrNameLst>
                                          <p:attrName>ppt_h</p:attrName>
                                        </p:attrNameLst>
                                      </p:cBhvr>
                                      <p:tavLst>
                                        <p:tav tm="0">
                                          <p:val>
                                            <p:fltVal val="0"/>
                                          </p:val>
                                        </p:tav>
                                        <p:tav tm="100000">
                                          <p:val>
                                            <p:strVal val="#ppt_h"/>
                                          </p:val>
                                        </p:tav>
                                      </p:tavLst>
                                    </p:anim>
                                  </p:childTnLst>
                                </p:cTn>
                              </p:par>
                              <p:par>
                                <p:cTn autoRev="1" fill="hold" id="9" nodeType="withEffect" presetClass="emph" presetID="6" presetSubtype="0">
                                  <p:stCondLst>
                                    <p:cond delay="1000"/>
                                  </p:stCondLst>
                                  <p:childTnLst>
                                    <p:animScale>
                                      <p:cBhvr>
                                        <p:cTn dur="200" fill="hold" id="10"/>
                                        <p:tgtEl>
                                          <p:spTgt spid="71"/>
                                        </p:tgtEl>
                                      </p:cBhvr>
                                      <p:by x="110000" y="110000"/>
                                    </p:animScale>
                                  </p:childTnLst>
                                </p:cTn>
                              </p:par>
                              <p:par>
                                <p:cTn fill="hold" id="11" nodeType="withEffect" presetClass="entr" presetID="23" presetSubtype="16">
                                  <p:stCondLst>
                                    <p:cond delay="1000"/>
                                  </p:stCondLst>
                                  <p:childTnLst>
                                    <p:set>
                                      <p:cBhvr>
                                        <p:cTn dur="1" fill="hold" id="12">
                                          <p:stCondLst>
                                            <p:cond delay="0"/>
                                          </p:stCondLst>
                                        </p:cTn>
                                        <p:tgtEl>
                                          <p:spTgt spid="83"/>
                                        </p:tgtEl>
                                        <p:attrNameLst>
                                          <p:attrName>style.visibility</p:attrName>
                                        </p:attrNameLst>
                                      </p:cBhvr>
                                      <p:to>
                                        <p:strVal val="visible"/>
                                      </p:to>
                                    </p:set>
                                    <p:anim calcmode="lin" valueType="num">
                                      <p:cBhvr>
                                        <p:cTn dur="300" fill="hold" id="13"/>
                                        <p:tgtEl>
                                          <p:spTgt spid="83"/>
                                        </p:tgtEl>
                                        <p:attrNameLst>
                                          <p:attrName>ppt_w</p:attrName>
                                        </p:attrNameLst>
                                      </p:cBhvr>
                                      <p:tavLst>
                                        <p:tav tm="0">
                                          <p:val>
                                            <p:fltVal val="0"/>
                                          </p:val>
                                        </p:tav>
                                        <p:tav tm="100000">
                                          <p:val>
                                            <p:strVal val="#ppt_w"/>
                                          </p:val>
                                        </p:tav>
                                      </p:tavLst>
                                    </p:anim>
                                    <p:anim calcmode="lin" valueType="num">
                                      <p:cBhvr>
                                        <p:cTn dur="300" fill="hold" id="14"/>
                                        <p:tgtEl>
                                          <p:spTgt spid="83"/>
                                        </p:tgtEl>
                                        <p:attrNameLst>
                                          <p:attrName>ppt_h</p:attrName>
                                        </p:attrNameLst>
                                      </p:cBhvr>
                                      <p:tavLst>
                                        <p:tav tm="0">
                                          <p:val>
                                            <p:fltVal val="0"/>
                                          </p:val>
                                        </p:tav>
                                        <p:tav tm="100000">
                                          <p:val>
                                            <p:strVal val="#ppt_h"/>
                                          </p:val>
                                        </p:tav>
                                      </p:tavLst>
                                    </p:anim>
                                  </p:childTnLst>
                                </p:cTn>
                              </p:par>
                              <p:par>
                                <p:cTn autoRev="1" fill="hold" id="15" nodeType="withEffect" presetClass="emph" presetID="6" presetSubtype="0">
                                  <p:stCondLst>
                                    <p:cond delay="1250"/>
                                  </p:stCondLst>
                                  <p:childTnLst>
                                    <p:animScale>
                                      <p:cBhvr>
                                        <p:cTn dur="200" fill="hold" id="16"/>
                                        <p:tgtEl>
                                          <p:spTgt spid="83"/>
                                        </p:tgtEl>
                                      </p:cBhvr>
                                      <p:by x="110000" y="110000"/>
                                    </p:animScale>
                                  </p:childTnLst>
                                </p:cTn>
                              </p:par>
                              <p:par>
                                <p:cTn fill="hold" id="17" nodeType="withEffect" presetClass="entr" presetID="23" presetSubtype="16">
                                  <p:stCondLst>
                                    <p:cond delay="1250"/>
                                  </p:stCondLst>
                                  <p:childTnLst>
                                    <p:set>
                                      <p:cBhvr>
                                        <p:cTn dur="1" fill="hold" id="18">
                                          <p:stCondLst>
                                            <p:cond delay="0"/>
                                          </p:stCondLst>
                                        </p:cTn>
                                        <p:tgtEl>
                                          <p:spTgt spid="97"/>
                                        </p:tgtEl>
                                        <p:attrNameLst>
                                          <p:attrName>style.visibility</p:attrName>
                                        </p:attrNameLst>
                                      </p:cBhvr>
                                      <p:to>
                                        <p:strVal val="visible"/>
                                      </p:to>
                                    </p:set>
                                    <p:anim calcmode="lin" valueType="num">
                                      <p:cBhvr>
                                        <p:cTn dur="300" fill="hold" id="19"/>
                                        <p:tgtEl>
                                          <p:spTgt spid="97"/>
                                        </p:tgtEl>
                                        <p:attrNameLst>
                                          <p:attrName>ppt_w</p:attrName>
                                        </p:attrNameLst>
                                      </p:cBhvr>
                                      <p:tavLst>
                                        <p:tav tm="0">
                                          <p:val>
                                            <p:fltVal val="0"/>
                                          </p:val>
                                        </p:tav>
                                        <p:tav tm="100000">
                                          <p:val>
                                            <p:strVal val="#ppt_w"/>
                                          </p:val>
                                        </p:tav>
                                      </p:tavLst>
                                    </p:anim>
                                    <p:anim calcmode="lin" valueType="num">
                                      <p:cBhvr>
                                        <p:cTn dur="300" fill="hold" id="20"/>
                                        <p:tgtEl>
                                          <p:spTgt spid="97"/>
                                        </p:tgtEl>
                                        <p:attrNameLst>
                                          <p:attrName>ppt_h</p:attrName>
                                        </p:attrNameLst>
                                      </p:cBhvr>
                                      <p:tavLst>
                                        <p:tav tm="0">
                                          <p:val>
                                            <p:fltVal val="0"/>
                                          </p:val>
                                        </p:tav>
                                        <p:tav tm="100000">
                                          <p:val>
                                            <p:strVal val="#ppt_h"/>
                                          </p:val>
                                        </p:tav>
                                      </p:tavLst>
                                    </p:anim>
                                  </p:childTnLst>
                                </p:cTn>
                              </p:par>
                              <p:par>
                                <p:cTn autoRev="1" fill="hold" id="21" nodeType="withEffect" presetClass="emph" presetID="6" presetSubtype="0">
                                  <p:stCondLst>
                                    <p:cond delay="1500"/>
                                  </p:stCondLst>
                                  <p:childTnLst>
                                    <p:animScale>
                                      <p:cBhvr>
                                        <p:cTn dur="200" fill="hold" id="22"/>
                                        <p:tgtEl>
                                          <p:spTgt spid="97"/>
                                        </p:tgtEl>
                                      </p:cBhvr>
                                      <p:by x="110000" y="110000"/>
                                    </p:animScale>
                                  </p:childTnLst>
                                </p:cTn>
                              </p:par>
                              <p:par>
                                <p:cTn fill="hold" id="23" nodeType="withEffect" presetClass="entr" presetID="23" presetSubtype="16">
                                  <p:stCondLst>
                                    <p:cond delay="1500"/>
                                  </p:stCondLst>
                                  <p:childTnLst>
                                    <p:set>
                                      <p:cBhvr>
                                        <p:cTn dur="1" fill="hold" id="24">
                                          <p:stCondLst>
                                            <p:cond delay="0"/>
                                          </p:stCondLst>
                                        </p:cTn>
                                        <p:tgtEl>
                                          <p:spTgt spid="108"/>
                                        </p:tgtEl>
                                        <p:attrNameLst>
                                          <p:attrName>style.visibility</p:attrName>
                                        </p:attrNameLst>
                                      </p:cBhvr>
                                      <p:to>
                                        <p:strVal val="visible"/>
                                      </p:to>
                                    </p:set>
                                    <p:anim calcmode="lin" valueType="num">
                                      <p:cBhvr>
                                        <p:cTn dur="300" fill="hold" id="25"/>
                                        <p:tgtEl>
                                          <p:spTgt spid="108"/>
                                        </p:tgtEl>
                                        <p:attrNameLst>
                                          <p:attrName>ppt_w</p:attrName>
                                        </p:attrNameLst>
                                      </p:cBhvr>
                                      <p:tavLst>
                                        <p:tav tm="0">
                                          <p:val>
                                            <p:fltVal val="0"/>
                                          </p:val>
                                        </p:tav>
                                        <p:tav tm="100000">
                                          <p:val>
                                            <p:strVal val="#ppt_w"/>
                                          </p:val>
                                        </p:tav>
                                      </p:tavLst>
                                    </p:anim>
                                    <p:anim calcmode="lin" valueType="num">
                                      <p:cBhvr>
                                        <p:cTn dur="300" fill="hold" id="26"/>
                                        <p:tgtEl>
                                          <p:spTgt spid="108"/>
                                        </p:tgtEl>
                                        <p:attrNameLst>
                                          <p:attrName>ppt_h</p:attrName>
                                        </p:attrNameLst>
                                      </p:cBhvr>
                                      <p:tavLst>
                                        <p:tav tm="0">
                                          <p:val>
                                            <p:fltVal val="0"/>
                                          </p:val>
                                        </p:tav>
                                        <p:tav tm="100000">
                                          <p:val>
                                            <p:strVal val="#ppt_h"/>
                                          </p:val>
                                        </p:tav>
                                      </p:tavLst>
                                    </p:anim>
                                  </p:childTnLst>
                                </p:cTn>
                              </p:par>
                              <p:par>
                                <p:cTn autoRev="1" fill="hold" id="27" nodeType="withEffect" presetClass="emph" presetID="6" presetSubtype="0">
                                  <p:stCondLst>
                                    <p:cond delay="1750"/>
                                  </p:stCondLst>
                                  <p:childTnLst>
                                    <p:animScale>
                                      <p:cBhvr>
                                        <p:cTn dur="200" fill="hold" id="28"/>
                                        <p:tgtEl>
                                          <p:spTgt spid="108"/>
                                        </p:tgtEl>
                                      </p:cBhvr>
                                      <p:by x="110000" y="110000"/>
                                    </p:animScale>
                                  </p:childTnLst>
                                </p:cTn>
                              </p:par>
                              <p:par>
                                <p:cTn fill="hold" id="29" nodeType="withEffect" presetClass="entr" presetID="10" presetSubtype="0">
                                  <p:stCondLst>
                                    <p:cond delay="1750"/>
                                  </p:stCondLst>
                                  <p:childTnLst>
                                    <p:set>
                                      <p:cBhvr>
                                        <p:cTn dur="1" fill="hold" id="30">
                                          <p:stCondLst>
                                            <p:cond delay="0"/>
                                          </p:stCondLst>
                                        </p:cTn>
                                        <p:tgtEl>
                                          <p:spTgt spid="125"/>
                                        </p:tgtEl>
                                        <p:attrNameLst>
                                          <p:attrName>style.visibility</p:attrName>
                                        </p:attrNameLst>
                                      </p:cBhvr>
                                      <p:to>
                                        <p:strVal val="visible"/>
                                      </p:to>
                                    </p:set>
                                    <p:animEffect filter="fade" transition="in">
                                      <p:cBhvr>
                                        <p:cTn dur="500" id="31"/>
                                        <p:tgtEl>
                                          <p:spTgt spid="125"/>
                                        </p:tgtEl>
                                      </p:cBhvr>
                                    </p:animEffect>
                                  </p:childTnLst>
                                </p:cTn>
                              </p:par>
                              <p:par>
                                <p:cTn fill="hold" id="32" nodeType="withEffect" presetClass="entr" presetID="10" presetSubtype="0">
                                  <p:stCondLst>
                                    <p:cond delay="1750"/>
                                  </p:stCondLst>
                                  <p:childTnLst>
                                    <p:set>
                                      <p:cBhvr>
                                        <p:cTn dur="1" fill="hold" id="33">
                                          <p:stCondLst>
                                            <p:cond delay="0"/>
                                          </p:stCondLst>
                                        </p:cTn>
                                        <p:tgtEl>
                                          <p:spTgt spid="128"/>
                                        </p:tgtEl>
                                        <p:attrNameLst>
                                          <p:attrName>style.visibility</p:attrName>
                                        </p:attrNameLst>
                                      </p:cBhvr>
                                      <p:to>
                                        <p:strVal val="visible"/>
                                      </p:to>
                                    </p:set>
                                    <p:animEffect filter="fade" transition="in">
                                      <p:cBhvr>
                                        <p:cTn dur="500" id="34"/>
                                        <p:tgtEl>
                                          <p:spTgt spid="128"/>
                                        </p:tgtEl>
                                      </p:cBhvr>
                                    </p:animEffect>
                                  </p:childTnLst>
                                </p:cTn>
                              </p:par>
                              <p:par>
                                <p:cTn fill="hold" grpId="0" id="35" nodeType="withEffect" presetClass="entr" presetID="10" presetSubtype="0">
                                  <p:stCondLst>
                                    <p:cond delay="1750"/>
                                  </p:stCondLst>
                                  <p:childTnLst>
                                    <p:set>
                                      <p:cBhvr>
                                        <p:cTn dur="1" fill="hold" id="36">
                                          <p:stCondLst>
                                            <p:cond delay="0"/>
                                          </p:stCondLst>
                                        </p:cTn>
                                        <p:tgtEl>
                                          <p:spTgt spid="131"/>
                                        </p:tgtEl>
                                        <p:attrNameLst>
                                          <p:attrName>style.visibility</p:attrName>
                                        </p:attrNameLst>
                                      </p:cBhvr>
                                      <p:to>
                                        <p:strVal val="visible"/>
                                      </p:to>
                                    </p:set>
                                    <p:animEffect filter="fade" transition="in">
                                      <p:cBhvr>
                                        <p:cTn dur="500" id="37"/>
                                        <p:tgtEl>
                                          <p:spTgt spid="131"/>
                                        </p:tgtEl>
                                      </p:cBhvr>
                                    </p:animEffect>
                                  </p:childTnLst>
                                </p:cTn>
                              </p:par>
                              <p:par>
                                <p:cTn fill="hold" id="38" nodeType="withEffect" presetClass="entr" presetID="10" presetSubtype="0">
                                  <p:stCondLst>
                                    <p:cond delay="1750"/>
                                  </p:stCondLst>
                                  <p:childTnLst>
                                    <p:set>
                                      <p:cBhvr>
                                        <p:cTn dur="1" fill="hold" id="39">
                                          <p:stCondLst>
                                            <p:cond delay="0"/>
                                          </p:stCondLst>
                                        </p:cTn>
                                        <p:tgtEl>
                                          <p:spTgt spid="132"/>
                                        </p:tgtEl>
                                        <p:attrNameLst>
                                          <p:attrName>style.visibility</p:attrName>
                                        </p:attrNameLst>
                                      </p:cBhvr>
                                      <p:to>
                                        <p:strVal val="visible"/>
                                      </p:to>
                                    </p:set>
                                    <p:animEffect filter="fade" transition="in">
                                      <p:cBhvr>
                                        <p:cTn dur="500" id="40"/>
                                        <p:tgtEl>
                                          <p:spTgt spid="132"/>
                                        </p:tgtEl>
                                      </p:cBhvr>
                                    </p:animEffect>
                                  </p:childTnLst>
                                </p:cTn>
                              </p:par>
                            </p:childTnLst>
                          </p:cTn>
                        </p:par>
                        <p:par>
                          <p:cTn fill="hold" id="41" nodeType="afterGroup">
                            <p:stCondLst>
                              <p:cond delay="2250"/>
                            </p:stCondLst>
                            <p:childTnLst>
                              <p:par>
                                <p:cTn decel="100000" fill="hold" id="42" nodeType="afterEffect" presetClass="entr" presetID="2" presetSubtype="2">
                                  <p:stCondLst>
                                    <p:cond delay="0"/>
                                  </p:stCondLst>
                                  <p:childTnLst>
                                    <p:set>
                                      <p:cBhvr>
                                        <p:cTn dur="1" fill="hold" id="43">
                                          <p:stCondLst>
                                            <p:cond delay="0"/>
                                          </p:stCondLst>
                                        </p:cTn>
                                        <p:tgtEl>
                                          <p:spTgt spid="113"/>
                                        </p:tgtEl>
                                        <p:attrNameLst>
                                          <p:attrName>style.visibility</p:attrName>
                                        </p:attrNameLst>
                                      </p:cBhvr>
                                      <p:to>
                                        <p:strVal val="visible"/>
                                      </p:to>
                                    </p:set>
                                    <p:anim calcmode="lin" valueType="num">
                                      <p:cBhvr additive="base">
                                        <p:cTn dur="500" fill="hold" id="44"/>
                                        <p:tgtEl>
                                          <p:spTgt spid="113"/>
                                        </p:tgtEl>
                                        <p:attrNameLst>
                                          <p:attrName>ppt_x</p:attrName>
                                        </p:attrNameLst>
                                      </p:cBhvr>
                                      <p:tavLst>
                                        <p:tav tm="0">
                                          <p:val>
                                            <p:strVal val="1+#ppt_w/2"/>
                                          </p:val>
                                        </p:tav>
                                        <p:tav tm="100000">
                                          <p:val>
                                            <p:strVal val="#ppt_x"/>
                                          </p:val>
                                        </p:tav>
                                      </p:tavLst>
                                    </p:anim>
                                    <p:anim calcmode="lin" valueType="num">
                                      <p:cBhvr additive="base">
                                        <p:cTn dur="500" fill="hold" id="45"/>
                                        <p:tgtEl>
                                          <p:spTgt spid="113"/>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2750"/>
                            </p:stCondLst>
                            <p:childTnLst>
                              <p:par>
                                <p:cTn decel="100000" fill="hold" id="47" nodeType="afterEffect" presetClass="entr" presetID="2" presetSubtype="2">
                                  <p:stCondLst>
                                    <p:cond delay="0"/>
                                  </p:stCondLst>
                                  <p:childTnLst>
                                    <p:set>
                                      <p:cBhvr>
                                        <p:cTn dur="1" fill="hold" id="48">
                                          <p:stCondLst>
                                            <p:cond delay="0"/>
                                          </p:stCondLst>
                                        </p:cTn>
                                        <p:tgtEl>
                                          <p:spTgt spid="116"/>
                                        </p:tgtEl>
                                        <p:attrNameLst>
                                          <p:attrName>style.visibility</p:attrName>
                                        </p:attrNameLst>
                                      </p:cBhvr>
                                      <p:to>
                                        <p:strVal val="visible"/>
                                      </p:to>
                                    </p:set>
                                    <p:anim calcmode="lin" valueType="num">
                                      <p:cBhvr additive="base">
                                        <p:cTn dur="500" fill="hold" id="49"/>
                                        <p:tgtEl>
                                          <p:spTgt spid="116"/>
                                        </p:tgtEl>
                                        <p:attrNameLst>
                                          <p:attrName>ppt_x</p:attrName>
                                        </p:attrNameLst>
                                      </p:cBhvr>
                                      <p:tavLst>
                                        <p:tav tm="0">
                                          <p:val>
                                            <p:strVal val="1+#ppt_w/2"/>
                                          </p:val>
                                        </p:tav>
                                        <p:tav tm="100000">
                                          <p:val>
                                            <p:strVal val="#ppt_x"/>
                                          </p:val>
                                        </p:tav>
                                      </p:tavLst>
                                    </p:anim>
                                    <p:anim calcmode="lin" valueType="num">
                                      <p:cBhvr additive="base">
                                        <p:cTn dur="500" fill="hold" id="50"/>
                                        <p:tgtEl>
                                          <p:spTgt spid="116"/>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3250"/>
                            </p:stCondLst>
                            <p:childTnLst>
                              <p:par>
                                <p:cTn decel="100000" fill="hold" id="52" nodeType="afterEffect" presetClass="entr" presetID="2" presetSubtype="2">
                                  <p:stCondLst>
                                    <p:cond delay="0"/>
                                  </p:stCondLst>
                                  <p:childTnLst>
                                    <p:set>
                                      <p:cBhvr>
                                        <p:cTn dur="1" fill="hold" id="53">
                                          <p:stCondLst>
                                            <p:cond delay="0"/>
                                          </p:stCondLst>
                                        </p:cTn>
                                        <p:tgtEl>
                                          <p:spTgt spid="119"/>
                                        </p:tgtEl>
                                        <p:attrNameLst>
                                          <p:attrName>style.visibility</p:attrName>
                                        </p:attrNameLst>
                                      </p:cBhvr>
                                      <p:to>
                                        <p:strVal val="visible"/>
                                      </p:to>
                                    </p:set>
                                    <p:anim calcmode="lin" valueType="num">
                                      <p:cBhvr additive="base">
                                        <p:cTn dur="500" fill="hold" id="54"/>
                                        <p:tgtEl>
                                          <p:spTgt spid="119"/>
                                        </p:tgtEl>
                                        <p:attrNameLst>
                                          <p:attrName>ppt_x</p:attrName>
                                        </p:attrNameLst>
                                      </p:cBhvr>
                                      <p:tavLst>
                                        <p:tav tm="0">
                                          <p:val>
                                            <p:strVal val="1+#ppt_w/2"/>
                                          </p:val>
                                        </p:tav>
                                        <p:tav tm="100000">
                                          <p:val>
                                            <p:strVal val="#ppt_x"/>
                                          </p:val>
                                        </p:tav>
                                      </p:tavLst>
                                    </p:anim>
                                    <p:anim calcmode="lin" valueType="num">
                                      <p:cBhvr additive="base">
                                        <p:cTn dur="500" fill="hold" id="55"/>
                                        <p:tgtEl>
                                          <p:spTgt spid="119"/>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3750"/>
                            </p:stCondLst>
                            <p:childTnLst>
                              <p:par>
                                <p:cTn decel="100000" fill="hold" id="57" nodeType="afterEffect" presetClass="entr" presetID="2" presetSubtype="2">
                                  <p:stCondLst>
                                    <p:cond delay="0"/>
                                  </p:stCondLst>
                                  <p:childTnLst>
                                    <p:set>
                                      <p:cBhvr>
                                        <p:cTn dur="1" fill="hold" id="58">
                                          <p:stCondLst>
                                            <p:cond delay="0"/>
                                          </p:stCondLst>
                                        </p:cTn>
                                        <p:tgtEl>
                                          <p:spTgt spid="122"/>
                                        </p:tgtEl>
                                        <p:attrNameLst>
                                          <p:attrName>style.visibility</p:attrName>
                                        </p:attrNameLst>
                                      </p:cBhvr>
                                      <p:to>
                                        <p:strVal val="visible"/>
                                      </p:to>
                                    </p:set>
                                    <p:anim calcmode="lin" valueType="num">
                                      <p:cBhvr additive="base">
                                        <p:cTn dur="500" fill="hold" id="59"/>
                                        <p:tgtEl>
                                          <p:spTgt spid="122"/>
                                        </p:tgtEl>
                                        <p:attrNameLst>
                                          <p:attrName>ppt_x</p:attrName>
                                        </p:attrNameLst>
                                      </p:cBhvr>
                                      <p:tavLst>
                                        <p:tav tm="0">
                                          <p:val>
                                            <p:strVal val="1+#ppt_w/2"/>
                                          </p:val>
                                        </p:tav>
                                        <p:tav tm="100000">
                                          <p:val>
                                            <p:strVal val="#ppt_x"/>
                                          </p:val>
                                        </p:tav>
                                      </p:tavLst>
                                    </p:anim>
                                    <p:anim calcmode="lin" valueType="num">
                                      <p:cBhvr additive="base">
                                        <p:cTn dur="500" fill="hold" id="60"/>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1" name="组合 157"/>
          <p:cNvGrpSpPr/>
          <p:nvPr/>
        </p:nvGrpSpPr>
        <p:grpSpPr>
          <a:xfrm>
            <a:off x="5713515" y="3350946"/>
            <a:ext cx="460587" cy="394948"/>
            <a:chOff x="3546346" y="2339026"/>
            <a:chExt cx="897787" cy="769842"/>
          </a:xfrm>
          <a:solidFill>
            <a:schemeClr val="bg1">
              <a:lumMod val="50000"/>
            </a:schemeClr>
          </a:solidFill>
          <a:effectLst>
            <a:reflection algn="bl" blurRad="6350" dir="5400000" endA="300" endPos="35000" rotWithShape="0" stA="52000" sy="-10000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prstTxWarp prst="textNoShape">
                <a:avLst/>
              </a:prstTxWarp>
            </a:bodyPr>
            <a:lstStyle/>
            <a:p>
              <a:pPr>
                <a:defRPr/>
              </a:pPr>
              <a:endParaRPr altLang="en-US" lang="zh-CN">
                <a:solidFill>
                  <a:srgbClr val="FFFFFF"/>
                </a:solidFill>
                <a:latin panose="020f0502020204030204" typeface="Calibri"/>
                <a:ea charset="-122" pitchFamily="2" typeface="宋体"/>
              </a:endParaRPr>
            </a:p>
          </p:txBody>
        </p:sp>
        <p:sp>
          <p:nvSpPr>
            <p:cNvPr id="93"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pPr>
                <a:defRPr/>
              </a:pPr>
              <a:endParaRPr altLang="en-US" lang="zh-CN">
                <a:solidFill>
                  <a:srgbClr val="FFFFFF"/>
                </a:solidFill>
                <a:latin panose="020f0502020204030204" typeface="Calibri"/>
                <a:ea charset="-122" pitchFamily="2" typeface="宋体"/>
              </a:endParaRPr>
            </a:p>
          </p:txBody>
        </p:sp>
        <p:sp>
          <p:nvSpPr>
            <p:cNvPr id="94"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pPr>
                <a:defRPr/>
              </a:pPr>
              <a:endParaRPr altLang="en-US" lang="zh-CN">
                <a:solidFill>
                  <a:srgbClr val="FFFFFF"/>
                </a:solidFill>
                <a:latin panose="020f0502020204030204" typeface="Calibri"/>
                <a:ea charset="-122" pitchFamily="2" typeface="宋体"/>
              </a:endParaRPr>
            </a:p>
          </p:txBody>
        </p:sp>
        <p:sp>
          <p:nvSpPr>
            <p:cNvPr id="95"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pPr>
                <a:defRPr/>
              </a:pPr>
              <a:endParaRPr altLang="en-US" lang="zh-CN">
                <a:solidFill>
                  <a:srgbClr val="FFFFFF"/>
                </a:solidFill>
                <a:latin panose="020f0502020204030204" typeface="Calibri"/>
                <a:ea charset="-122" pitchFamily="2" typeface="宋体"/>
              </a:endParaRPr>
            </a:p>
          </p:txBody>
        </p:sp>
        <p:sp>
          <p:nvSpPr>
            <p:cNvPr id="96"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pPr>
                <a:defRPr/>
              </a:pPr>
              <a:endParaRPr altLang="en-US" lang="zh-CN">
                <a:solidFill>
                  <a:srgbClr val="FFFFFF"/>
                </a:solidFill>
                <a:latin panose="020f0502020204030204" typeface="Calibri"/>
                <a:ea charset="-122" pitchFamily="2" typeface="宋体"/>
              </a:endParaRPr>
            </a:p>
          </p:txBody>
        </p:sp>
        <p:sp>
          <p:nvSpPr>
            <p:cNvPr id="97"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pPr>
                <a:defRPr/>
              </a:pPr>
              <a:endParaRPr altLang="en-US" lang="zh-CN">
                <a:solidFill>
                  <a:srgbClr val="FFFFFF"/>
                </a:solidFill>
                <a:latin panose="020f0502020204030204" typeface="Calibri"/>
                <a:ea charset="-122" pitchFamily="2" typeface="宋体"/>
              </a:endParaRPr>
            </a:p>
          </p:txBody>
        </p:sp>
        <p:sp>
          <p:nvSpPr>
            <p:cNvPr id="98"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4" compatLnSpc="1" lIns="121888" numCol="1" rIns="121888" tIns="60944" vert="horz" wrap="square">
              <a:prstTxWarp prst="textNoShape">
                <a:avLst/>
              </a:prstTxWarp>
            </a:bodyPr>
            <a:lstStyle/>
            <a:p>
              <a:pPr>
                <a:defRPr/>
              </a:pPr>
              <a:endParaRPr altLang="en-US" lang="zh-CN">
                <a:solidFill>
                  <a:srgbClr val="FFFFFF"/>
                </a:solidFill>
                <a:latin panose="020f0502020204030204" typeface="Calibri"/>
                <a:ea charset="-122" pitchFamily="2" typeface="宋体"/>
              </a:endParaRPr>
            </a:p>
          </p:txBody>
        </p:sp>
      </p:grpSp>
      <p:grpSp>
        <p:nvGrpSpPr>
          <p:cNvPr id="99" name="组合 28"/>
          <p:cNvGrpSpPr/>
          <p:nvPr/>
        </p:nvGrpSpPr>
        <p:grpSpPr>
          <a:xfrm>
            <a:off x="3649109" y="1519514"/>
            <a:ext cx="4020275" cy="4087141"/>
            <a:chOff x="4076701" y="1384898"/>
            <a:chExt cx="4021322" cy="4088205"/>
          </a:xfrm>
          <a:effectLst>
            <a:outerShdw algn="tl" blurRad="152400" dir="2700000" dist="88900" rotWithShape="0" sx="99000" sy="99000">
              <a:prstClr val="black">
                <a:alpha val="20000"/>
              </a:prstClr>
            </a:outerShdw>
          </a:effectLst>
        </p:grpSpPr>
        <p:sp>
          <p:nvSpPr>
            <p:cNvPr id="100" name="任意多边形 24"/>
            <p:cNvSpPr/>
            <p:nvPr/>
          </p:nvSpPr>
          <p:spPr>
            <a:xfrm>
              <a:off x="4076701" y="2446530"/>
              <a:ext cx="2026434" cy="1964942"/>
            </a:xfrm>
            <a:custGeom>
              <a:gdLst>
                <a:gd fmla="*/ 648884 w 2026434" name="connsiteX0"/>
                <a:gd fmla="*/ 0 h 1964942" name="connsiteY0"/>
                <a:gd fmla="*/ 1551718 w 2026434" name="connsiteX1"/>
                <a:gd fmla="*/ 229 h 1964942" name="connsiteY1"/>
                <a:gd fmla="*/ 1724865 w 2026434" name="connsiteX2"/>
                <a:gd fmla="*/ 100196 h 1964942" name="connsiteY2"/>
                <a:gd fmla="*/ 1985955 w 2026434" name="connsiteX3"/>
                <a:gd fmla="*/ 552154 h 1964942" name="connsiteY3"/>
                <a:gd fmla="*/ 2016766 w 2026434" name="connsiteX4"/>
                <a:gd fmla="*/ 605484 h 1964942" name="connsiteY4"/>
                <a:gd fmla="*/ 1976958 w 2026434" name="connsiteX5"/>
                <a:gd fmla="*/ 638328 h 1964942" name="connsiteY5"/>
                <a:gd fmla="*/ 1839723 w 2026434" name="connsiteX6"/>
                <a:gd fmla="*/ 969642 h 1964942" name="connsiteY6"/>
                <a:gd fmla="*/ 1976958 w 2026434" name="connsiteX7"/>
                <a:gd fmla="*/ 1300955 h 1964942" name="connsiteY7"/>
                <a:gd fmla="*/ 2026434 w 2026434" name="connsiteX8"/>
                <a:gd fmla="*/ 1341779 h 1964942" name="connsiteY8"/>
                <a:gd fmla="*/ 1966837 w 2026434" name="connsiteX9"/>
                <a:gd fmla="*/ 1445004 h 1964942" name="connsiteY9"/>
                <a:gd fmla="*/ 1724816 w 2026434" name="connsiteX10"/>
                <a:gd fmla="*/ 1864201 h 1964942" name="connsiteY10"/>
                <a:gd fmla="*/ 1551222 w 2026434" name="connsiteX11"/>
                <a:gd fmla="*/ 1964942 h 1964942" name="connsiteY11"/>
                <a:gd fmla="*/ 648386 w 2026434" name="connsiteX12"/>
                <a:gd fmla="*/ 1964713 h 1964942" name="connsiteY12"/>
                <a:gd fmla="*/ 475240 w 2026434" name="connsiteX13"/>
                <a:gd fmla="*/ 1864748 h 1964942" name="connsiteY13"/>
                <a:gd fmla="*/ 23624 w 2026434" name="connsiteX14"/>
                <a:gd fmla="*/ 1082984 h 1964942" name="connsiteY14"/>
                <a:gd fmla="*/ 24071 w 2026434" name="connsiteX15"/>
                <a:gd fmla="*/ 882276 h 1964942" name="connsiteY15"/>
                <a:gd fmla="*/ 475291 w 2026434" name="connsiteX16"/>
                <a:gd fmla="*/ 100743 h 1964942" name="connsiteY16"/>
                <a:gd fmla="*/ 648884 w 2026434" name="connsiteX17"/>
                <a:gd fmla="*/ 0 h 196494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964942" w="2026434">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panose="020f0502020204030204" typeface="Calibri"/>
                <a:ea charset="-122" pitchFamily="2" typeface="宋体"/>
              </a:endParaRPr>
            </a:p>
          </p:txBody>
        </p:sp>
        <p:sp>
          <p:nvSpPr>
            <p:cNvPr id="101" name="任意多边形 27"/>
            <p:cNvSpPr/>
            <p:nvPr/>
          </p:nvSpPr>
          <p:spPr>
            <a:xfrm>
              <a:off x="5898221" y="1384898"/>
              <a:ext cx="2199801" cy="1964942"/>
            </a:xfrm>
            <a:custGeom>
              <a:gdLst>
                <a:gd fmla="*/ 648882 w 2199801" name="connsiteX0"/>
                <a:gd fmla="*/ 0 h 1964942" name="connsiteY0"/>
                <a:gd fmla="*/ 1551718 w 2199801" name="connsiteX1"/>
                <a:gd fmla="*/ 229 h 1964942" name="connsiteY1"/>
                <a:gd fmla="*/ 1724863 w 2199801" name="connsiteX2"/>
                <a:gd fmla="*/ 100196 h 1964942" name="connsiteY2"/>
                <a:gd fmla="*/ 2176480 w 2199801" name="connsiteX3"/>
                <a:gd fmla="*/ 881958 h 1964942" name="connsiteY3"/>
                <a:gd fmla="*/ 2176032 w 2199801" name="connsiteX4"/>
                <a:gd fmla="*/ 1082667 h 1964942" name="connsiteY4"/>
                <a:gd fmla="*/ 1724813 w 2199801" name="connsiteX5"/>
                <a:gd fmla="*/ 1864201 h 1964942" name="connsiteY5"/>
                <a:gd fmla="*/ 1551218 w 2199801" name="connsiteX6"/>
                <a:gd fmla="*/ 1964942 h 1964942" name="connsiteY6"/>
                <a:gd fmla="*/ 941762 w 2199801" name="connsiteX7"/>
                <a:gd fmla="*/ 1964788 h 1964942" name="connsiteY7"/>
                <a:gd fmla="*/ 931314 w 2199801" name="connsiteX8"/>
                <a:gd fmla="*/ 1964785 h 1964942" name="connsiteY8"/>
                <a:gd fmla="*/ 928498 w 2199801" name="connsiteX9"/>
                <a:gd fmla="*/ 1936844 h 1964942" name="connsiteY9"/>
                <a:gd fmla="*/ 469470 w 2199801" name="connsiteX10"/>
                <a:gd fmla="*/ 1562725 h 1964942" name="connsiteY10"/>
                <a:gd fmla="*/ 375041 w 2199801" name="connsiteX11"/>
                <a:gd fmla="*/ 1572245 h 1964942" name="connsiteY11"/>
                <a:gd fmla="*/ 316721 w 2199801" name="connsiteX12"/>
                <a:gd fmla="*/ 1590348 h 1964942" name="connsiteY12"/>
                <a:gd fmla="*/ 265859 w 2199801" name="connsiteX13"/>
                <a:gd fmla="*/ 1502303 h 1964942" name="connsiteY13"/>
                <a:gd fmla="*/ 23623 w 2199801" name="connsiteX14"/>
                <a:gd fmla="*/ 1082984 h 1964942" name="connsiteY14"/>
                <a:gd fmla="*/ 24070 w 2199801" name="connsiteX15"/>
                <a:gd fmla="*/ 882276 h 1964942" name="connsiteY15"/>
                <a:gd fmla="*/ 475290 w 2199801" name="connsiteX16"/>
                <a:gd fmla="*/ 100743 h 1964942" name="connsiteY16"/>
                <a:gd fmla="*/ 648882 w 2199801" name="connsiteX17"/>
                <a:gd fmla="*/ 0 h 196494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964942" w="2199801">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panose="020f0502020204030204" typeface="Calibri"/>
                <a:ea charset="-122" pitchFamily="2" typeface="宋体"/>
              </a:endParaRPr>
            </a:p>
          </p:txBody>
        </p:sp>
        <p:sp>
          <p:nvSpPr>
            <p:cNvPr id="102" name="任意多边形 10"/>
            <p:cNvSpPr/>
            <p:nvPr/>
          </p:nvSpPr>
          <p:spPr>
            <a:xfrm>
              <a:off x="5898222" y="3508232"/>
              <a:ext cx="2199801" cy="1964871"/>
            </a:xfrm>
            <a:custGeom>
              <a:gdLst>
                <a:gd fmla="*/ 928740 w 2199801" name="connsiteX0"/>
                <a:gd fmla="*/ 0 h 1964871" name="connsiteY0"/>
                <a:gd fmla="*/ 946889 w 2199801" name="connsiteX1"/>
                <a:gd fmla="*/ 5 h 1964871" name="connsiteY1"/>
                <a:gd fmla="*/ 1551718 w 2199801" name="connsiteX2"/>
                <a:gd fmla="*/ 160 h 1964871" name="connsiteY2"/>
                <a:gd fmla="*/ 1724864 w 2199801" name="connsiteX3"/>
                <a:gd fmla="*/ 100126 h 1964871" name="connsiteY3"/>
                <a:gd fmla="*/ 2176481 w 2199801" name="connsiteX4"/>
                <a:gd fmla="*/ 881887 h 1964871" name="connsiteY4"/>
                <a:gd fmla="*/ 2176033 w 2199801" name="connsiteX5"/>
                <a:gd fmla="*/ 1082596 h 1964871" name="connsiteY5"/>
                <a:gd fmla="*/ 1724814 w 2199801" name="connsiteX6"/>
                <a:gd fmla="*/ 1864130 h 1964871" name="connsiteY6"/>
                <a:gd fmla="*/ 1551220 w 2199801" name="connsiteX7"/>
                <a:gd fmla="*/ 1964871 h 1964871" name="connsiteY7"/>
                <a:gd fmla="*/ 648385 w 2199801" name="connsiteX8"/>
                <a:gd fmla="*/ 1964642 h 1964871" name="connsiteY8"/>
                <a:gd fmla="*/ 475239 w 2199801" name="connsiteX9"/>
                <a:gd fmla="*/ 1864676 h 1964871" name="connsiteY9"/>
                <a:gd fmla="*/ 23624 w 2199801" name="connsiteX10"/>
                <a:gd fmla="*/ 1082914 h 1964871" name="connsiteY10"/>
                <a:gd fmla="*/ 24071 w 2199801" name="connsiteX11"/>
                <a:gd fmla="*/ 882205 h 1964871" name="connsiteY11"/>
                <a:gd fmla="*/ 329674 w 2199801" name="connsiteX12"/>
                <a:gd fmla="*/ 352885 h 1964871" name="connsiteY12"/>
                <a:gd fmla="*/ 375044 w 2199801" name="connsiteX13"/>
                <a:gd fmla="*/ 366968 h 1964871" name="connsiteY13"/>
                <a:gd fmla="*/ 469472 w 2199801" name="connsiteX14"/>
                <a:gd fmla="*/ 376487 h 1964871" name="connsiteY14"/>
                <a:gd fmla="*/ 928501 w 2199801" name="connsiteX15"/>
                <a:gd fmla="*/ 2368 h 1964871"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964871" w="219980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panose="020f0502020204030204" typeface="Calibri"/>
                <a:ea charset="-122" pitchFamily="2" typeface="宋体"/>
              </a:endParaRPr>
            </a:p>
          </p:txBody>
        </p:sp>
      </p:grpSp>
      <p:grpSp>
        <p:nvGrpSpPr>
          <p:cNvPr id="155" name="Group 154"/>
          <p:cNvGrpSpPr/>
          <p:nvPr/>
        </p:nvGrpSpPr>
        <p:grpSpPr>
          <a:xfrm>
            <a:off x="4075504" y="2992583"/>
            <a:ext cx="1287386" cy="1141000"/>
            <a:chOff x="3021147" y="2143764"/>
            <a:chExt cx="965791" cy="855973"/>
          </a:xfrm>
        </p:grpSpPr>
        <p:sp>
          <p:nvSpPr>
            <p:cNvPr id="103" name="Freeform 5"/>
            <p:cNvSpPr/>
            <p:nvPr/>
          </p:nvSpPr>
          <p:spPr bwMode="auto">
            <a:xfrm>
              <a:off x="3021147" y="2143764"/>
              <a:ext cx="965791" cy="8559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anchor="t" anchorCtr="0" bIns="45708" compatLnSpc="1" lIns="91416" numCol="1" rIns="91416" tIns="45708" vert="horz" wrap="square">
              <a:prstTxWarp prst="textNoShape">
                <a:avLst/>
              </a:prstTxWarp>
            </a:bodyPr>
            <a:lstStyle/>
            <a:p>
              <a:pPr>
                <a:defRPr/>
              </a:pPr>
              <a:endParaRPr altLang="en-US" lang="zh-CN">
                <a:solidFill>
                  <a:prstClr val="black"/>
                </a:solidFill>
                <a:latin charset="0" panose="020b0604020202020204" pitchFamily="34" typeface="Arial"/>
                <a:ea charset="-122" panose="02000000000000000000" pitchFamily="2" typeface="方正正纤黑简体"/>
                <a:sym charset="0" panose="020b0604020202020204" pitchFamily="34" typeface="Arial"/>
              </a:endParaRPr>
            </a:p>
          </p:txBody>
        </p:sp>
        <p:grpSp>
          <p:nvGrpSpPr>
            <p:cNvPr id="107" name="组合 40"/>
            <p:cNvGrpSpPr/>
            <p:nvPr/>
          </p:nvGrpSpPr>
          <p:grpSpPr>
            <a:xfrm>
              <a:off x="3146854" y="2285077"/>
              <a:ext cx="714375" cy="561855"/>
              <a:chOff x="4145699" y="1416086"/>
              <a:chExt cx="952500" cy="749140"/>
            </a:xfrm>
          </p:grpSpPr>
          <p:sp>
            <p:nvSpPr>
              <p:cNvPr id="108" name="文本框 41"/>
              <p:cNvSpPr txBox="1"/>
              <p:nvPr/>
            </p:nvSpPr>
            <p:spPr>
              <a:xfrm>
                <a:off x="4145699" y="1416086"/>
                <a:ext cx="952500" cy="518295"/>
              </a:xfrm>
              <a:prstGeom prst="rect">
                <a:avLst/>
              </a:prstGeom>
              <a:noFill/>
            </p:spPr>
            <p:txBody>
              <a:bodyPr rtlCol="0" wrap="square">
                <a:spAutoFit/>
              </a:bodyPr>
              <a:lstStyle/>
              <a:p>
                <a:pPr algn="ctr">
                  <a:defRPr/>
                </a:pPr>
                <a:r>
                  <a:rPr altLang="zh-CN" lang="en-US" sz="2800">
                    <a:solidFill>
                      <a:srgbClr val="FFFFFF"/>
                    </a:solidFill>
                    <a:latin charset="0" panose="020b0806030902050204" pitchFamily="34" typeface="Impact"/>
                    <a:ea charset="-122" pitchFamily="2" typeface="宋体"/>
                  </a:rPr>
                  <a:t>01</a:t>
                </a:r>
              </a:p>
            </p:txBody>
          </p:sp>
          <p:sp>
            <p:nvSpPr>
              <p:cNvPr id="109" name="文本框 42"/>
              <p:cNvSpPr txBox="1"/>
              <p:nvPr/>
            </p:nvSpPr>
            <p:spPr>
              <a:xfrm>
                <a:off x="4145699" y="1903547"/>
                <a:ext cx="952500" cy="251526"/>
              </a:xfrm>
              <a:prstGeom prst="rect">
                <a:avLst/>
              </a:prstGeom>
              <a:noFill/>
            </p:spPr>
            <p:txBody>
              <a:bodyPr rtlCol="0" wrap="square">
                <a:spAutoFit/>
              </a:bodyPr>
              <a:lstStyle/>
              <a:p>
                <a:pPr algn="ctr">
                  <a:defRPr/>
                </a:pPr>
                <a:r>
                  <a:rPr altLang="zh-CN" lang="en-US" sz="1050">
                    <a:solidFill>
                      <a:srgbClr val="FFFFFF"/>
                    </a:solidFill>
                    <a:latin charset="-122" panose="020b0500000000000000" pitchFamily="34" typeface="LiHei Pro"/>
                    <a:ea charset="-122" panose="020b0500000000000000" pitchFamily="34" typeface="LiHei Pro"/>
                  </a:rPr>
                  <a:t>OPTION</a:t>
                </a:r>
              </a:p>
            </p:txBody>
          </p:sp>
        </p:grpSp>
      </p:grpSp>
      <p:grpSp>
        <p:nvGrpSpPr>
          <p:cNvPr id="156" name="Group 155"/>
          <p:cNvGrpSpPr/>
          <p:nvPr/>
        </p:nvGrpSpPr>
        <p:grpSpPr>
          <a:xfrm>
            <a:off x="5926074" y="1921706"/>
            <a:ext cx="1287386" cy="1141000"/>
            <a:chOff x="4409436" y="1340397"/>
            <a:chExt cx="965791" cy="855973"/>
          </a:xfrm>
        </p:grpSpPr>
        <p:sp>
          <p:nvSpPr>
            <p:cNvPr id="105" name="Freeform 5"/>
            <p:cNvSpPr/>
            <p:nvPr/>
          </p:nvSpPr>
          <p:spPr bwMode="auto">
            <a:xfrm>
              <a:off x="4409436" y="1340397"/>
              <a:ext cx="965791" cy="8559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anchor="t" anchorCtr="0" bIns="45708" compatLnSpc="1" lIns="91416" numCol="1" rIns="91416" tIns="45708" vert="horz" wrap="square">
              <a:prstTxWarp prst="textNoShape">
                <a:avLst/>
              </a:prstTxWarp>
            </a:bodyPr>
            <a:lstStyle/>
            <a:p>
              <a:pPr>
                <a:defRPr/>
              </a:pPr>
              <a:endParaRPr altLang="en-US" lang="zh-CN">
                <a:solidFill>
                  <a:prstClr val="black"/>
                </a:solidFill>
                <a:latin charset="0" panose="020b0604020202020204" pitchFamily="34" typeface="Arial"/>
                <a:ea charset="-122" panose="02000000000000000000" pitchFamily="2" typeface="方正正纤黑简体"/>
                <a:sym charset="0" panose="020b0604020202020204" pitchFamily="34" typeface="Arial"/>
              </a:endParaRPr>
            </a:p>
          </p:txBody>
        </p:sp>
        <p:grpSp>
          <p:nvGrpSpPr>
            <p:cNvPr id="110" name="组合 43"/>
            <p:cNvGrpSpPr/>
            <p:nvPr/>
          </p:nvGrpSpPr>
          <p:grpSpPr>
            <a:xfrm>
              <a:off x="4535144" y="1481709"/>
              <a:ext cx="714375" cy="561855"/>
              <a:chOff x="4145699" y="1416086"/>
              <a:chExt cx="952500" cy="749140"/>
            </a:xfrm>
          </p:grpSpPr>
          <p:sp>
            <p:nvSpPr>
              <p:cNvPr id="111" name="文本框 44"/>
              <p:cNvSpPr txBox="1"/>
              <p:nvPr/>
            </p:nvSpPr>
            <p:spPr>
              <a:xfrm>
                <a:off x="4145699" y="1416086"/>
                <a:ext cx="952500" cy="518295"/>
              </a:xfrm>
              <a:prstGeom prst="rect">
                <a:avLst/>
              </a:prstGeom>
              <a:noFill/>
            </p:spPr>
            <p:txBody>
              <a:bodyPr rtlCol="0" wrap="square">
                <a:spAutoFit/>
              </a:bodyPr>
              <a:lstStyle/>
              <a:p>
                <a:pPr algn="ctr">
                  <a:defRPr/>
                </a:pPr>
                <a:r>
                  <a:rPr altLang="zh-CN" lang="en-US" sz="2800">
                    <a:solidFill>
                      <a:srgbClr val="FFFFFF"/>
                    </a:solidFill>
                    <a:latin charset="0" panose="020b0806030902050204" pitchFamily="34" typeface="Impact"/>
                    <a:ea charset="-122" pitchFamily="2" typeface="宋体"/>
                  </a:rPr>
                  <a:t>02</a:t>
                </a:r>
              </a:p>
            </p:txBody>
          </p:sp>
          <p:sp>
            <p:nvSpPr>
              <p:cNvPr id="112" name="文本框 45"/>
              <p:cNvSpPr txBox="1"/>
              <p:nvPr/>
            </p:nvSpPr>
            <p:spPr>
              <a:xfrm>
                <a:off x="4145699" y="1903548"/>
                <a:ext cx="952500" cy="251526"/>
              </a:xfrm>
              <a:prstGeom prst="rect">
                <a:avLst/>
              </a:prstGeom>
              <a:noFill/>
            </p:spPr>
            <p:txBody>
              <a:bodyPr rtlCol="0" wrap="square">
                <a:spAutoFit/>
              </a:bodyPr>
              <a:lstStyle/>
              <a:p>
                <a:pPr algn="ctr">
                  <a:defRPr/>
                </a:pPr>
                <a:r>
                  <a:rPr altLang="zh-CN" lang="en-US" sz="1050">
                    <a:solidFill>
                      <a:srgbClr val="FFFFFF"/>
                    </a:solidFill>
                    <a:latin charset="-122" panose="020b0500000000000000" pitchFamily="34" typeface="LiHei Pro"/>
                    <a:ea charset="-122" panose="020b0500000000000000" pitchFamily="34" typeface="LiHei Pro"/>
                  </a:rPr>
                  <a:t>OPTION</a:t>
                </a:r>
              </a:p>
            </p:txBody>
          </p:sp>
        </p:grpSp>
      </p:grpSp>
      <p:grpSp>
        <p:nvGrpSpPr>
          <p:cNvPr id="157" name="Group 156"/>
          <p:cNvGrpSpPr/>
          <p:nvPr/>
        </p:nvGrpSpPr>
        <p:grpSpPr>
          <a:xfrm>
            <a:off x="5926074" y="4053974"/>
            <a:ext cx="1287386" cy="1141000"/>
            <a:chOff x="4409436" y="2940014"/>
            <a:chExt cx="965791" cy="855973"/>
          </a:xfrm>
        </p:grpSpPr>
        <p:sp>
          <p:nvSpPr>
            <p:cNvPr id="104" name="Freeform 5"/>
            <p:cNvSpPr/>
            <p:nvPr/>
          </p:nvSpPr>
          <p:spPr bwMode="auto">
            <a:xfrm>
              <a:off x="4409436" y="2940014"/>
              <a:ext cx="965791" cy="8559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anchor="t" anchorCtr="0" bIns="45708" compatLnSpc="1" lIns="91416" numCol="1" rIns="91416" tIns="45708" vert="horz" wrap="square">
              <a:prstTxWarp prst="textNoShape">
                <a:avLst/>
              </a:prstTxWarp>
            </a:bodyPr>
            <a:lstStyle/>
            <a:p>
              <a:pPr>
                <a:defRPr/>
              </a:pPr>
              <a:endParaRPr altLang="en-US" lang="zh-CN">
                <a:solidFill>
                  <a:prstClr val="black"/>
                </a:solidFill>
                <a:latin charset="0" panose="020b0604020202020204" pitchFamily="34" typeface="Arial"/>
                <a:ea charset="-122" panose="02000000000000000000" pitchFamily="2" typeface="方正正纤黑简体"/>
                <a:sym charset="0" panose="020b0604020202020204" pitchFamily="34" typeface="Arial"/>
              </a:endParaRPr>
            </a:p>
          </p:txBody>
        </p:sp>
        <p:grpSp>
          <p:nvGrpSpPr>
            <p:cNvPr id="113" name="组合 46"/>
            <p:cNvGrpSpPr/>
            <p:nvPr/>
          </p:nvGrpSpPr>
          <p:grpSpPr>
            <a:xfrm>
              <a:off x="4535144" y="3081327"/>
              <a:ext cx="714375" cy="561855"/>
              <a:chOff x="4145699" y="1416086"/>
              <a:chExt cx="952500" cy="749140"/>
            </a:xfrm>
          </p:grpSpPr>
          <p:sp>
            <p:nvSpPr>
              <p:cNvPr id="114" name="文本框 47"/>
              <p:cNvSpPr txBox="1"/>
              <p:nvPr/>
            </p:nvSpPr>
            <p:spPr>
              <a:xfrm>
                <a:off x="4145699" y="1416086"/>
                <a:ext cx="952500" cy="518295"/>
              </a:xfrm>
              <a:prstGeom prst="rect">
                <a:avLst/>
              </a:prstGeom>
              <a:noFill/>
            </p:spPr>
            <p:txBody>
              <a:bodyPr rtlCol="0" wrap="square">
                <a:spAutoFit/>
              </a:bodyPr>
              <a:lstStyle/>
              <a:p>
                <a:pPr algn="ctr">
                  <a:defRPr/>
                </a:pPr>
                <a:r>
                  <a:rPr altLang="zh-CN" lang="en-US" sz="2800">
                    <a:solidFill>
                      <a:srgbClr val="FFFFFF"/>
                    </a:solidFill>
                    <a:latin charset="0" panose="020b0806030902050204" pitchFamily="34" typeface="Impact"/>
                    <a:ea charset="-122" pitchFamily="2" typeface="宋体"/>
                  </a:rPr>
                  <a:t>03</a:t>
                </a:r>
              </a:p>
            </p:txBody>
          </p:sp>
          <p:sp>
            <p:nvSpPr>
              <p:cNvPr id="115" name="文本框 48"/>
              <p:cNvSpPr txBox="1"/>
              <p:nvPr/>
            </p:nvSpPr>
            <p:spPr>
              <a:xfrm>
                <a:off x="4145699" y="1903547"/>
                <a:ext cx="952500" cy="251526"/>
              </a:xfrm>
              <a:prstGeom prst="rect">
                <a:avLst/>
              </a:prstGeom>
              <a:noFill/>
            </p:spPr>
            <p:txBody>
              <a:bodyPr rtlCol="0" wrap="square">
                <a:spAutoFit/>
              </a:bodyPr>
              <a:lstStyle/>
              <a:p>
                <a:pPr algn="ctr">
                  <a:defRPr/>
                </a:pPr>
                <a:r>
                  <a:rPr altLang="zh-CN" lang="en-US" sz="1050">
                    <a:solidFill>
                      <a:srgbClr val="FFFFFF"/>
                    </a:solidFill>
                    <a:latin charset="-122" panose="020b0500000000000000" pitchFamily="34" typeface="LiHei Pro"/>
                    <a:ea charset="-122" panose="020b0500000000000000" pitchFamily="34" typeface="LiHei Pro"/>
                  </a:rPr>
                  <a:t>OPTION</a:t>
                </a:r>
              </a:p>
            </p:txBody>
          </p:sp>
        </p:grpSp>
      </p:grpSp>
      <p:grpSp>
        <p:nvGrpSpPr>
          <p:cNvPr id="154" name="Group 153"/>
          <p:cNvGrpSpPr/>
          <p:nvPr/>
        </p:nvGrpSpPr>
        <p:grpSpPr>
          <a:xfrm>
            <a:off x="4464237" y="4719053"/>
            <a:ext cx="1091200" cy="967123"/>
            <a:chOff x="3312773" y="3438953"/>
            <a:chExt cx="818613" cy="725531"/>
          </a:xfrm>
        </p:grpSpPr>
        <p:sp>
          <p:nvSpPr>
            <p:cNvPr id="117" name="Freeform 5"/>
            <p:cNvSpPr/>
            <p:nvPr/>
          </p:nvSpPr>
          <p:spPr bwMode="auto">
            <a:xfrm>
              <a:off x="3312773" y="3438953"/>
              <a:ext cx="818613" cy="72553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8" compatLnSpc="1" forceAA="0" fromWordArt="0" horzOverflow="overflow" lIns="91416" numCol="1" rIns="91416" rot="0" rtlCol="0" spcCol="0" spcFirstLastPara="0" tIns="45708" vert="horz" vertOverflow="overflow" wrap="square">
              <a:prstTxWarp prst="textNoShape">
                <a:avLst/>
              </a:prstTxWarp>
              <a:noAutofit/>
            </a:bodyPr>
            <a:lstStyle/>
            <a:p>
              <a:pPr algn="ctr">
                <a:defRPr/>
              </a:pPr>
              <a:endParaRPr altLang="en-US" lang="zh-CN">
                <a:solidFill>
                  <a:srgbClr val="FFFFFF"/>
                </a:solidFill>
                <a:latin panose="020f0502020204030204" typeface="Calibri"/>
                <a:ea charset="-122" pitchFamily="2" typeface="宋体"/>
                <a:sym charset="0" panose="020b0604020202020204" pitchFamily="34" typeface="Arial"/>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gdLst>
                  <a:gd fmla="*/ 0 w 88" name="T0"/>
                  <a:gd fmla="*/ 0 h 92" name="T1"/>
                  <a:gd fmla="*/ 0 w 88" name="T2"/>
                  <a:gd fmla="*/ 92 h 92" name="T3"/>
                  <a:gd fmla="*/ 88 w 88" name="T4"/>
                  <a:gd fmla="*/ 92 h 92" name="T5"/>
                  <a:gd fmla="*/ 88 w 88" name="T6"/>
                  <a:gd fmla="*/ 0 h 92" name="T7"/>
                  <a:gd fmla="*/ 0 w 88" name="T8"/>
                  <a:gd fmla="*/ 0 h 92" name="T9"/>
                  <a:gd fmla="*/ 74 w 88" name="T10"/>
                  <a:gd fmla="*/ 76 h 92" name="T11"/>
                  <a:gd fmla="*/ 15 w 88" name="T12"/>
                  <a:gd fmla="*/ 76 h 92" name="T13"/>
                  <a:gd fmla="*/ 15 w 88" name="T14"/>
                  <a:gd fmla="*/ 14 h 92" name="T15"/>
                  <a:gd fmla="*/ 74 w 88" name="T16"/>
                  <a:gd fmla="*/ 14 h 92" name="T17"/>
                  <a:gd fmla="*/ 74 w 88" name="T18"/>
                  <a:gd fmla="*/ 76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88">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21" name="Freeform 92"/>
              <p:cNvSpPr>
                <a:spLocks noEditPoints="1"/>
              </p:cNvSpPr>
              <p:nvPr/>
            </p:nvSpPr>
            <p:spPr bwMode="auto">
              <a:xfrm>
                <a:off x="8153866" y="5787393"/>
                <a:ext cx="115062" cy="121601"/>
              </a:xfrm>
              <a:custGeom>
                <a:gdLst>
                  <a:gd fmla="*/ 0 w 88" name="T0"/>
                  <a:gd fmla="*/ 93 h 93" name="T1"/>
                  <a:gd fmla="*/ 88 w 88" name="T2"/>
                  <a:gd fmla="*/ 93 h 93" name="T3"/>
                  <a:gd fmla="*/ 88 w 88" name="T4"/>
                  <a:gd fmla="*/ 0 h 93" name="T5"/>
                  <a:gd fmla="*/ 0 w 88" name="T6"/>
                  <a:gd fmla="*/ 0 h 93" name="T7"/>
                  <a:gd fmla="*/ 0 w 88" name="T8"/>
                  <a:gd fmla="*/ 93 h 93" name="T9"/>
                  <a:gd fmla="*/ 15 w 88" name="T10"/>
                  <a:gd fmla="*/ 15 h 93" name="T11"/>
                  <a:gd fmla="*/ 74 w 88" name="T12"/>
                  <a:gd fmla="*/ 15 h 93" name="T13"/>
                  <a:gd fmla="*/ 74 w 88" name="T14"/>
                  <a:gd fmla="*/ 78 h 93" name="T15"/>
                  <a:gd fmla="*/ 15 w 88" name="T16"/>
                  <a:gd fmla="*/ 78 h 93" name="T17"/>
                  <a:gd fmla="*/ 15 w 88" name="T18"/>
                  <a:gd fmla="*/ 15 h 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3" w="88">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22" name="Freeform 93"/>
              <p:cNvSpPr>
                <a:spLocks noEditPoints="1"/>
              </p:cNvSpPr>
              <p:nvPr/>
            </p:nvSpPr>
            <p:spPr bwMode="auto">
              <a:xfrm>
                <a:off x="8153866" y="5988752"/>
                <a:ext cx="115062" cy="124216"/>
              </a:xfrm>
              <a:custGeom>
                <a:gdLst>
                  <a:gd fmla="*/ 0 w 88" name="T0"/>
                  <a:gd fmla="*/ 95 h 95" name="T1"/>
                  <a:gd fmla="*/ 88 w 88" name="T2"/>
                  <a:gd fmla="*/ 95 h 95" name="T3"/>
                  <a:gd fmla="*/ 88 w 88" name="T4"/>
                  <a:gd fmla="*/ 0 h 95" name="T5"/>
                  <a:gd fmla="*/ 0 w 88" name="T6"/>
                  <a:gd fmla="*/ 0 h 95" name="T7"/>
                  <a:gd fmla="*/ 0 w 88" name="T8"/>
                  <a:gd fmla="*/ 95 h 95" name="T9"/>
                  <a:gd fmla="*/ 15 w 88" name="T10"/>
                  <a:gd fmla="*/ 17 h 95" name="T11"/>
                  <a:gd fmla="*/ 74 w 88" name="T12"/>
                  <a:gd fmla="*/ 17 h 95" name="T13"/>
                  <a:gd fmla="*/ 74 w 88" name="T14"/>
                  <a:gd fmla="*/ 78 h 95" name="T15"/>
                  <a:gd fmla="*/ 15 w 88" name="T16"/>
                  <a:gd fmla="*/ 78 h 95" name="T17"/>
                  <a:gd fmla="*/ 15 w 88"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88">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23" name="Freeform 94"/>
              <p:cNvSpPr>
                <a:spLocks noEditPoints="1"/>
              </p:cNvSpPr>
              <p:nvPr/>
            </p:nvSpPr>
            <p:spPr bwMode="auto">
              <a:xfrm>
                <a:off x="7623010" y="5694558"/>
                <a:ext cx="305962" cy="307270"/>
              </a:xfrm>
              <a:custGeom>
                <a:gdLst>
                  <a:gd fmla="*/ 49 w 99" name="T0"/>
                  <a:gd fmla="*/ 0 h 99" name="T1"/>
                  <a:gd fmla="*/ 0 w 99" name="T2"/>
                  <a:gd fmla="*/ 49 h 99" name="T3"/>
                  <a:gd fmla="*/ 49 w 99" name="T4"/>
                  <a:gd fmla="*/ 99 h 99" name="T5"/>
                  <a:gd fmla="*/ 99 w 99" name="T6"/>
                  <a:gd fmla="*/ 49 h 99" name="T7"/>
                  <a:gd fmla="*/ 49 w 99" name="T8"/>
                  <a:gd fmla="*/ 0 h 99" name="T9"/>
                  <a:gd fmla="*/ 49 w 99" name="T10"/>
                  <a:gd fmla="*/ 90 h 99" name="T11"/>
                  <a:gd fmla="*/ 9 w 99" name="T12"/>
                  <a:gd fmla="*/ 49 h 99" name="T13"/>
                  <a:gd fmla="*/ 49 w 99" name="T14"/>
                  <a:gd fmla="*/ 9 h 99" name="T15"/>
                  <a:gd fmla="*/ 90 w 99" name="T16"/>
                  <a:gd fmla="*/ 49 h 99" name="T17"/>
                  <a:gd fmla="*/ 49 w 99" name="T18"/>
                  <a:gd fmla="*/ 90 h 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9" w="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24" name="Freeform 95"/>
              <p:cNvSpPr/>
              <p:nvPr/>
            </p:nvSpPr>
            <p:spPr bwMode="auto">
              <a:xfrm>
                <a:off x="7938125" y="5626567"/>
                <a:ext cx="206589" cy="443252"/>
              </a:xfrm>
              <a:custGeom>
                <a:gdLst>
                  <a:gd fmla="*/ 14 w 67" name="T0"/>
                  <a:gd fmla="*/ 65 h 143" name="T1"/>
                  <a:gd fmla="*/ 0 w 67" name="T2"/>
                  <a:gd fmla="*/ 65 h 143" name="T3"/>
                  <a:gd fmla="*/ 0 w 67" name="T4"/>
                  <a:gd fmla="*/ 71 h 143" name="T5"/>
                  <a:gd fmla="*/ 0 w 67" name="T6"/>
                  <a:gd fmla="*/ 76 h 143" name="T7"/>
                  <a:gd fmla="*/ 14 w 67" name="T8"/>
                  <a:gd fmla="*/ 76 h 143" name="T9"/>
                  <a:gd fmla="*/ 14 w 67" name="T10"/>
                  <a:gd fmla="*/ 143 h 143" name="T11"/>
                  <a:gd fmla="*/ 67 w 67" name="T12"/>
                  <a:gd fmla="*/ 143 h 143" name="T13"/>
                  <a:gd fmla="*/ 67 w 67" name="T14"/>
                  <a:gd fmla="*/ 132 h 143" name="T15"/>
                  <a:gd fmla="*/ 25 w 67" name="T16"/>
                  <a:gd fmla="*/ 132 h 143" name="T17"/>
                  <a:gd fmla="*/ 25 w 67" name="T18"/>
                  <a:gd fmla="*/ 76 h 143" name="T19"/>
                  <a:gd fmla="*/ 67 w 67" name="T20"/>
                  <a:gd fmla="*/ 76 h 143" name="T21"/>
                  <a:gd fmla="*/ 67 w 67" name="T22"/>
                  <a:gd fmla="*/ 65 h 143" name="T23"/>
                  <a:gd fmla="*/ 25 w 67" name="T24"/>
                  <a:gd fmla="*/ 65 h 143" name="T25"/>
                  <a:gd fmla="*/ 25 w 67" name="T26"/>
                  <a:gd fmla="*/ 11 h 143" name="T27"/>
                  <a:gd fmla="*/ 67 w 67" name="T28"/>
                  <a:gd fmla="*/ 11 h 143" name="T29"/>
                  <a:gd fmla="*/ 67 w 67" name="T30"/>
                  <a:gd fmla="*/ 0 h 143" name="T31"/>
                  <a:gd fmla="*/ 14 w 67" name="T32"/>
                  <a:gd fmla="*/ 0 h 143" name="T33"/>
                  <a:gd fmla="*/ 14 w 67" name="T34"/>
                  <a:gd fmla="*/ 65 h 14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3" w="67">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25" name="Freeform 96"/>
              <p:cNvSpPr>
                <a:spLocks noEditPoints="1"/>
              </p:cNvSpPr>
              <p:nvPr/>
            </p:nvSpPr>
            <p:spPr bwMode="auto">
              <a:xfrm>
                <a:off x="7675311" y="5748167"/>
                <a:ext cx="201359" cy="200052"/>
              </a:xfrm>
              <a:custGeom>
                <a:gdLst>
                  <a:gd fmla="*/ 32 w 65" name="T0"/>
                  <a:gd fmla="*/ 0 h 65" name="T1"/>
                  <a:gd fmla="*/ 0 w 65" name="T2"/>
                  <a:gd fmla="*/ 32 h 65" name="T3"/>
                  <a:gd fmla="*/ 32 w 65" name="T4"/>
                  <a:gd fmla="*/ 65 h 65" name="T5"/>
                  <a:gd fmla="*/ 65 w 65" name="T6"/>
                  <a:gd fmla="*/ 32 h 65" name="T7"/>
                  <a:gd fmla="*/ 32 w 65" name="T8"/>
                  <a:gd fmla="*/ 0 h 65" name="T9"/>
                  <a:gd fmla="*/ 36 w 65" name="T10"/>
                  <a:gd fmla="*/ 53 h 65" name="T11"/>
                  <a:gd fmla="*/ 36 w 65" name="T12"/>
                  <a:gd fmla="*/ 60 h 65" name="T13"/>
                  <a:gd fmla="*/ 29 w 65" name="T14"/>
                  <a:gd fmla="*/ 60 h 65" name="T15"/>
                  <a:gd fmla="*/ 29 w 65" name="T16"/>
                  <a:gd fmla="*/ 53 h 65" name="T17"/>
                  <a:gd fmla="*/ 18 w 65" name="T18"/>
                  <a:gd fmla="*/ 51 h 65" name="T19"/>
                  <a:gd fmla="*/ 20 w 65" name="T20"/>
                  <a:gd fmla="*/ 43 h 65" name="T21"/>
                  <a:gd fmla="*/ 31 w 65" name="T22"/>
                  <a:gd fmla="*/ 46 h 65" name="T23"/>
                  <a:gd fmla="*/ 37 w 65" name="T24"/>
                  <a:gd fmla="*/ 42 h 65" name="T25"/>
                  <a:gd fmla="*/ 30 w 65" name="T26"/>
                  <a:gd fmla="*/ 36 h 65" name="T27"/>
                  <a:gd fmla="*/ 18 w 65" name="T28"/>
                  <a:gd fmla="*/ 24 h 65" name="T29"/>
                  <a:gd fmla="*/ 29 w 65" name="T30"/>
                  <a:gd fmla="*/ 12 h 65" name="T31"/>
                  <a:gd fmla="*/ 29 w 65" name="T32"/>
                  <a:gd fmla="*/ 5 h 65" name="T33"/>
                  <a:gd fmla="*/ 36 w 65" name="T34"/>
                  <a:gd fmla="*/ 5 h 65" name="T35"/>
                  <a:gd fmla="*/ 36 w 65" name="T36"/>
                  <a:gd fmla="*/ 11 h 65" name="T37"/>
                  <a:gd fmla="*/ 46 w 65" name="T38"/>
                  <a:gd fmla="*/ 13 h 65" name="T39"/>
                  <a:gd fmla="*/ 44 w 65" name="T40"/>
                  <a:gd fmla="*/ 21 h 65" name="T41"/>
                  <a:gd fmla="*/ 34 w 65" name="T42"/>
                  <a:gd fmla="*/ 19 h 65" name="T43"/>
                  <a:gd fmla="*/ 28 w 65" name="T44"/>
                  <a:gd fmla="*/ 22 h 65" name="T45"/>
                  <a:gd fmla="*/ 36 w 65" name="T46"/>
                  <a:gd fmla="*/ 28 h 65" name="T47"/>
                  <a:gd fmla="*/ 47 w 65" name="T48"/>
                  <a:gd fmla="*/ 41 h 65" name="T49"/>
                  <a:gd fmla="*/ 36 w 65" name="T50"/>
                  <a:gd fmla="*/ 53 h 6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5" w="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grpSp>
      </p:grpSp>
      <p:grpSp>
        <p:nvGrpSpPr>
          <p:cNvPr id="153" name="Group 152"/>
          <p:cNvGrpSpPr/>
          <p:nvPr/>
        </p:nvGrpSpPr>
        <p:grpSpPr>
          <a:xfrm>
            <a:off x="7354782" y="3093807"/>
            <a:ext cx="1091200" cy="967123"/>
            <a:chOff x="5481246" y="2219701"/>
            <a:chExt cx="818613" cy="725531"/>
          </a:xfrm>
        </p:grpSpPr>
        <p:sp>
          <p:nvSpPr>
            <p:cNvPr id="118" name="Freeform 5"/>
            <p:cNvSpPr/>
            <p:nvPr/>
          </p:nvSpPr>
          <p:spPr bwMode="auto">
            <a:xfrm>
              <a:off x="5481246" y="2219701"/>
              <a:ext cx="818613" cy="72553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8" compatLnSpc="1" forceAA="0" fromWordArt="0" horzOverflow="overflow" lIns="91416" numCol="1" rIns="91416" rot="0" rtlCol="0" spcCol="0" spcFirstLastPara="0" tIns="45708" vert="horz" vertOverflow="overflow" wrap="square">
              <a:prstTxWarp prst="textNoShape">
                <a:avLst/>
              </a:prstTxWarp>
              <a:noAutofit/>
            </a:bodyPr>
            <a:lstStyle/>
            <a:p>
              <a:pPr algn="ctr">
                <a:defRPr/>
              </a:pPr>
              <a:endParaRPr altLang="en-US" lang="zh-CN">
                <a:solidFill>
                  <a:srgbClr val="FFFFFF"/>
                </a:solidFill>
                <a:latin panose="020f0502020204030204" typeface="Calibri"/>
                <a:ea charset="-122" pitchFamily="2" typeface="宋体"/>
                <a:sym charset="0" panose="020b0604020202020204" pitchFamily="34" typeface="Arial"/>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p:nvPr/>
            </p:nvSpPr>
            <p:spPr bwMode="auto">
              <a:xfrm>
                <a:off x="9335872" y="5612184"/>
                <a:ext cx="398796" cy="271966"/>
              </a:xfrm>
              <a:custGeom>
                <a:gdLst>
                  <a:gd fmla="*/ 156 w 305" name="T0"/>
                  <a:gd fmla="*/ 156 h 208" name="T1"/>
                  <a:gd fmla="*/ 305 w 305" name="T2"/>
                  <a:gd fmla="*/ 156 h 208" name="T3"/>
                  <a:gd fmla="*/ 305 w 305" name="T4"/>
                  <a:gd fmla="*/ 54 h 208" name="T5"/>
                  <a:gd fmla="*/ 156 w 305" name="T6"/>
                  <a:gd fmla="*/ 54 h 208" name="T7"/>
                  <a:gd fmla="*/ 156 w 305" name="T8"/>
                  <a:gd fmla="*/ 0 h 208" name="T9"/>
                  <a:gd fmla="*/ 0 w 305" name="T10"/>
                  <a:gd fmla="*/ 106 h 208" name="T11"/>
                  <a:gd fmla="*/ 156 w 305" name="T12"/>
                  <a:gd fmla="*/ 208 h 208" name="T13"/>
                  <a:gd fmla="*/ 156 w 305" name="T14"/>
                  <a:gd fmla="*/ 156 h 2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8" w="305">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28" name="Freeform 99"/>
              <p:cNvSpPr/>
              <p:nvPr/>
            </p:nvSpPr>
            <p:spPr bwMode="auto">
              <a:xfrm>
                <a:off x="9592147" y="5812236"/>
                <a:ext cx="398796" cy="269351"/>
              </a:xfrm>
              <a:custGeom>
                <a:gdLst>
                  <a:gd fmla="*/ 305 w 305" name="T0"/>
                  <a:gd fmla="*/ 107 h 206" name="T1"/>
                  <a:gd fmla="*/ 149 w 305" name="T2"/>
                  <a:gd fmla="*/ 0 h 206" name="T3"/>
                  <a:gd fmla="*/ 149 w 305" name="T4"/>
                  <a:gd fmla="*/ 52 h 206" name="T5"/>
                  <a:gd fmla="*/ 0 w 305" name="T6"/>
                  <a:gd fmla="*/ 52 h 206" name="T7"/>
                  <a:gd fmla="*/ 0 w 305" name="T8"/>
                  <a:gd fmla="*/ 154 h 206" name="T9"/>
                  <a:gd fmla="*/ 149 w 305" name="T10"/>
                  <a:gd fmla="*/ 154 h 206" name="T11"/>
                  <a:gd fmla="*/ 149 w 305" name="T12"/>
                  <a:gd fmla="*/ 206 h 206" name="T13"/>
                  <a:gd fmla="*/ 305 w 305" name="T14"/>
                  <a:gd fmla="*/ 107 h 2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6" w="305">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29" name="Freeform 100"/>
              <p:cNvSpPr>
                <a:spLocks noEditPoints="1"/>
              </p:cNvSpPr>
              <p:nvPr/>
            </p:nvSpPr>
            <p:spPr bwMode="auto">
              <a:xfrm>
                <a:off x="9752974" y="5630489"/>
                <a:ext cx="185669" cy="185669"/>
              </a:xfrm>
              <a:custGeom>
                <a:gdLst>
                  <a:gd fmla="*/ 30 w 60" name="T0"/>
                  <a:gd fmla="*/ 60 h 60" name="T1"/>
                  <a:gd fmla="*/ 60 w 60" name="T2"/>
                  <a:gd fmla="*/ 30 h 60" name="T3"/>
                  <a:gd fmla="*/ 30 w 60" name="T4"/>
                  <a:gd fmla="*/ 0 h 60" name="T5"/>
                  <a:gd fmla="*/ 0 w 60" name="T6"/>
                  <a:gd fmla="*/ 30 h 60" name="T7"/>
                  <a:gd fmla="*/ 30 w 60" name="T8"/>
                  <a:gd fmla="*/ 60 h 60" name="T9"/>
                  <a:gd fmla="*/ 30 w 60" name="T10"/>
                  <a:gd fmla="*/ 4 h 60" name="T11"/>
                  <a:gd fmla="*/ 56 w 60" name="T12"/>
                  <a:gd fmla="*/ 30 h 60" name="T13"/>
                  <a:gd fmla="*/ 30 w 60" name="T14"/>
                  <a:gd fmla="*/ 56 h 60" name="T15"/>
                  <a:gd fmla="*/ 4 w 60" name="T16"/>
                  <a:gd fmla="*/ 30 h 60" name="T17"/>
                  <a:gd fmla="*/ 30 w 60" name="T18"/>
                  <a:gd fmla="*/ 4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30" name="Freeform 101"/>
              <p:cNvSpPr>
                <a:spLocks noEditPoints="1"/>
              </p:cNvSpPr>
              <p:nvPr/>
            </p:nvSpPr>
            <p:spPr bwMode="auto">
              <a:xfrm>
                <a:off x="9777816" y="5655333"/>
                <a:ext cx="135983" cy="138598"/>
              </a:xfrm>
              <a:custGeom>
                <a:gdLst>
                  <a:gd fmla="*/ 22 w 44" name="T0"/>
                  <a:gd fmla="*/ 45 h 45" name="T1"/>
                  <a:gd fmla="*/ 44 w 44" name="T2"/>
                  <a:gd fmla="*/ 22 h 45" name="T3"/>
                  <a:gd fmla="*/ 22 w 44" name="T4"/>
                  <a:gd fmla="*/ 0 h 45" name="T5"/>
                  <a:gd fmla="*/ 0 w 44" name="T6"/>
                  <a:gd fmla="*/ 22 h 45" name="T7"/>
                  <a:gd fmla="*/ 22 w 44" name="T8"/>
                  <a:gd fmla="*/ 45 h 45" name="T9"/>
                  <a:gd fmla="*/ 21 w 44" name="T10"/>
                  <a:gd fmla="*/ 24 h 45" name="T11"/>
                  <a:gd fmla="*/ 13 w 44" name="T12"/>
                  <a:gd fmla="*/ 17 h 45" name="T13"/>
                  <a:gd fmla="*/ 20 w 44" name="T14"/>
                  <a:gd fmla="*/ 9 h 45" name="T15"/>
                  <a:gd fmla="*/ 20 w 44" name="T16"/>
                  <a:gd fmla="*/ 5 h 45" name="T17"/>
                  <a:gd fmla="*/ 24 w 44" name="T18"/>
                  <a:gd fmla="*/ 5 h 45" name="T19"/>
                  <a:gd fmla="*/ 24 w 44" name="T20"/>
                  <a:gd fmla="*/ 9 h 45" name="T21"/>
                  <a:gd fmla="*/ 31 w 44" name="T22"/>
                  <a:gd fmla="*/ 10 h 45" name="T23"/>
                  <a:gd fmla="*/ 29 w 44" name="T24"/>
                  <a:gd fmla="*/ 15 h 45" name="T25"/>
                  <a:gd fmla="*/ 23 w 44" name="T26"/>
                  <a:gd fmla="*/ 13 h 45" name="T27"/>
                  <a:gd fmla="*/ 19 w 44" name="T28"/>
                  <a:gd fmla="*/ 16 h 45" name="T29"/>
                  <a:gd fmla="*/ 25 w 44" name="T30"/>
                  <a:gd fmla="*/ 19 h 45" name="T31"/>
                  <a:gd fmla="*/ 32 w 44" name="T32"/>
                  <a:gd fmla="*/ 27 h 45" name="T33"/>
                  <a:gd fmla="*/ 24 w 44" name="T34"/>
                  <a:gd fmla="*/ 35 h 45" name="T35"/>
                  <a:gd fmla="*/ 24 w 44" name="T36"/>
                  <a:gd fmla="*/ 40 h 45" name="T37"/>
                  <a:gd fmla="*/ 20 w 44" name="T38"/>
                  <a:gd fmla="*/ 40 h 45" name="T39"/>
                  <a:gd fmla="*/ 20 w 44" name="T40"/>
                  <a:gd fmla="*/ 36 h 45" name="T41"/>
                  <a:gd fmla="*/ 13 w 44" name="T42"/>
                  <a:gd fmla="*/ 34 h 45" name="T43"/>
                  <a:gd fmla="*/ 14 w 44" name="T44"/>
                  <a:gd fmla="*/ 29 h 45" name="T45"/>
                  <a:gd fmla="*/ 21 w 44" name="T46"/>
                  <a:gd fmla="*/ 31 h 45" name="T47"/>
                  <a:gd fmla="*/ 25 w 44" name="T48"/>
                  <a:gd fmla="*/ 28 h 45" name="T49"/>
                  <a:gd fmla="*/ 21 w 44" name="T50"/>
                  <a:gd fmla="*/ 24 h 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 w="44">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31" name="Freeform 102"/>
              <p:cNvSpPr>
                <a:spLocks noEditPoints="1"/>
              </p:cNvSpPr>
              <p:nvPr/>
            </p:nvSpPr>
            <p:spPr bwMode="auto">
              <a:xfrm>
                <a:off x="9356792" y="5871074"/>
                <a:ext cx="185669" cy="185669"/>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6 h 60" name="T11"/>
                  <a:gd fmla="*/ 4 w 60" name="T12"/>
                  <a:gd fmla="*/ 30 h 60" name="T13"/>
                  <a:gd fmla="*/ 30 w 60" name="T14"/>
                  <a:gd fmla="*/ 4 h 60" name="T15"/>
                  <a:gd fmla="*/ 56 w 60" name="T16"/>
                  <a:gd fmla="*/ 30 h 60" name="T17"/>
                  <a:gd fmla="*/ 30 w 60" name="T18"/>
                  <a:gd fmla="*/ 56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32" name="Freeform 103"/>
              <p:cNvSpPr>
                <a:spLocks noEditPoints="1"/>
              </p:cNvSpPr>
              <p:nvPr/>
            </p:nvSpPr>
            <p:spPr bwMode="auto">
              <a:xfrm>
                <a:off x="9381636" y="5895918"/>
                <a:ext cx="135983" cy="135983"/>
              </a:xfrm>
              <a:custGeom>
                <a:gdLst>
                  <a:gd fmla="*/ 22 w 44" name="T0"/>
                  <a:gd fmla="*/ 0 h 44" name="T1"/>
                  <a:gd fmla="*/ 0 w 44" name="T2"/>
                  <a:gd fmla="*/ 22 h 44" name="T3"/>
                  <a:gd fmla="*/ 22 w 44" name="T4"/>
                  <a:gd fmla="*/ 44 h 44" name="T5"/>
                  <a:gd fmla="*/ 44 w 44" name="T6"/>
                  <a:gd fmla="*/ 22 h 44" name="T7"/>
                  <a:gd fmla="*/ 22 w 44" name="T8"/>
                  <a:gd fmla="*/ 0 h 44" name="T9"/>
                  <a:gd fmla="*/ 24 w 44" name="T10"/>
                  <a:gd fmla="*/ 35 h 44" name="T11"/>
                  <a:gd fmla="*/ 24 w 44" name="T12"/>
                  <a:gd fmla="*/ 39 h 44" name="T13"/>
                  <a:gd fmla="*/ 20 w 44" name="T14"/>
                  <a:gd fmla="*/ 39 h 44" name="T15"/>
                  <a:gd fmla="*/ 20 w 44" name="T16"/>
                  <a:gd fmla="*/ 35 h 44" name="T17"/>
                  <a:gd fmla="*/ 12 w 44" name="T18"/>
                  <a:gd fmla="*/ 34 h 44" name="T19"/>
                  <a:gd fmla="*/ 14 w 44" name="T20"/>
                  <a:gd fmla="*/ 29 h 44" name="T21"/>
                  <a:gd fmla="*/ 21 w 44" name="T22"/>
                  <a:gd fmla="*/ 30 h 44" name="T23"/>
                  <a:gd fmla="*/ 25 w 44" name="T24"/>
                  <a:gd fmla="*/ 28 h 44" name="T25"/>
                  <a:gd fmla="*/ 20 w 44" name="T26"/>
                  <a:gd fmla="*/ 24 h 44" name="T27"/>
                  <a:gd fmla="*/ 13 w 44" name="T28"/>
                  <a:gd fmla="*/ 16 h 44" name="T29"/>
                  <a:gd fmla="*/ 20 w 44" name="T30"/>
                  <a:gd fmla="*/ 9 h 44" name="T31"/>
                  <a:gd fmla="*/ 20 w 44" name="T32"/>
                  <a:gd fmla="*/ 5 h 44" name="T33"/>
                  <a:gd fmla="*/ 24 w 44" name="T34"/>
                  <a:gd fmla="*/ 5 h 44" name="T35"/>
                  <a:gd fmla="*/ 24 w 44" name="T36"/>
                  <a:gd fmla="*/ 8 h 44" name="T37"/>
                  <a:gd fmla="*/ 30 w 44" name="T38"/>
                  <a:gd fmla="*/ 10 h 44" name="T39"/>
                  <a:gd fmla="*/ 29 w 44" name="T40"/>
                  <a:gd fmla="*/ 15 h 44" name="T41"/>
                  <a:gd fmla="*/ 23 w 44" name="T42"/>
                  <a:gd fmla="*/ 13 h 44" name="T43"/>
                  <a:gd fmla="*/ 19 w 44" name="T44"/>
                  <a:gd fmla="*/ 16 h 44" name="T45"/>
                  <a:gd fmla="*/ 24 w 44" name="T46"/>
                  <a:gd fmla="*/ 19 h 44" name="T47"/>
                  <a:gd fmla="*/ 31 w 44" name="T48"/>
                  <a:gd fmla="*/ 27 h 44" name="T49"/>
                  <a:gd fmla="*/ 24 w 44" name="T50"/>
                  <a:gd fmla="*/ 35 h 4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grpSp>
      </p:grpSp>
      <p:grpSp>
        <p:nvGrpSpPr>
          <p:cNvPr id="152" name="Group 151"/>
          <p:cNvGrpSpPr/>
          <p:nvPr/>
        </p:nvGrpSpPr>
        <p:grpSpPr>
          <a:xfrm>
            <a:off x="4464237" y="1406332"/>
            <a:ext cx="1091200" cy="967123"/>
            <a:chOff x="3312773" y="953765"/>
            <a:chExt cx="818613" cy="725531"/>
          </a:xfrm>
        </p:grpSpPr>
        <p:sp>
          <p:nvSpPr>
            <p:cNvPr id="116" name="Freeform 5"/>
            <p:cNvSpPr/>
            <p:nvPr/>
          </p:nvSpPr>
          <p:spPr bwMode="auto">
            <a:xfrm>
              <a:off x="3312773" y="953765"/>
              <a:ext cx="818613" cy="72553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8" compatLnSpc="1" forceAA="0" fromWordArt="0" horzOverflow="overflow" lIns="91416" numCol="1" rIns="91416" rot="0" rtlCol="0" spcCol="0" spcFirstLastPara="0" tIns="45708" vert="horz" vertOverflow="overflow" wrap="square">
              <a:prstTxWarp prst="textNoShape">
                <a:avLst/>
              </a:prstTxWarp>
              <a:noAutofit/>
            </a:bodyPr>
            <a:lstStyle/>
            <a:p>
              <a:pPr algn="ctr">
                <a:defRPr/>
              </a:pPr>
              <a:endParaRPr altLang="en-US" lang="zh-CN">
                <a:solidFill>
                  <a:srgbClr val="FFFFFF"/>
                </a:solidFill>
                <a:latin panose="020f0502020204030204" typeface="Calibri"/>
                <a:ea charset="-122" pitchFamily="2" typeface="宋体"/>
                <a:sym charset="0" panose="020b0604020202020204" pitchFamily="34" typeface="Arial"/>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gdLst>
                  <a:gd fmla="*/ 0 w 194" name="T0"/>
                  <a:gd fmla="*/ 187 h 187" name="T1"/>
                  <a:gd fmla="*/ 194 w 194" name="T2"/>
                  <a:gd fmla="*/ 187 h 187" name="T3"/>
                  <a:gd fmla="*/ 194 w 194" name="T4"/>
                  <a:gd fmla="*/ 0 h 187" name="T5"/>
                  <a:gd fmla="*/ 0 w 194" name="T6"/>
                  <a:gd fmla="*/ 0 h 187" name="T7"/>
                  <a:gd fmla="*/ 0 w 194" name="T8"/>
                  <a:gd fmla="*/ 187 h 187" name="T9"/>
                  <a:gd fmla="*/ 28 w 194" name="T10"/>
                  <a:gd fmla="*/ 28 h 187" name="T11"/>
                  <a:gd fmla="*/ 166 w 194" name="T12"/>
                  <a:gd fmla="*/ 28 h 187" name="T13"/>
                  <a:gd fmla="*/ 166 w 194" name="T14"/>
                  <a:gd fmla="*/ 158 h 187" name="T15"/>
                  <a:gd fmla="*/ 28 w 194" name="T16"/>
                  <a:gd fmla="*/ 158 h 187" name="T17"/>
                  <a:gd fmla="*/ 28 w 194" name="T18"/>
                  <a:gd fmla="*/ 28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194">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35" name="Freeform 106"/>
              <p:cNvSpPr>
                <a:spLocks noEditPoints="1"/>
              </p:cNvSpPr>
              <p:nvPr/>
            </p:nvSpPr>
            <p:spPr bwMode="auto">
              <a:xfrm>
                <a:off x="11048734" y="5868459"/>
                <a:ext cx="253660" cy="244508"/>
              </a:xfrm>
              <a:custGeom>
                <a:gdLst>
                  <a:gd fmla="*/ 0 w 194" name="T0"/>
                  <a:gd fmla="*/ 187 h 187" name="T1"/>
                  <a:gd fmla="*/ 194 w 194" name="T2"/>
                  <a:gd fmla="*/ 187 h 187" name="T3"/>
                  <a:gd fmla="*/ 194 w 194" name="T4"/>
                  <a:gd fmla="*/ 0 h 187" name="T5"/>
                  <a:gd fmla="*/ 0 w 194" name="T6"/>
                  <a:gd fmla="*/ 0 h 187" name="T7"/>
                  <a:gd fmla="*/ 0 w 194" name="T8"/>
                  <a:gd fmla="*/ 187 h 187" name="T9"/>
                  <a:gd fmla="*/ 28 w 194" name="T10"/>
                  <a:gd fmla="*/ 28 h 187" name="T11"/>
                  <a:gd fmla="*/ 166 w 194" name="T12"/>
                  <a:gd fmla="*/ 28 h 187" name="T13"/>
                  <a:gd fmla="*/ 166 w 194" name="T14"/>
                  <a:gd fmla="*/ 158 h 187" name="T15"/>
                  <a:gd fmla="*/ 28 w 194" name="T16"/>
                  <a:gd fmla="*/ 158 h 187" name="T17"/>
                  <a:gd fmla="*/ 28 w 194" name="T18"/>
                  <a:gd fmla="*/ 28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194">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36" name="Freeform 107"/>
              <p:cNvSpPr>
                <a:spLocks noEditPoints="1"/>
              </p:cNvSpPr>
              <p:nvPr/>
            </p:nvSpPr>
            <p:spPr bwMode="auto">
              <a:xfrm>
                <a:off x="11329852" y="5583418"/>
                <a:ext cx="253660" cy="244508"/>
              </a:xfrm>
              <a:custGeom>
                <a:gdLst>
                  <a:gd fmla="*/ 0 w 194" name="T0"/>
                  <a:gd fmla="*/ 0 h 187" name="T1"/>
                  <a:gd fmla="*/ 0 w 194" name="T2"/>
                  <a:gd fmla="*/ 187 h 187" name="T3"/>
                  <a:gd fmla="*/ 194 w 194" name="T4"/>
                  <a:gd fmla="*/ 187 h 187" name="T5"/>
                  <a:gd fmla="*/ 194 w 194" name="T6"/>
                  <a:gd fmla="*/ 0 h 187" name="T7"/>
                  <a:gd fmla="*/ 0 w 194" name="T8"/>
                  <a:gd fmla="*/ 0 h 187" name="T9"/>
                  <a:gd fmla="*/ 166 w 194" name="T10"/>
                  <a:gd fmla="*/ 159 h 187" name="T11"/>
                  <a:gd fmla="*/ 29 w 194" name="T12"/>
                  <a:gd fmla="*/ 159 h 187" name="T13"/>
                  <a:gd fmla="*/ 29 w 194" name="T14"/>
                  <a:gd fmla="*/ 29 h 187" name="T15"/>
                  <a:gd fmla="*/ 166 w 194" name="T16"/>
                  <a:gd fmla="*/ 29 h 187" name="T17"/>
                  <a:gd fmla="*/ 166 w 194" name="T18"/>
                  <a:gd fmla="*/ 159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194">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37" name="Freeform 108"/>
              <p:cNvSpPr>
                <a:spLocks noEditPoints="1"/>
              </p:cNvSpPr>
              <p:nvPr/>
            </p:nvSpPr>
            <p:spPr bwMode="auto">
              <a:xfrm>
                <a:off x="11329852" y="5865844"/>
                <a:ext cx="253660" cy="243200"/>
              </a:xfrm>
              <a:custGeom>
                <a:gdLst>
                  <a:gd fmla="*/ 0 w 194" name="T0"/>
                  <a:gd fmla="*/ 186 h 186" name="T1"/>
                  <a:gd fmla="*/ 194 w 194" name="T2"/>
                  <a:gd fmla="*/ 186 h 186" name="T3"/>
                  <a:gd fmla="*/ 194 w 194" name="T4"/>
                  <a:gd fmla="*/ 0 h 186" name="T5"/>
                  <a:gd fmla="*/ 0 w 194" name="T6"/>
                  <a:gd fmla="*/ 0 h 186" name="T7"/>
                  <a:gd fmla="*/ 0 w 194" name="T8"/>
                  <a:gd fmla="*/ 186 h 186" name="T9"/>
                  <a:gd fmla="*/ 29 w 194" name="T10"/>
                  <a:gd fmla="*/ 28 h 186" name="T11"/>
                  <a:gd fmla="*/ 166 w 194" name="T12"/>
                  <a:gd fmla="*/ 28 h 186" name="T13"/>
                  <a:gd fmla="*/ 166 w 194" name="T14"/>
                  <a:gd fmla="*/ 158 h 186" name="T15"/>
                  <a:gd fmla="*/ 29 w 194" name="T16"/>
                  <a:gd fmla="*/ 158 h 186" name="T17"/>
                  <a:gd fmla="*/ 29 w 194" name="T18"/>
                  <a:gd fmla="*/ 28 h 1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6" w="194">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38" name="Freeform 109"/>
              <p:cNvSpPr/>
              <p:nvPr/>
            </p:nvSpPr>
            <p:spPr bwMode="auto">
              <a:xfrm>
                <a:off x="11125878" y="5655333"/>
                <a:ext cx="99372" cy="101987"/>
              </a:xfrm>
              <a:custGeom>
                <a:gdLst>
                  <a:gd fmla="*/ 45 w 76" name="T0"/>
                  <a:gd fmla="*/ 0 h 78" name="T1"/>
                  <a:gd fmla="*/ 31 w 76" name="T2"/>
                  <a:gd fmla="*/ 0 h 78" name="T3"/>
                  <a:gd fmla="*/ 31 w 76" name="T4"/>
                  <a:gd fmla="*/ 33 h 78" name="T5"/>
                  <a:gd fmla="*/ 0 w 76" name="T6"/>
                  <a:gd fmla="*/ 33 h 78" name="T7"/>
                  <a:gd fmla="*/ 0 w 76" name="T8"/>
                  <a:gd fmla="*/ 45 h 78" name="T9"/>
                  <a:gd fmla="*/ 31 w 76" name="T10"/>
                  <a:gd fmla="*/ 45 h 78" name="T11"/>
                  <a:gd fmla="*/ 31 w 76" name="T12"/>
                  <a:gd fmla="*/ 78 h 78" name="T13"/>
                  <a:gd fmla="*/ 45 w 76" name="T14"/>
                  <a:gd fmla="*/ 78 h 78" name="T15"/>
                  <a:gd fmla="*/ 45 w 76" name="T16"/>
                  <a:gd fmla="*/ 45 h 78" name="T17"/>
                  <a:gd fmla="*/ 76 w 76" name="T18"/>
                  <a:gd fmla="*/ 45 h 78" name="T19"/>
                  <a:gd fmla="*/ 76 w 76" name="T20"/>
                  <a:gd fmla="*/ 33 h 78" name="T21"/>
                  <a:gd fmla="*/ 45 w 76" name="T22"/>
                  <a:gd fmla="*/ 33 h 78" name="T23"/>
                  <a:gd fmla="*/ 45 w 76" name="T24"/>
                  <a:gd fmla="*/ 0 h 7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8" w="76">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40" name="Freeform 111"/>
              <p:cNvSpPr/>
              <p:nvPr/>
            </p:nvSpPr>
            <p:spPr bwMode="auto">
              <a:xfrm>
                <a:off x="11138953" y="5952141"/>
                <a:ext cx="73222" cy="79760"/>
              </a:xfrm>
              <a:custGeom>
                <a:gdLst>
                  <a:gd fmla="*/ 24 w 24" name="T0"/>
                  <a:gd fmla="*/ 0 h 26" name="T1"/>
                  <a:gd fmla="*/ 16 w 24" name="T2"/>
                  <a:gd fmla="*/ 0 h 26" name="T3"/>
                  <a:gd fmla="*/ 14 w 24" name="T4"/>
                  <a:gd fmla="*/ 5 h 26" name="T5"/>
                  <a:gd fmla="*/ 12 w 24" name="T6"/>
                  <a:gd fmla="*/ 9 h 26" name="T7"/>
                  <a:gd fmla="*/ 12 w 24" name="T8"/>
                  <a:gd fmla="*/ 9 h 26" name="T9"/>
                  <a:gd fmla="*/ 10 w 24" name="T10"/>
                  <a:gd fmla="*/ 5 h 26" name="T11"/>
                  <a:gd fmla="*/ 8 w 24" name="T12"/>
                  <a:gd fmla="*/ 0 h 26" name="T13"/>
                  <a:gd fmla="*/ 0 w 24" name="T14"/>
                  <a:gd fmla="*/ 0 h 26" name="T15"/>
                  <a:gd fmla="*/ 8 w 24" name="T16"/>
                  <a:gd fmla="*/ 13 h 26" name="T17"/>
                  <a:gd fmla="*/ 0 w 24" name="T18"/>
                  <a:gd fmla="*/ 26 h 26" name="T19"/>
                  <a:gd fmla="*/ 7 w 24" name="T20"/>
                  <a:gd fmla="*/ 26 h 26" name="T21"/>
                  <a:gd fmla="*/ 10 w 24" name="T22"/>
                  <a:gd fmla="*/ 21 h 26" name="T23"/>
                  <a:gd fmla="*/ 12 w 24" name="T24"/>
                  <a:gd fmla="*/ 16 h 26" name="T25"/>
                  <a:gd fmla="*/ 12 w 24" name="T26"/>
                  <a:gd fmla="*/ 16 h 26" name="T27"/>
                  <a:gd fmla="*/ 14 w 24" name="T28"/>
                  <a:gd fmla="*/ 21 h 26" name="T29"/>
                  <a:gd fmla="*/ 17 w 24" name="T30"/>
                  <a:gd fmla="*/ 26 h 26" name="T31"/>
                  <a:gd fmla="*/ 24 w 24" name="T32"/>
                  <a:gd fmla="*/ 26 h 26" name="T33"/>
                  <a:gd fmla="*/ 16 w 24" name="T34"/>
                  <a:gd fmla="*/ 13 h 26" name="T35"/>
                  <a:gd fmla="*/ 24 w 24" name="T36"/>
                  <a:gd fmla="*/ 0 h 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6" w="24">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anchor="t" anchorCtr="0" bIns="60944" compatLnSpc="1" lIns="121888" numCol="1" rIns="121888" tIns="60944" vert="horz" wrap="square">
                <a:prstTxWarp prst="textNoShape">
                  <a:avLst/>
                </a:prstTxWarp>
              </a:bodyPr>
              <a:lstStyle/>
              <a:p>
                <a:pPr>
                  <a:defRPr/>
                </a:pPr>
                <a:endParaRPr altLang="en-US" lang="zh-CN">
                  <a:solidFill>
                    <a:srgbClr val="000000"/>
                  </a:solidFill>
                  <a:latin panose="020f0502020204030204" typeface="Calibri"/>
                  <a:ea charset="-122" pitchFamily="2" typeface="宋体"/>
                </a:endParaRPr>
              </a:p>
            </p:txBody>
          </p:sp>
        </p:grpSp>
      </p:grpSp>
      <p:grpSp>
        <p:nvGrpSpPr>
          <p:cNvPr id="143" name="组合 142"/>
          <p:cNvGrpSpPr/>
          <p:nvPr/>
        </p:nvGrpSpPr>
        <p:grpSpPr>
          <a:xfrm flipH="1">
            <a:off x="8549212" y="3133862"/>
            <a:ext cx="2875380" cy="907556"/>
            <a:chOff x="2288907" y="4783306"/>
            <a:chExt cx="2699254" cy="907793"/>
          </a:xfrm>
        </p:grpSpPr>
        <p:sp>
          <p:nvSpPr>
            <p:cNvPr id="144" name="文本框 143"/>
            <p:cNvSpPr txBox="1"/>
            <p:nvPr/>
          </p:nvSpPr>
          <p:spPr bwMode="auto">
            <a:xfrm>
              <a:off x="2288907" y="5212638"/>
              <a:ext cx="2699254" cy="473783"/>
            </a:xfrm>
            <a:prstGeom prst="rect">
              <a:avLst/>
            </a:prstGeom>
            <a:noFill/>
          </p:spPr>
          <p:txBody>
            <a:bodyPr wrap="square">
              <a:spAutoFit/>
            </a:bodyPr>
            <a:lstStyle/>
            <a:p>
              <a:pPr>
                <a:lnSpc>
                  <a:spcPct val="114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145" name="文本框 144"/>
            <p:cNvSpPr txBox="1"/>
            <p:nvPr/>
          </p:nvSpPr>
          <p:spPr bwMode="auto">
            <a:xfrm>
              <a:off x="2479611" y="4783306"/>
              <a:ext cx="2496295" cy="365856"/>
            </a:xfrm>
            <a:prstGeom prst="rect">
              <a:avLst/>
            </a:prstGeom>
            <a:noFill/>
          </p:spPr>
          <p:txBody>
            <a:bodyPr wrap="square">
              <a:spAutoFit/>
            </a:bodyPr>
            <a:lstStyle/>
            <a:p>
              <a:pPr>
                <a:defRPr/>
              </a:pPr>
              <a:r>
                <a:rPr altLang="en-US" b="1" lang="zh-CN">
                  <a:solidFill>
                    <a:schemeClr val="accent2"/>
                  </a:solidFill>
                  <a:latin typeface="+mn-ea"/>
                </a:rPr>
                <a:t>在此添加标题</a:t>
              </a:r>
            </a:p>
          </p:txBody>
        </p:sp>
      </p:grpSp>
      <p:grpSp>
        <p:nvGrpSpPr>
          <p:cNvPr id="146" name="组合 148"/>
          <p:cNvGrpSpPr/>
          <p:nvPr/>
        </p:nvGrpSpPr>
        <p:grpSpPr>
          <a:xfrm>
            <a:off x="1470387" y="1458444"/>
            <a:ext cx="2892753" cy="915067"/>
            <a:chOff x="2209485" y="4783299"/>
            <a:chExt cx="2778675" cy="915304"/>
          </a:xfrm>
        </p:grpSpPr>
        <p:sp>
          <p:nvSpPr>
            <p:cNvPr id="147" name="文本框 149"/>
            <p:cNvSpPr txBox="1"/>
            <p:nvPr/>
          </p:nvSpPr>
          <p:spPr bwMode="auto">
            <a:xfrm>
              <a:off x="2209485" y="5220143"/>
              <a:ext cx="2778675" cy="473782"/>
            </a:xfrm>
            <a:prstGeom prst="rect">
              <a:avLst/>
            </a:prstGeom>
            <a:noFill/>
          </p:spPr>
          <p:txBody>
            <a:bodyPr wrap="square">
              <a:spAutoFit/>
            </a:bodyPr>
            <a:lstStyle/>
            <a:p>
              <a:pPr algn="r">
                <a:lnSpc>
                  <a:spcPct val="114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148" name="文本框 150"/>
            <p:cNvSpPr txBox="1"/>
            <p:nvPr/>
          </p:nvSpPr>
          <p:spPr bwMode="auto">
            <a:xfrm>
              <a:off x="2209485" y="4783299"/>
              <a:ext cx="2766420" cy="365855"/>
            </a:xfrm>
            <a:prstGeom prst="rect">
              <a:avLst/>
            </a:prstGeom>
            <a:noFill/>
          </p:spPr>
          <p:txBody>
            <a:bodyPr wrap="square">
              <a:spAutoFit/>
            </a:bodyPr>
            <a:lstStyle/>
            <a:p>
              <a:pPr algn="r">
                <a:defRPr/>
              </a:pPr>
              <a:r>
                <a:rPr altLang="en-US" b="1" lang="zh-CN">
                  <a:solidFill>
                    <a:schemeClr val="accent1"/>
                  </a:solidFill>
                  <a:latin typeface="+mn-ea"/>
                </a:rPr>
                <a:t>在此添加标题</a:t>
              </a:r>
            </a:p>
          </p:txBody>
        </p:sp>
      </p:grpSp>
      <p:grpSp>
        <p:nvGrpSpPr>
          <p:cNvPr id="149" name="组合 154"/>
          <p:cNvGrpSpPr/>
          <p:nvPr/>
        </p:nvGrpSpPr>
        <p:grpSpPr>
          <a:xfrm>
            <a:off x="1571959" y="4762241"/>
            <a:ext cx="2791180" cy="904526"/>
            <a:chOff x="2307053" y="4783299"/>
            <a:chExt cx="2681107" cy="904760"/>
          </a:xfrm>
        </p:grpSpPr>
        <p:sp>
          <p:nvSpPr>
            <p:cNvPr id="150" name="文本框 155"/>
            <p:cNvSpPr txBox="1"/>
            <p:nvPr/>
          </p:nvSpPr>
          <p:spPr bwMode="auto">
            <a:xfrm>
              <a:off x="2307053" y="5174579"/>
              <a:ext cx="2681107" cy="508538"/>
            </a:xfrm>
            <a:prstGeom prst="rect">
              <a:avLst/>
            </a:prstGeom>
            <a:noFill/>
          </p:spPr>
          <p:txBody>
            <a:bodyPr wrap="square">
              <a:spAutoFit/>
            </a:bodyPr>
            <a:lstStyle/>
            <a:p>
              <a:pPr algn="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151" name="文本框 156"/>
            <p:cNvSpPr txBox="1"/>
            <p:nvPr/>
          </p:nvSpPr>
          <p:spPr bwMode="auto">
            <a:xfrm>
              <a:off x="2404621" y="4783299"/>
              <a:ext cx="2571284" cy="365855"/>
            </a:xfrm>
            <a:prstGeom prst="rect">
              <a:avLst/>
            </a:prstGeom>
            <a:noFill/>
          </p:spPr>
          <p:txBody>
            <a:bodyPr wrap="square">
              <a:spAutoFit/>
            </a:bodyPr>
            <a:lstStyle/>
            <a:p>
              <a:pPr algn="r">
                <a:defRPr/>
              </a:pPr>
              <a:r>
                <a:rPr altLang="en-US" b="1" lang="zh-CN">
                  <a:solidFill>
                    <a:schemeClr val="accent3"/>
                  </a:solidFill>
                  <a:latin typeface="+mn-ea"/>
                </a:rPr>
                <a:t>在此添加标题</a:t>
              </a:r>
            </a:p>
          </p:txBody>
        </p:sp>
      </p:grpSp>
      <p:sp>
        <p:nvSpPr>
          <p:cNvPr id="106" name="椭圆 35"/>
          <p:cNvSpPr/>
          <p:nvPr/>
        </p:nvSpPr>
        <p:spPr>
          <a:xfrm>
            <a:off x="5205825" y="2823987"/>
            <a:ext cx="1478195" cy="147819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gradFill>
          </a:ln>
          <a:effectLst>
            <a:outerShdw algn="tl" blurRad="254000" dir="2700000" dist="88900"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defRPr/>
            </a:pPr>
            <a:endParaRPr altLang="en-US" lang="zh-CN">
              <a:solidFill>
                <a:srgbClr val="FFFFFF"/>
              </a:solidFill>
              <a:latin panose="020f0502020204030204" typeface="Calibri"/>
              <a:ea charset="-122" pitchFamily="2" typeface="宋体"/>
            </a:endParaRPr>
          </a:p>
        </p:txBody>
      </p:sp>
      <p:sp>
        <p:nvSpPr>
          <p:cNvPr id="2" name="标题 1"/>
          <p:cNvSpPr>
            <a:spLocks noGrp="1"/>
          </p:cNvSpPr>
          <p:nvPr>
            <p:ph type="title"/>
          </p:nvPr>
        </p:nvSpPr>
        <p:spPr/>
        <p:txBody>
          <a:bodyPr>
            <a:normAutofit/>
          </a:bodyPr>
          <a:lstStyle/>
          <a:p>
            <a:r>
              <a:rPr altLang="en-US" lang="zh-CN"/>
              <a:t>单击此处添加标题</a:t>
            </a:r>
          </a:p>
        </p:txBody>
      </p:sp>
    </p:spTree>
    <p:extLst>
      <p:ext uri="{BB962C8B-B14F-4D97-AF65-F5344CB8AC3E}">
        <p14:creationId val="37393813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55"/>
                                        </p:tgtEl>
                                        <p:attrNameLst>
                                          <p:attrName>style.visibility</p:attrName>
                                        </p:attrNameLst>
                                      </p:cBhvr>
                                      <p:to>
                                        <p:strVal val="visible"/>
                                      </p:to>
                                    </p:set>
                                    <p:anim calcmode="lin" valueType="num">
                                      <p:cBhvr>
                                        <p:cTn dur="500" fill="hold" id="7"/>
                                        <p:tgtEl>
                                          <p:spTgt spid="155"/>
                                        </p:tgtEl>
                                        <p:attrNameLst>
                                          <p:attrName>ppt_w</p:attrName>
                                        </p:attrNameLst>
                                      </p:cBhvr>
                                      <p:tavLst>
                                        <p:tav tm="0">
                                          <p:val>
                                            <p:fltVal val="0"/>
                                          </p:val>
                                        </p:tav>
                                        <p:tav tm="100000">
                                          <p:val>
                                            <p:strVal val="#ppt_w"/>
                                          </p:val>
                                        </p:tav>
                                      </p:tavLst>
                                    </p:anim>
                                    <p:anim calcmode="lin" valueType="num">
                                      <p:cBhvr>
                                        <p:cTn dur="500" fill="hold" id="8"/>
                                        <p:tgtEl>
                                          <p:spTgt spid="155"/>
                                        </p:tgtEl>
                                        <p:attrNameLst>
                                          <p:attrName>ppt_h</p:attrName>
                                        </p:attrNameLst>
                                      </p:cBhvr>
                                      <p:tavLst>
                                        <p:tav tm="0">
                                          <p:val>
                                            <p:fltVal val="0"/>
                                          </p:val>
                                        </p:tav>
                                        <p:tav tm="100000">
                                          <p:val>
                                            <p:strVal val="#ppt_h"/>
                                          </p:val>
                                        </p:tav>
                                      </p:tavLst>
                                    </p:anim>
                                    <p:animEffect filter="fade" transition="in">
                                      <p:cBhvr>
                                        <p:cTn dur="500" id="9"/>
                                        <p:tgtEl>
                                          <p:spTgt spid="155"/>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56"/>
                                        </p:tgtEl>
                                        <p:attrNameLst>
                                          <p:attrName>style.visibility</p:attrName>
                                        </p:attrNameLst>
                                      </p:cBhvr>
                                      <p:to>
                                        <p:strVal val="visible"/>
                                      </p:to>
                                    </p:set>
                                    <p:anim calcmode="lin" valueType="num">
                                      <p:cBhvr>
                                        <p:cTn dur="500" fill="hold" id="13"/>
                                        <p:tgtEl>
                                          <p:spTgt spid="156"/>
                                        </p:tgtEl>
                                        <p:attrNameLst>
                                          <p:attrName>ppt_w</p:attrName>
                                        </p:attrNameLst>
                                      </p:cBhvr>
                                      <p:tavLst>
                                        <p:tav tm="0">
                                          <p:val>
                                            <p:fltVal val="0"/>
                                          </p:val>
                                        </p:tav>
                                        <p:tav tm="100000">
                                          <p:val>
                                            <p:strVal val="#ppt_w"/>
                                          </p:val>
                                        </p:tav>
                                      </p:tavLst>
                                    </p:anim>
                                    <p:anim calcmode="lin" valueType="num">
                                      <p:cBhvr>
                                        <p:cTn dur="500" fill="hold" id="14"/>
                                        <p:tgtEl>
                                          <p:spTgt spid="156"/>
                                        </p:tgtEl>
                                        <p:attrNameLst>
                                          <p:attrName>ppt_h</p:attrName>
                                        </p:attrNameLst>
                                      </p:cBhvr>
                                      <p:tavLst>
                                        <p:tav tm="0">
                                          <p:val>
                                            <p:fltVal val="0"/>
                                          </p:val>
                                        </p:tav>
                                        <p:tav tm="100000">
                                          <p:val>
                                            <p:strVal val="#ppt_h"/>
                                          </p:val>
                                        </p:tav>
                                      </p:tavLst>
                                    </p:anim>
                                    <p:animEffect filter="fade" transition="in">
                                      <p:cBhvr>
                                        <p:cTn dur="500" id="15"/>
                                        <p:tgtEl>
                                          <p:spTgt spid="156"/>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157"/>
                                        </p:tgtEl>
                                        <p:attrNameLst>
                                          <p:attrName>style.visibility</p:attrName>
                                        </p:attrNameLst>
                                      </p:cBhvr>
                                      <p:to>
                                        <p:strVal val="visible"/>
                                      </p:to>
                                    </p:set>
                                    <p:anim calcmode="lin" valueType="num">
                                      <p:cBhvr>
                                        <p:cTn dur="500" fill="hold" id="19"/>
                                        <p:tgtEl>
                                          <p:spTgt spid="157"/>
                                        </p:tgtEl>
                                        <p:attrNameLst>
                                          <p:attrName>ppt_w</p:attrName>
                                        </p:attrNameLst>
                                      </p:cBhvr>
                                      <p:tavLst>
                                        <p:tav tm="0">
                                          <p:val>
                                            <p:fltVal val="0"/>
                                          </p:val>
                                        </p:tav>
                                        <p:tav tm="100000">
                                          <p:val>
                                            <p:strVal val="#ppt_w"/>
                                          </p:val>
                                        </p:tav>
                                      </p:tavLst>
                                    </p:anim>
                                    <p:anim calcmode="lin" valueType="num">
                                      <p:cBhvr>
                                        <p:cTn dur="500" fill="hold" id="20"/>
                                        <p:tgtEl>
                                          <p:spTgt spid="157"/>
                                        </p:tgtEl>
                                        <p:attrNameLst>
                                          <p:attrName>ppt_h</p:attrName>
                                        </p:attrNameLst>
                                      </p:cBhvr>
                                      <p:tavLst>
                                        <p:tav tm="0">
                                          <p:val>
                                            <p:fltVal val="0"/>
                                          </p:val>
                                        </p:tav>
                                        <p:tav tm="100000">
                                          <p:val>
                                            <p:strVal val="#ppt_h"/>
                                          </p:val>
                                        </p:tav>
                                      </p:tavLst>
                                    </p:anim>
                                    <p:animEffect filter="fade" transition="in">
                                      <p:cBhvr>
                                        <p:cTn dur="500" id="21"/>
                                        <p:tgtEl>
                                          <p:spTgt spid="157"/>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52"/>
                                        </p:tgtEl>
                                        <p:attrNameLst>
                                          <p:attrName>style.visibility</p:attrName>
                                        </p:attrNameLst>
                                      </p:cBhvr>
                                      <p:to>
                                        <p:strVal val="visible"/>
                                      </p:to>
                                    </p:set>
                                    <p:anim calcmode="lin" valueType="num">
                                      <p:cBhvr>
                                        <p:cTn dur="500" fill="hold" id="25"/>
                                        <p:tgtEl>
                                          <p:spTgt spid="152"/>
                                        </p:tgtEl>
                                        <p:attrNameLst>
                                          <p:attrName>ppt_w</p:attrName>
                                        </p:attrNameLst>
                                      </p:cBhvr>
                                      <p:tavLst>
                                        <p:tav tm="0">
                                          <p:val>
                                            <p:fltVal val="0"/>
                                          </p:val>
                                        </p:tav>
                                        <p:tav tm="100000">
                                          <p:val>
                                            <p:strVal val="#ppt_w"/>
                                          </p:val>
                                        </p:tav>
                                      </p:tavLst>
                                    </p:anim>
                                    <p:anim calcmode="lin" valueType="num">
                                      <p:cBhvr>
                                        <p:cTn dur="500" fill="hold" id="26"/>
                                        <p:tgtEl>
                                          <p:spTgt spid="152"/>
                                        </p:tgtEl>
                                        <p:attrNameLst>
                                          <p:attrName>ppt_h</p:attrName>
                                        </p:attrNameLst>
                                      </p:cBhvr>
                                      <p:tavLst>
                                        <p:tav tm="0">
                                          <p:val>
                                            <p:fltVal val="0"/>
                                          </p:val>
                                        </p:tav>
                                        <p:tav tm="100000">
                                          <p:val>
                                            <p:strVal val="#ppt_h"/>
                                          </p:val>
                                        </p:tav>
                                      </p:tavLst>
                                    </p:anim>
                                    <p:animEffect filter="fade" transition="in">
                                      <p:cBhvr>
                                        <p:cTn dur="500" id="27"/>
                                        <p:tgtEl>
                                          <p:spTgt spid="152"/>
                                        </p:tgtEl>
                                      </p:cBhvr>
                                    </p:animEffect>
                                  </p:childTnLst>
                                </p:cTn>
                              </p:par>
                              <p:par>
                                <p:cTn fill="hold" id="28" nodeType="withEffect" presetClass="entr" presetID="53" presetSubtype="0">
                                  <p:stCondLst>
                                    <p:cond delay="0"/>
                                  </p:stCondLst>
                                  <p:childTnLst>
                                    <p:set>
                                      <p:cBhvr>
                                        <p:cTn dur="1" fill="hold" id="29">
                                          <p:stCondLst>
                                            <p:cond delay="0"/>
                                          </p:stCondLst>
                                        </p:cTn>
                                        <p:tgtEl>
                                          <p:spTgt spid="154"/>
                                        </p:tgtEl>
                                        <p:attrNameLst>
                                          <p:attrName>style.visibility</p:attrName>
                                        </p:attrNameLst>
                                      </p:cBhvr>
                                      <p:to>
                                        <p:strVal val="visible"/>
                                      </p:to>
                                    </p:set>
                                    <p:anim calcmode="lin" valueType="num">
                                      <p:cBhvr>
                                        <p:cTn dur="500" fill="hold" id="30"/>
                                        <p:tgtEl>
                                          <p:spTgt spid="154"/>
                                        </p:tgtEl>
                                        <p:attrNameLst>
                                          <p:attrName>ppt_w</p:attrName>
                                        </p:attrNameLst>
                                      </p:cBhvr>
                                      <p:tavLst>
                                        <p:tav tm="0">
                                          <p:val>
                                            <p:fltVal val="0"/>
                                          </p:val>
                                        </p:tav>
                                        <p:tav tm="100000">
                                          <p:val>
                                            <p:strVal val="#ppt_w"/>
                                          </p:val>
                                        </p:tav>
                                      </p:tavLst>
                                    </p:anim>
                                    <p:anim calcmode="lin" valueType="num">
                                      <p:cBhvr>
                                        <p:cTn dur="500" fill="hold" id="31"/>
                                        <p:tgtEl>
                                          <p:spTgt spid="154"/>
                                        </p:tgtEl>
                                        <p:attrNameLst>
                                          <p:attrName>ppt_h</p:attrName>
                                        </p:attrNameLst>
                                      </p:cBhvr>
                                      <p:tavLst>
                                        <p:tav tm="0">
                                          <p:val>
                                            <p:fltVal val="0"/>
                                          </p:val>
                                        </p:tav>
                                        <p:tav tm="100000">
                                          <p:val>
                                            <p:strVal val="#ppt_h"/>
                                          </p:val>
                                        </p:tav>
                                      </p:tavLst>
                                    </p:anim>
                                    <p:animEffect filter="fade" transition="in">
                                      <p:cBhvr>
                                        <p:cTn dur="500" id="32"/>
                                        <p:tgtEl>
                                          <p:spTgt spid="154"/>
                                        </p:tgtEl>
                                      </p:cBhvr>
                                    </p:animEffect>
                                  </p:childTnLst>
                                </p:cTn>
                              </p:par>
                              <p:par>
                                <p:cTn fill="hold" id="33" nodeType="withEffect" presetClass="entr" presetID="53" presetSubtype="0">
                                  <p:stCondLst>
                                    <p:cond delay="0"/>
                                  </p:stCondLst>
                                  <p:childTnLst>
                                    <p:set>
                                      <p:cBhvr>
                                        <p:cTn dur="1" fill="hold" id="34">
                                          <p:stCondLst>
                                            <p:cond delay="0"/>
                                          </p:stCondLst>
                                        </p:cTn>
                                        <p:tgtEl>
                                          <p:spTgt spid="153"/>
                                        </p:tgtEl>
                                        <p:attrNameLst>
                                          <p:attrName>style.visibility</p:attrName>
                                        </p:attrNameLst>
                                      </p:cBhvr>
                                      <p:to>
                                        <p:strVal val="visible"/>
                                      </p:to>
                                    </p:set>
                                    <p:anim calcmode="lin" valueType="num">
                                      <p:cBhvr>
                                        <p:cTn dur="500" fill="hold" id="35"/>
                                        <p:tgtEl>
                                          <p:spTgt spid="153"/>
                                        </p:tgtEl>
                                        <p:attrNameLst>
                                          <p:attrName>ppt_w</p:attrName>
                                        </p:attrNameLst>
                                      </p:cBhvr>
                                      <p:tavLst>
                                        <p:tav tm="0">
                                          <p:val>
                                            <p:fltVal val="0"/>
                                          </p:val>
                                        </p:tav>
                                        <p:tav tm="100000">
                                          <p:val>
                                            <p:strVal val="#ppt_w"/>
                                          </p:val>
                                        </p:tav>
                                      </p:tavLst>
                                    </p:anim>
                                    <p:anim calcmode="lin" valueType="num">
                                      <p:cBhvr>
                                        <p:cTn dur="500" fill="hold" id="36"/>
                                        <p:tgtEl>
                                          <p:spTgt spid="153"/>
                                        </p:tgtEl>
                                        <p:attrNameLst>
                                          <p:attrName>ppt_h</p:attrName>
                                        </p:attrNameLst>
                                      </p:cBhvr>
                                      <p:tavLst>
                                        <p:tav tm="0">
                                          <p:val>
                                            <p:fltVal val="0"/>
                                          </p:val>
                                        </p:tav>
                                        <p:tav tm="100000">
                                          <p:val>
                                            <p:strVal val="#ppt_h"/>
                                          </p:val>
                                        </p:tav>
                                      </p:tavLst>
                                    </p:anim>
                                    <p:animEffect filter="fade" transition="in">
                                      <p:cBhvr>
                                        <p:cTn dur="500" id="37"/>
                                        <p:tgtEl>
                                          <p:spTgt spid="153"/>
                                        </p:tgtEl>
                                      </p:cBhvr>
                                    </p:animEffect>
                                  </p:childTnLst>
                                </p:cTn>
                              </p:par>
                            </p:childTnLst>
                          </p:cTn>
                        </p:par>
                        <p:par>
                          <p:cTn fill="hold" id="38" nodeType="afterGroup">
                            <p:stCondLst>
                              <p:cond delay="2000"/>
                            </p:stCondLst>
                            <p:childTnLst>
                              <p:par>
                                <p:cTn fill="hold" id="39" nodeType="afterEffect" presetClass="entr" presetID="42" presetSubtype="0">
                                  <p:stCondLst>
                                    <p:cond delay="0"/>
                                  </p:stCondLst>
                                  <p:childTnLst>
                                    <p:set>
                                      <p:cBhvr>
                                        <p:cTn dur="1" fill="hold" id="40">
                                          <p:stCondLst>
                                            <p:cond delay="0"/>
                                          </p:stCondLst>
                                        </p:cTn>
                                        <p:tgtEl>
                                          <p:spTgt spid="146"/>
                                        </p:tgtEl>
                                        <p:attrNameLst>
                                          <p:attrName>style.visibility</p:attrName>
                                        </p:attrNameLst>
                                      </p:cBhvr>
                                      <p:to>
                                        <p:strVal val="visible"/>
                                      </p:to>
                                    </p:set>
                                    <p:animEffect filter="fade" transition="in">
                                      <p:cBhvr>
                                        <p:cTn dur="1000" id="41"/>
                                        <p:tgtEl>
                                          <p:spTgt spid="146"/>
                                        </p:tgtEl>
                                      </p:cBhvr>
                                    </p:animEffect>
                                    <p:anim calcmode="lin" valueType="num">
                                      <p:cBhvr>
                                        <p:cTn dur="1000" fill="hold" id="42"/>
                                        <p:tgtEl>
                                          <p:spTgt spid="146"/>
                                        </p:tgtEl>
                                        <p:attrNameLst>
                                          <p:attrName>ppt_x</p:attrName>
                                        </p:attrNameLst>
                                      </p:cBhvr>
                                      <p:tavLst>
                                        <p:tav tm="0">
                                          <p:val>
                                            <p:strVal val="#ppt_x"/>
                                          </p:val>
                                        </p:tav>
                                        <p:tav tm="100000">
                                          <p:val>
                                            <p:strVal val="#ppt_x"/>
                                          </p:val>
                                        </p:tav>
                                      </p:tavLst>
                                    </p:anim>
                                    <p:anim calcmode="lin" valueType="num">
                                      <p:cBhvr>
                                        <p:cTn dur="1000" fill="hold" id="43"/>
                                        <p:tgtEl>
                                          <p:spTgt spid="146"/>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149"/>
                                        </p:tgtEl>
                                        <p:attrNameLst>
                                          <p:attrName>style.visibility</p:attrName>
                                        </p:attrNameLst>
                                      </p:cBhvr>
                                      <p:to>
                                        <p:strVal val="visible"/>
                                      </p:to>
                                    </p:set>
                                    <p:animEffect filter="fade" transition="in">
                                      <p:cBhvr>
                                        <p:cTn dur="1000" id="46"/>
                                        <p:tgtEl>
                                          <p:spTgt spid="149"/>
                                        </p:tgtEl>
                                      </p:cBhvr>
                                    </p:animEffect>
                                    <p:anim calcmode="lin" valueType="num">
                                      <p:cBhvr>
                                        <p:cTn dur="1000" fill="hold" id="47"/>
                                        <p:tgtEl>
                                          <p:spTgt spid="149"/>
                                        </p:tgtEl>
                                        <p:attrNameLst>
                                          <p:attrName>ppt_x</p:attrName>
                                        </p:attrNameLst>
                                      </p:cBhvr>
                                      <p:tavLst>
                                        <p:tav tm="0">
                                          <p:val>
                                            <p:strVal val="#ppt_x"/>
                                          </p:val>
                                        </p:tav>
                                        <p:tav tm="100000">
                                          <p:val>
                                            <p:strVal val="#ppt_x"/>
                                          </p:val>
                                        </p:tav>
                                      </p:tavLst>
                                    </p:anim>
                                    <p:anim calcmode="lin" valueType="num">
                                      <p:cBhvr>
                                        <p:cTn dur="1000" fill="hold" id="48"/>
                                        <p:tgtEl>
                                          <p:spTgt spid="149"/>
                                        </p:tgtEl>
                                        <p:attrNameLst>
                                          <p:attrName>ppt_y</p:attrName>
                                        </p:attrNameLst>
                                      </p:cBhvr>
                                      <p:tavLst>
                                        <p:tav tm="0">
                                          <p:val>
                                            <p:strVal val="#ppt_y+.1"/>
                                          </p:val>
                                        </p:tav>
                                        <p:tav tm="100000">
                                          <p:val>
                                            <p:strVal val="#ppt_y"/>
                                          </p:val>
                                        </p:tav>
                                      </p:tavLst>
                                    </p:anim>
                                  </p:childTnLst>
                                </p:cTn>
                              </p:par>
                              <p:par>
                                <p:cTn fill="hold" id="49" nodeType="withEffect" presetClass="entr" presetID="42" presetSubtype="0">
                                  <p:stCondLst>
                                    <p:cond delay="0"/>
                                  </p:stCondLst>
                                  <p:childTnLst>
                                    <p:set>
                                      <p:cBhvr>
                                        <p:cTn dur="1" fill="hold" id="50">
                                          <p:stCondLst>
                                            <p:cond delay="0"/>
                                          </p:stCondLst>
                                        </p:cTn>
                                        <p:tgtEl>
                                          <p:spTgt spid="143"/>
                                        </p:tgtEl>
                                        <p:attrNameLst>
                                          <p:attrName>style.visibility</p:attrName>
                                        </p:attrNameLst>
                                      </p:cBhvr>
                                      <p:to>
                                        <p:strVal val="visible"/>
                                      </p:to>
                                    </p:set>
                                    <p:animEffect filter="fade" transition="in">
                                      <p:cBhvr>
                                        <p:cTn dur="1000" id="51"/>
                                        <p:tgtEl>
                                          <p:spTgt spid="143"/>
                                        </p:tgtEl>
                                      </p:cBhvr>
                                    </p:animEffect>
                                    <p:anim calcmode="lin" valueType="num">
                                      <p:cBhvr>
                                        <p:cTn dur="1000" fill="hold" id="52"/>
                                        <p:tgtEl>
                                          <p:spTgt spid="143"/>
                                        </p:tgtEl>
                                        <p:attrNameLst>
                                          <p:attrName>ppt_x</p:attrName>
                                        </p:attrNameLst>
                                      </p:cBhvr>
                                      <p:tavLst>
                                        <p:tav tm="0">
                                          <p:val>
                                            <p:strVal val="#ppt_x"/>
                                          </p:val>
                                        </p:tav>
                                        <p:tav tm="100000">
                                          <p:val>
                                            <p:strVal val="#ppt_x"/>
                                          </p:val>
                                        </p:tav>
                                      </p:tavLst>
                                    </p:anim>
                                    <p:anim calcmode="lin" valueType="num">
                                      <p:cBhvr>
                                        <p:cTn dur="1000" fill="hold" id="53"/>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9"/>
          <p:cNvGrpSpPr/>
          <p:nvPr/>
        </p:nvGrpSpPr>
        <p:grpSpPr>
          <a:xfrm>
            <a:off x="1493449" y="1803823"/>
            <a:ext cx="8969272" cy="3856152"/>
            <a:chOff x="0" y="-9523"/>
            <a:chExt cx="8972558" cy="3856324"/>
          </a:xfrm>
        </p:grpSpPr>
        <p:grpSp>
          <p:nvGrpSpPr>
            <p:cNvPr id="22" name="Group 10"/>
            <p:cNvGrpSpPr/>
            <p:nvPr/>
          </p:nvGrpSpPr>
          <p:grpSpPr>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gdLst>
                  <a:gd fmla="*/ 0 w 876" name="T0"/>
                  <a:gd fmla="*/ 29138806 h 952" name="T1"/>
                  <a:gd fmla="*/ 0 w 876" name="T2"/>
                  <a:gd fmla="*/ 477871696 h 952" name="T3"/>
                  <a:gd fmla="*/ 851127092 w 876" name="T4"/>
                  <a:gd fmla="*/ 924662129 h 952" name="T5"/>
                  <a:gd fmla="*/ 691784020 w 876" name="T6"/>
                  <a:gd fmla="*/ 0 h 952" name="T7"/>
                  <a:gd fmla="*/ 367267589 w 876" name="T8"/>
                  <a:gd fmla="*/ 0 h 952" name="T9"/>
                  <a:gd fmla="*/ 410017760 w 876" name="T10"/>
                  <a:gd fmla="*/ 244763215 h 952" name="T11"/>
                  <a:gd fmla="*/ 0 w 876" name="T12"/>
                  <a:gd fmla="*/ 29138806 h 952" name="T13"/>
                  <a:gd fmla="*/ 0 60000 65536" name="T14"/>
                  <a:gd fmla="*/ 0 60000 65536" name="T15"/>
                  <a:gd fmla="*/ 0 60000 65536" name="T16"/>
                  <a:gd fmla="*/ 0 60000 65536" name="T17"/>
                  <a:gd fmla="*/ 0 60000 65536" name="T18"/>
                  <a:gd fmla="*/ 0 60000 65536" name="T19"/>
                  <a:gd fmla="*/ 0 60000 65536" name="T20"/>
                  <a:gd fmla="*/ 0 w 876" name="T21"/>
                  <a:gd fmla="*/ 0 h 952" name="T22"/>
                  <a:gd fmla="*/ 876 w 876" name="T23"/>
                  <a:gd fmla="*/ 952 h 9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2" w="876">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w="9525">
                    <a:solidFill>
                      <a:srgbClr val="000000"/>
                    </a:solidFill>
                    <a:miter lim="800000"/>
                    <a:headEnd/>
                    <a:tailEnd/>
                  </a14:hiddenLine>
                </a:ext>
              </a:extLst>
            </p:spPr>
            <p:txBody>
              <a:bodyPr/>
              <a:lstStyle/>
              <a:p>
                <a:endParaRPr altLang="zh-CN" lang="zh-CN" sz="3199">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0" name="Freeform 105"/>
              <p:cNvSpPr>
                <a:spLocks noChangeArrowheads="1"/>
              </p:cNvSpPr>
              <p:nvPr/>
            </p:nvSpPr>
            <p:spPr bwMode="auto">
              <a:xfrm>
                <a:off x="3273425" y="1936750"/>
                <a:ext cx="863600" cy="938213"/>
              </a:xfrm>
              <a:custGeom>
                <a:gdLst>
                  <a:gd fmla="*/ 0 w 876" name="T0"/>
                  <a:gd fmla="*/ 29138806 h 952" name="T1"/>
                  <a:gd fmla="*/ 0 w 876" name="T2"/>
                  <a:gd fmla="*/ 477871696 h 952" name="T3"/>
                  <a:gd fmla="*/ 851127092 w 876" name="T4"/>
                  <a:gd fmla="*/ 924662129 h 952" name="T5"/>
                  <a:gd fmla="*/ 691784020 w 876" name="T6"/>
                  <a:gd fmla="*/ 0 h 952" name="T7"/>
                  <a:gd fmla="*/ 367267589 w 876" name="T8"/>
                  <a:gd fmla="*/ 0 h 952" name="T9"/>
                  <a:gd fmla="*/ 410017760 w 876" name="T10"/>
                  <a:gd fmla="*/ 244763215 h 952" name="T11"/>
                  <a:gd fmla="*/ 0 w 876" name="T12"/>
                  <a:gd fmla="*/ 29138806 h 952" name="T13"/>
                  <a:gd fmla="*/ 0 60000 65536" name="T14"/>
                  <a:gd fmla="*/ 0 60000 65536" name="T15"/>
                  <a:gd fmla="*/ 0 60000 65536" name="T16"/>
                  <a:gd fmla="*/ 0 60000 65536" name="T17"/>
                  <a:gd fmla="*/ 0 60000 65536" name="T18"/>
                  <a:gd fmla="*/ 0 60000 65536" name="T19"/>
                  <a:gd fmla="*/ 0 60000 65536" name="T20"/>
                  <a:gd fmla="*/ 0 w 876" name="T21"/>
                  <a:gd fmla="*/ 0 h 952" name="T22"/>
                  <a:gd fmla="*/ 876 w 876" name="T23"/>
                  <a:gd fmla="*/ 952 h 9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2" w="876">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zh-CN" lang="zh-CN" sz="3199">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1" name="Freeform 106"/>
              <p:cNvSpPr>
                <a:spLocks noChangeArrowheads="1"/>
              </p:cNvSpPr>
              <p:nvPr/>
            </p:nvSpPr>
            <p:spPr bwMode="auto">
              <a:xfrm>
                <a:off x="2266950" y="1936750"/>
                <a:ext cx="866775" cy="938213"/>
              </a:xfrm>
              <a:custGeom>
                <a:gdLst>
                  <a:gd fmla="*/ 854256123 w 878" name="T0"/>
                  <a:gd fmla="*/ 29138806 h 952" name="T1"/>
                  <a:gd fmla="*/ 443668360 w 878" name="T2"/>
                  <a:gd fmla="*/ 244763215 h 952" name="T3"/>
                  <a:gd fmla="*/ 484532161 w 878" name="T4"/>
                  <a:gd fmla="*/ 0 h 952" name="T5"/>
                  <a:gd fmla="*/ 159564590 w 878" name="T6"/>
                  <a:gd fmla="*/ 0 h 952" name="T7"/>
                  <a:gd fmla="*/ 0 w 878" name="T8"/>
                  <a:gd fmla="*/ 924662129 h 952" name="T9"/>
                  <a:gd fmla="*/ 854256123 w 878" name="T10"/>
                  <a:gd fmla="*/ 477871696 h 952" name="T11"/>
                  <a:gd fmla="*/ 854256123 w 878" name="T12"/>
                  <a:gd fmla="*/ 29138806 h 952" name="T13"/>
                  <a:gd fmla="*/ 0 60000 65536" name="T14"/>
                  <a:gd fmla="*/ 0 60000 65536" name="T15"/>
                  <a:gd fmla="*/ 0 60000 65536" name="T16"/>
                  <a:gd fmla="*/ 0 60000 65536" name="T17"/>
                  <a:gd fmla="*/ 0 60000 65536" name="T18"/>
                  <a:gd fmla="*/ 0 60000 65536" name="T19"/>
                  <a:gd fmla="*/ 0 60000 65536" name="T20"/>
                  <a:gd fmla="*/ 0 w 878" name="T21"/>
                  <a:gd fmla="*/ 0 h 952" name="T22"/>
                  <a:gd fmla="*/ 878 w 878" name="T23"/>
                  <a:gd fmla="*/ 952 h 9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2" w="878">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w="9525">
                    <a:solidFill>
                      <a:srgbClr val="000000"/>
                    </a:solidFill>
                    <a:miter lim="800000"/>
                    <a:headEnd/>
                    <a:tailEnd/>
                  </a14:hiddenLine>
                </a:ext>
              </a:extLst>
            </p:spPr>
            <p:txBody>
              <a:bodyPr/>
              <a:lstStyle/>
              <a:p>
                <a:endParaRPr altLang="zh-CN" lang="zh-CN" sz="3199">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2" name="Freeform 107"/>
              <p:cNvSpPr>
                <a:spLocks noChangeArrowheads="1"/>
              </p:cNvSpPr>
              <p:nvPr/>
            </p:nvSpPr>
            <p:spPr bwMode="auto">
              <a:xfrm>
                <a:off x="2266950" y="1936750"/>
                <a:ext cx="866775" cy="938213"/>
              </a:xfrm>
              <a:custGeom>
                <a:gdLst>
                  <a:gd fmla="*/ 878 w 878" name="T0"/>
                  <a:gd fmla="*/ 30 h 952" name="T1"/>
                  <a:gd fmla="*/ 456 w 878" name="T2"/>
                  <a:gd fmla="*/ 252 h 952" name="T3"/>
                  <a:gd fmla="*/ 498 w 878" name="T4"/>
                  <a:gd fmla="*/ 0 h 952" name="T5"/>
                  <a:gd fmla="*/ 164 w 878" name="T6"/>
                  <a:gd fmla="*/ 0 h 952" name="T7"/>
                  <a:gd fmla="*/ 0 w 878" name="T8"/>
                  <a:gd fmla="*/ 952 h 952" name="T9"/>
                  <a:gd fmla="*/ 878 w 878" name="T10"/>
                  <a:gd fmla="*/ 492 h 952" name="T11"/>
                  <a:gd fmla="*/ 878 w 878" name="T12"/>
                  <a:gd fmla="*/ 30 h 952" name="T13"/>
                  <a:gd fmla="*/ 0 60000 65536" name="T14"/>
                  <a:gd fmla="*/ 0 60000 65536" name="T15"/>
                  <a:gd fmla="*/ 0 60000 65536" name="T16"/>
                  <a:gd fmla="*/ 0 60000 65536" name="T17"/>
                  <a:gd fmla="*/ 0 60000 65536" name="T18"/>
                  <a:gd fmla="*/ 0 60000 65536" name="T19"/>
                  <a:gd fmla="*/ 0 60000 65536" name="T20"/>
                  <a:gd fmla="*/ 0 w 878" name="T21"/>
                  <a:gd fmla="*/ 0 h 952" name="T22"/>
                  <a:gd fmla="*/ 878 w 878" name="T23"/>
                  <a:gd fmla="*/ 952 h 9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2" w="878">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zh-CN" lang="zh-CN" sz="3199">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3" name="Freeform 108"/>
              <p:cNvSpPr>
                <a:spLocks noChangeArrowheads="1"/>
              </p:cNvSpPr>
              <p:nvPr/>
            </p:nvSpPr>
            <p:spPr bwMode="auto">
              <a:xfrm>
                <a:off x="3201987" y="0"/>
                <a:ext cx="1511300" cy="1778000"/>
              </a:xfrm>
              <a:custGeom>
                <a:gdLst>
                  <a:gd fmla="*/ 460241095 w 1534" name="T0"/>
                  <a:gd fmla="*/ 934440516 h 1804" name="T1"/>
                  <a:gd fmla="*/ 0 w 1534" name="T2"/>
                  <a:gd fmla="*/ 0 h 1804" name="T3"/>
                  <a:gd fmla="*/ 0 w 1534" name="T4"/>
                  <a:gd fmla="*/ 679947018 h 1804" name="T5"/>
                  <a:gd fmla="*/ 238859290 w 1534" name="T6"/>
                  <a:gd fmla="*/ 1165622896 h 1804" name="T7"/>
                  <a:gd fmla="*/ 774835825 w 1534" name="T8"/>
                  <a:gd fmla="*/ 1243330563 h 1804" name="T9"/>
                  <a:gd fmla="*/ 388389322 w 1534" name="T10"/>
                  <a:gd fmla="*/ 1622157906 h 1804" name="T11"/>
                  <a:gd fmla="*/ 409750474 w 1534" name="T12"/>
                  <a:gd fmla="*/ 1752319530 h 1804" name="T13"/>
                  <a:gd fmla="*/ 802023462 w 1534" name="T14"/>
                  <a:gd fmla="*/ 1752319530 h 1804" name="T15"/>
                  <a:gd fmla="*/ 1489471863 w 1534" name="T16"/>
                  <a:gd fmla="*/ 1084029057 h 1804" name="T17"/>
                  <a:gd fmla="*/ 460241095 w 1534" name="T18"/>
                  <a:gd fmla="*/ 934440516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534" name="T30"/>
                  <a:gd fmla="*/ 0 h 1804" name="T31"/>
                  <a:gd fmla="*/ 1534 w 1534" name="T32"/>
                  <a:gd fmla="*/ 1804 h 18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04" w="153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w="9525">
                    <a:solidFill>
                      <a:srgbClr val="000000"/>
                    </a:solidFill>
                    <a:miter lim="800000"/>
                    <a:headEnd/>
                    <a:tailEnd/>
                  </a14:hiddenLine>
                </a:ext>
              </a:extLst>
            </p:spPr>
            <p:txBody>
              <a:bodyPr/>
              <a:lstStyle/>
              <a:p>
                <a:endParaRPr altLang="zh-CN" lang="zh-CN" sz="3199">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4" name="Freeform 109"/>
              <p:cNvSpPr>
                <a:spLocks noChangeArrowheads="1"/>
              </p:cNvSpPr>
              <p:nvPr/>
            </p:nvSpPr>
            <p:spPr bwMode="auto">
              <a:xfrm>
                <a:off x="1690687" y="0"/>
                <a:ext cx="1511300" cy="1778000"/>
              </a:xfrm>
              <a:custGeom>
                <a:gdLst>
                  <a:gd fmla="*/ 1029230767 w 1534" name="T0"/>
                  <a:gd fmla="*/ 934440516 h 1804" name="T1"/>
                  <a:gd fmla="*/ 0 w 1534" name="T2"/>
                  <a:gd fmla="*/ 1084029057 h 1804" name="T3"/>
                  <a:gd fmla="*/ 687448400 w 1534" name="T4"/>
                  <a:gd fmla="*/ 1752319530 h 1804" name="T5"/>
                  <a:gd fmla="*/ 1079721389 w 1534" name="T6"/>
                  <a:gd fmla="*/ 1752319530 h 1804" name="T7"/>
                  <a:gd fmla="*/ 1103024374 w 1534" name="T8"/>
                  <a:gd fmla="*/ 1622157906 h 1804" name="T9"/>
                  <a:gd fmla="*/ 714636037 w 1534" name="T10"/>
                  <a:gd fmla="*/ 1243330563 h 1804" name="T11"/>
                  <a:gd fmla="*/ 1250612572 w 1534" name="T12"/>
                  <a:gd fmla="*/ 1165622896 h 1804" name="T13"/>
                  <a:gd fmla="*/ 1489471863 w 1534" name="T14"/>
                  <a:gd fmla="*/ 679947018 h 1804" name="T15"/>
                  <a:gd fmla="*/ 1489471863 w 1534" name="T16"/>
                  <a:gd fmla="*/ 0 h 1804" name="T17"/>
                  <a:gd fmla="*/ 1029230767 w 1534" name="T18"/>
                  <a:gd fmla="*/ 934440516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534" name="T30"/>
                  <a:gd fmla="*/ 0 h 1804" name="T31"/>
                  <a:gd fmla="*/ 1534 w 1534" name="T32"/>
                  <a:gd fmla="*/ 1804 h 18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04" w="153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endParaRPr altLang="zh-CN" lang="zh-CN" sz="3199">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5" name="任意多边形 42"/>
              <p:cNvSpPr/>
              <p:nvPr/>
            </p:nvSpPr>
            <p:spPr bwMode="auto">
              <a:xfrm flipH="1">
                <a:off x="0" y="404813"/>
                <a:ext cx="2736850" cy="615950"/>
              </a:xfrm>
              <a:custGeom>
                <a:gdLst>
                  <a:gd fmla="*/ 0 w 2896333" name="T0"/>
                  <a:gd fmla="*/ 581025 h 581025" name="T1"/>
                  <a:gd fmla="*/ 333375 w 2896333" name="T2"/>
                  <a:gd fmla="*/ 0 h 581025" name="T3"/>
                  <a:gd fmla="*/ 2896333 w 2896333" name="T4"/>
                  <a:gd fmla="*/ 0 h 581025" name="T5"/>
                  <a:gd fmla="*/ 0 60000 65536" name="T6"/>
                  <a:gd fmla="*/ 0 60000 65536" name="T7"/>
                  <a:gd fmla="*/ 0 60000 65536" name="T8"/>
                  <a:gd fmla="*/ 0 w 2896333" name="T9"/>
                  <a:gd fmla="*/ 0 h 581025" name="T10"/>
                  <a:gd fmla="*/ 2896333 w 2896333" name="T11"/>
                  <a:gd fmla="*/ 581025 h 581025" name="T12"/>
                </a:gdLst>
                <a:cxnLst>
                  <a:cxn ang="T6">
                    <a:pos x="T0" y="T1"/>
                  </a:cxn>
                  <a:cxn ang="T7">
                    <a:pos x="T2" y="T3"/>
                  </a:cxn>
                  <a:cxn ang="T8">
                    <a:pos x="T4" y="T5"/>
                  </a:cxn>
                </a:cxnLst>
                <a:rect b="T12" l="T9" r="T11" t="T10"/>
                <a:pathLst>
                  <a:path h="581025" w="2896333">
                    <a:moveTo>
                      <a:pt x="0" y="581025"/>
                    </a:moveTo>
                    <a:lnTo>
                      <a:pt x="333375" y="0"/>
                    </a:lnTo>
                    <a:lnTo>
                      <a:pt x="2896333" y="0"/>
                    </a:lnTo>
                  </a:path>
                </a:pathLst>
              </a:custGeom>
              <a:noFill/>
              <a:ln cap="flat" cmpd="sng" w="12700">
                <a:solidFill>
                  <a:srgbClr val="BFBFBF"/>
                </a:solidFill>
                <a:prstDash val="dash"/>
                <a:miter lim="800000"/>
                <a:headEnd len="med" type="oval" w="med"/>
              </a:ln>
              <a:extLst>
                <a:ext uri="{909E8E84-426E-40DD-AFC4-6F175D3DCCD1}">
                  <a14:hiddenFill>
                    <a:solidFill>
                      <a:srgbClr val="FFFFFF"/>
                    </a:solidFill>
                  </a14:hiddenFill>
                </a:ext>
              </a:extLst>
            </p:spPr>
            <p:txBody>
              <a:bodyPr anchor="ctr"/>
              <a:lstStyle/>
              <a:p>
                <a:pPr algn="ctr"/>
                <a:endParaRPr altLang="zh-CN" lang="zh-CN" sz="3199">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6" name="矩形 1"/>
              <p:cNvSpPr>
                <a:spLocks noChangeArrowheads="1"/>
              </p:cNvSpPr>
              <p:nvPr/>
            </p:nvSpPr>
            <p:spPr bwMode="auto">
              <a:xfrm>
                <a:off x="332362" y="-7117"/>
                <a:ext cx="2291809" cy="1161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just">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此处添加标题内容</a:t>
                </a:r>
              </a:p>
              <a:p>
                <a:pPr algn="just">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a:p>
                <a:pPr algn="just">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p:txBody>
          </p:sp>
          <p:sp>
            <p:nvSpPr>
              <p:cNvPr id="37" name="任意多边形 44"/>
              <p:cNvSpPr/>
              <p:nvPr/>
            </p:nvSpPr>
            <p:spPr bwMode="auto">
              <a:xfrm flipH="1">
                <a:off x="9525" y="1930400"/>
                <a:ext cx="2433637" cy="620713"/>
              </a:xfrm>
              <a:custGeom>
                <a:gdLst>
                  <a:gd fmla="*/ 0 w 2528430" name="T0"/>
                  <a:gd fmla="*/ 587027 h 587027" name="T1"/>
                  <a:gd fmla="*/ 333375 w 2528430" name="T2"/>
                  <a:gd fmla="*/ 6002 h 587027" name="T3"/>
                  <a:gd fmla="*/ 2528430 w 2528430" name="T4"/>
                  <a:gd fmla="*/ 0 h 587027" name="T5"/>
                  <a:gd fmla="*/ 0 60000 65536" name="T6"/>
                  <a:gd fmla="*/ 0 60000 65536" name="T7"/>
                  <a:gd fmla="*/ 0 60000 65536" name="T8"/>
                  <a:gd fmla="*/ 0 w 2528430" name="T9"/>
                  <a:gd fmla="*/ 0 h 587027" name="T10"/>
                  <a:gd fmla="*/ 2528430 w 2528430" name="T11"/>
                  <a:gd fmla="*/ 587027 h 587027" name="T12"/>
                </a:gdLst>
                <a:cxnLst>
                  <a:cxn ang="T6">
                    <a:pos x="T0" y="T1"/>
                  </a:cxn>
                  <a:cxn ang="T7">
                    <a:pos x="T2" y="T3"/>
                  </a:cxn>
                  <a:cxn ang="T8">
                    <a:pos x="T4" y="T5"/>
                  </a:cxn>
                </a:cxnLst>
                <a:rect b="T12" l="T9" r="T11" t="T10"/>
                <a:pathLst>
                  <a:path h="587027" w="2528430">
                    <a:moveTo>
                      <a:pt x="0" y="587027"/>
                    </a:moveTo>
                    <a:lnTo>
                      <a:pt x="333375" y="6002"/>
                    </a:lnTo>
                    <a:lnTo>
                      <a:pt x="2528430" y="0"/>
                    </a:lnTo>
                  </a:path>
                </a:pathLst>
              </a:custGeom>
              <a:noFill/>
              <a:ln cap="flat" cmpd="sng" w="12700">
                <a:solidFill>
                  <a:srgbClr val="BFBFBF"/>
                </a:solidFill>
                <a:prstDash val="dash"/>
                <a:miter lim="800000"/>
                <a:headEnd len="med" type="oval" w="med"/>
              </a:ln>
              <a:extLst>
                <a:ext uri="{909E8E84-426E-40DD-AFC4-6F175D3DCCD1}">
                  <a14:hiddenFill>
                    <a:solidFill>
                      <a:srgbClr val="FFFFFF"/>
                    </a:solidFill>
                  </a14:hiddenFill>
                </a:ext>
              </a:extLst>
            </p:spPr>
            <p:txBody>
              <a:bodyPr anchor="ctr"/>
              <a:lstStyle/>
              <a:p>
                <a:pPr algn="ctr"/>
                <a:endParaRPr altLang="zh-CN" lang="zh-CN" sz="3199">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8" name="任意多边形 47"/>
              <p:cNvSpPr/>
              <p:nvPr/>
            </p:nvSpPr>
            <p:spPr bwMode="auto">
              <a:xfrm>
                <a:off x="3849687" y="414338"/>
                <a:ext cx="2736850" cy="615950"/>
              </a:xfrm>
              <a:custGeom>
                <a:gdLst>
                  <a:gd fmla="*/ 0 w 2896333" name="T0"/>
                  <a:gd fmla="*/ 581025 h 581025" name="T1"/>
                  <a:gd fmla="*/ 333375 w 2896333" name="T2"/>
                  <a:gd fmla="*/ 0 h 581025" name="T3"/>
                  <a:gd fmla="*/ 2896333 w 2896333" name="T4"/>
                  <a:gd fmla="*/ 0 h 581025" name="T5"/>
                  <a:gd fmla="*/ 0 60000 65536" name="T6"/>
                  <a:gd fmla="*/ 0 60000 65536" name="T7"/>
                  <a:gd fmla="*/ 0 60000 65536" name="T8"/>
                  <a:gd fmla="*/ 0 w 2896333" name="T9"/>
                  <a:gd fmla="*/ 0 h 581025" name="T10"/>
                  <a:gd fmla="*/ 2896333 w 2896333" name="T11"/>
                  <a:gd fmla="*/ 581025 h 581025" name="T12"/>
                </a:gdLst>
                <a:cxnLst>
                  <a:cxn ang="T6">
                    <a:pos x="T0" y="T1"/>
                  </a:cxn>
                  <a:cxn ang="T7">
                    <a:pos x="T2" y="T3"/>
                  </a:cxn>
                  <a:cxn ang="T8">
                    <a:pos x="T4" y="T5"/>
                  </a:cxn>
                </a:cxnLst>
                <a:rect b="T12" l="T9" r="T11" t="T10"/>
                <a:pathLst>
                  <a:path h="581025" w="2896333">
                    <a:moveTo>
                      <a:pt x="0" y="581025"/>
                    </a:moveTo>
                    <a:lnTo>
                      <a:pt x="333375" y="0"/>
                    </a:lnTo>
                    <a:lnTo>
                      <a:pt x="2896333" y="0"/>
                    </a:lnTo>
                  </a:path>
                </a:pathLst>
              </a:custGeom>
              <a:noFill/>
              <a:ln cap="flat" cmpd="sng" w="12700">
                <a:solidFill>
                  <a:srgbClr val="BFBFBF"/>
                </a:solidFill>
                <a:prstDash val="dash"/>
                <a:miter lim="800000"/>
                <a:headEnd len="med" type="oval" w="med"/>
              </a:ln>
              <a:extLst>
                <a:ext uri="{909E8E84-426E-40DD-AFC4-6F175D3DCCD1}">
                  <a14:hiddenFill>
                    <a:solidFill>
                      <a:srgbClr val="FFFFFF"/>
                    </a:solidFill>
                  </a14:hiddenFill>
                </a:ext>
              </a:extLst>
            </p:spPr>
            <p:txBody>
              <a:bodyPr anchor="ctr"/>
              <a:lstStyle/>
              <a:p>
                <a:pPr algn="ctr"/>
                <a:endParaRPr altLang="zh-CN" lang="zh-CN" sz="3199">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9" name="任意多边形 48"/>
              <p:cNvSpPr/>
              <p:nvPr/>
            </p:nvSpPr>
            <p:spPr bwMode="auto">
              <a:xfrm>
                <a:off x="3894137" y="1930400"/>
                <a:ext cx="2713038" cy="620713"/>
              </a:xfrm>
              <a:custGeom>
                <a:gdLst>
                  <a:gd fmla="*/ 0 w 2528430" name="T0"/>
                  <a:gd fmla="*/ 587027 h 587027" name="T1"/>
                  <a:gd fmla="*/ 333375 w 2528430" name="T2"/>
                  <a:gd fmla="*/ 6002 h 587027" name="T3"/>
                  <a:gd fmla="*/ 2528430 w 2528430" name="T4"/>
                  <a:gd fmla="*/ 0 h 587027" name="T5"/>
                  <a:gd fmla="*/ 0 60000 65536" name="T6"/>
                  <a:gd fmla="*/ 0 60000 65536" name="T7"/>
                  <a:gd fmla="*/ 0 60000 65536" name="T8"/>
                  <a:gd fmla="*/ 0 w 2528430" name="T9"/>
                  <a:gd fmla="*/ 0 h 587027" name="T10"/>
                  <a:gd fmla="*/ 2528430 w 2528430" name="T11"/>
                  <a:gd fmla="*/ 587027 h 587027" name="T12"/>
                </a:gdLst>
                <a:cxnLst>
                  <a:cxn ang="T6">
                    <a:pos x="T0" y="T1"/>
                  </a:cxn>
                  <a:cxn ang="T7">
                    <a:pos x="T2" y="T3"/>
                  </a:cxn>
                  <a:cxn ang="T8">
                    <a:pos x="T4" y="T5"/>
                  </a:cxn>
                </a:cxnLst>
                <a:rect b="T12" l="T9" r="T11" t="T10"/>
                <a:pathLst>
                  <a:path h="587027" w="2528430">
                    <a:moveTo>
                      <a:pt x="0" y="587027"/>
                    </a:moveTo>
                    <a:lnTo>
                      <a:pt x="333375" y="6002"/>
                    </a:lnTo>
                    <a:lnTo>
                      <a:pt x="2528430" y="0"/>
                    </a:lnTo>
                  </a:path>
                </a:pathLst>
              </a:custGeom>
              <a:noFill/>
              <a:ln cap="flat" cmpd="sng" w="12700">
                <a:solidFill>
                  <a:srgbClr val="BFBFBF"/>
                </a:solidFill>
                <a:prstDash val="dash"/>
                <a:miter lim="800000"/>
                <a:headEnd len="med" type="oval" w="med"/>
              </a:ln>
              <a:extLst>
                <a:ext uri="{909E8E84-426E-40DD-AFC4-6F175D3DCCD1}">
                  <a14:hiddenFill>
                    <a:solidFill>
                      <a:srgbClr val="FFFFFF"/>
                    </a:solidFill>
                  </a14:hiddenFill>
                </a:ext>
              </a:extLst>
            </p:spPr>
            <p:txBody>
              <a:bodyPr anchor="ctr"/>
              <a:lstStyle/>
              <a:p>
                <a:pPr algn="ctr"/>
                <a:endParaRPr altLang="zh-CN" lang="zh-CN" sz="3199">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w="9525">
                    <a:solidFill>
                      <a:srgbClr val="000000"/>
                    </a:solidFill>
                    <a:round/>
                    <a:headEnd/>
                    <a:tailEnd/>
                  </a14:hiddenLine>
                </a:ext>
              </a:extLst>
            </p:spPr>
            <p:txBody>
              <a:bodyPr/>
              <a:lstStyle/>
              <a:p>
                <a:endParaRPr altLang="zh-CN" lang="zh-CN" sz="3199">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w="9525">
                    <a:solidFill>
                      <a:srgbClr val="000000"/>
                    </a:solidFill>
                    <a:round/>
                    <a:headEnd/>
                    <a:tailEnd/>
                  </a14:hiddenLine>
                </a:ext>
              </a:extLst>
            </p:spPr>
            <p:txBody>
              <a:bodyPr/>
              <a:lstStyle/>
              <a:p>
                <a:endParaRPr altLang="zh-CN" lang="zh-CN" sz="3199">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w="9525">
                    <a:solidFill>
                      <a:srgbClr val="000000"/>
                    </a:solidFill>
                    <a:round/>
                    <a:headEnd/>
                    <a:tailEnd/>
                  </a14:hiddenLine>
                </a:ext>
              </a:extLst>
            </p:spPr>
            <p:txBody>
              <a:bodyPr/>
              <a:lstStyle/>
              <a:p>
                <a:endParaRPr altLang="zh-CN" lang="zh-CN" sz="3199">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w="9525">
                    <a:solidFill>
                      <a:srgbClr val="000000"/>
                    </a:solidFill>
                    <a:round/>
                    <a:headEnd/>
                    <a:tailEnd/>
                  </a14:hiddenLine>
                </a:ext>
              </a:extLst>
            </p:spPr>
            <p:txBody>
              <a:bodyPr/>
              <a:lstStyle/>
              <a:p>
                <a:endParaRPr altLang="zh-CN" lang="zh-CN" sz="3199">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58" name="矩形 1"/>
              <p:cNvSpPr>
                <a:spLocks noChangeArrowheads="1"/>
              </p:cNvSpPr>
              <p:nvPr/>
            </p:nvSpPr>
            <p:spPr bwMode="auto">
              <a:xfrm>
                <a:off x="332363" y="1511201"/>
                <a:ext cx="2291809" cy="1161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just">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此处添加标题内容</a:t>
                </a:r>
              </a:p>
              <a:p>
                <a:pPr algn="just">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a:p>
                <a:pPr algn="just">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p:txBody>
          </p:sp>
          <p:sp>
            <p:nvSpPr>
              <p:cNvPr id="59" name="矩形 1"/>
              <p:cNvSpPr>
                <a:spLocks noChangeArrowheads="1"/>
              </p:cNvSpPr>
              <p:nvPr/>
            </p:nvSpPr>
            <p:spPr bwMode="auto">
              <a:xfrm>
                <a:off x="3936351" y="-7117"/>
                <a:ext cx="2291809" cy="1161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r">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此处添加标题内容</a:t>
                </a:r>
              </a:p>
              <a:p>
                <a:pPr algn="r">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a:p>
                <a:pPr algn="r">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p:txBody>
          </p:sp>
          <p:sp>
            <p:nvSpPr>
              <p:cNvPr id="60" name="矩形 1"/>
              <p:cNvSpPr>
                <a:spLocks noChangeArrowheads="1"/>
              </p:cNvSpPr>
              <p:nvPr/>
            </p:nvSpPr>
            <p:spPr bwMode="auto">
              <a:xfrm>
                <a:off x="3991096" y="1526333"/>
                <a:ext cx="2291809" cy="11616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r">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此处添加标题内容</a:t>
                </a:r>
              </a:p>
              <a:p>
                <a:pPr algn="r">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a:p>
                <a:pPr algn="r">
                  <a:lnSpc>
                    <a:spcPct val="150000"/>
                  </a:lnSpc>
                </a:pPr>
                <a:r>
                  <a:rPr altLang="en-US" b="1" lang="zh-CN" sz="2133">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p:txBody>
          </p:sp>
        </p:grpSp>
        <p:pic>
          <p:nvPicPr>
            <p:cNvPr id="23" name="图片 29"/>
            <p:cNvPicPr>
              <a:picLocks noChangeArrowheads="1" noChangeAspect="1"/>
            </p:cNvPicPr>
            <p:nvPr/>
          </p:nvPicPr>
          <p:blipFill>
            <a:blip r:embed="rId3">
              <a:grayscl/>
              <a:biLevel thresh="50000"/>
              <a:extLst>
                <a:ext uri="{28A0092B-C50C-407E-A947-70E740481C1C}">
                  <a14:useLocalDpi/>
                </a:ext>
              </a:extLst>
            </a:blip>
            <a:stretch>
              <a:fillRect/>
            </a:stretch>
          </p:blipFill>
          <p:spPr bwMode="auto">
            <a:xfrm>
              <a:off x="89641" y="281021"/>
              <a:ext cx="502575" cy="502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 name="图片 30"/>
            <p:cNvPicPr>
              <a:picLocks noChangeArrowheads="1" noChangeAspect="1"/>
            </p:cNvPicPr>
            <p:nvPr/>
          </p:nvPicPr>
          <p:blipFill>
            <a:blip r:embed="rId4">
              <a:grayscl/>
              <a:biLevel thresh="50000"/>
              <a:extLst>
                <a:ext uri="{28A0092B-C50C-407E-A947-70E740481C1C}">
                  <a14:useLocalDpi/>
                </a:ext>
              </a:extLst>
            </a:blip>
            <a:stretch>
              <a:fillRect/>
            </a:stretch>
          </p:blipFill>
          <p:spPr bwMode="auto">
            <a:xfrm>
              <a:off x="8451061" y="167678"/>
              <a:ext cx="502575" cy="502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5" name="图片 31"/>
            <p:cNvPicPr>
              <a:picLocks noChangeArrowheads="1" noChangeAspect="1"/>
            </p:cNvPicPr>
            <p:nvPr/>
          </p:nvPicPr>
          <p:blipFill>
            <a:blip r:embed="rId5">
              <a:grayscl/>
              <a:biLevel thresh="50000"/>
              <a:extLst>
                <a:ext uri="{28A0092B-C50C-407E-A947-70E740481C1C}">
                  <a14:useLocalDpi/>
                </a:ext>
              </a:extLst>
            </a:blip>
            <a:stretch>
              <a:fillRect/>
            </a:stretch>
          </p:blipFill>
          <p:spPr bwMode="auto">
            <a:xfrm>
              <a:off x="0" y="2080688"/>
              <a:ext cx="596675" cy="596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 name="图片 32"/>
            <p:cNvPicPr>
              <a:picLocks noChangeArrowheads="1" noChangeAspect="1"/>
            </p:cNvPicPr>
            <p:nvPr/>
          </p:nvPicPr>
          <p:blipFill>
            <a:blip r:embed="rId6">
              <a:grayscl/>
              <a:biLevel thresh="50000"/>
              <a:extLst>
                <a:ext uri="{28A0092B-C50C-407E-A947-70E740481C1C}">
                  <a14:useLocalDpi/>
                </a:ext>
              </a:extLst>
            </a:blip>
            <a:stretch>
              <a:fillRect/>
            </a:stretch>
          </p:blipFill>
          <p:spPr bwMode="auto">
            <a:xfrm>
              <a:off x="8420699" y="2106801"/>
              <a:ext cx="551859" cy="5518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2" name="标题 1"/>
          <p:cNvSpPr>
            <a:spLocks noGrp="1"/>
          </p:cNvSpPr>
          <p:nvPr>
            <p:ph type="title"/>
          </p:nvPr>
        </p:nvSpPr>
        <p:spPr/>
        <p:txBody>
          <a:bodyPr>
            <a:normAutofit/>
          </a:bodyPr>
          <a:lstStyle/>
          <a:p>
            <a:r>
              <a:rPr altLang="en-US" lang="zh-CN"/>
              <a:t>单击此处添加标题</a:t>
            </a:r>
          </a:p>
        </p:txBody>
      </p:sp>
    </p:spTree>
    <p:extLst>
      <p:ext uri="{BB962C8B-B14F-4D97-AF65-F5344CB8AC3E}">
        <p14:creationId val="2282812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6"/>
          <p:cNvSpPr txBox="1"/>
          <p:nvPr/>
        </p:nvSpPr>
        <p:spPr>
          <a:xfrm>
            <a:off x="4790460" y="1100132"/>
            <a:ext cx="2697480" cy="2804160"/>
          </a:xfrm>
          <a:prstGeom prst="rect">
            <a:avLst/>
          </a:prstGeom>
          <a:noFill/>
        </p:spPr>
        <p:txBody>
          <a:bodyPr rtlCol="0" wrap="none">
            <a:spAutoFit/>
          </a:bodyPr>
          <a:lstStyle/>
          <a:p>
            <a:pPr algn="ctr"/>
            <a:r>
              <a:rPr altLang="zh-CN" lang="en-US" sz="17800">
                <a:solidFill>
                  <a:srgbClr val="519B42"/>
                </a:solidFill>
                <a:latin charset="0" pitchFamily="34" typeface="Agency FB"/>
                <a:ea charset="-122" pitchFamily="49" typeface="汉鼎繁细等线"/>
              </a:rPr>
              <a:t>04</a:t>
            </a:r>
          </a:p>
        </p:txBody>
      </p:sp>
      <p:sp>
        <p:nvSpPr>
          <p:cNvPr id="3" name="TextBox 4"/>
          <p:cNvSpPr txBox="1"/>
          <p:nvPr/>
        </p:nvSpPr>
        <p:spPr>
          <a:xfrm>
            <a:off x="4218960" y="3202653"/>
            <a:ext cx="3840480" cy="1188720"/>
          </a:xfrm>
          <a:prstGeom prst="rect">
            <a:avLst/>
          </a:prstGeom>
          <a:noFill/>
        </p:spPr>
        <p:txBody>
          <a:bodyPr rtlCol="0" wrap="none">
            <a:spAutoFit/>
          </a:bodyPr>
          <a:lstStyle/>
          <a:p>
            <a:pPr algn="ctr">
              <a:lnSpc>
                <a:spcPct val="150000"/>
              </a:lnSpc>
            </a:pPr>
            <a:r>
              <a:rPr altLang="en-US" b="1" lang="zh-CN" sz="4800">
                <a:solidFill>
                  <a:srgbClr val="519B42"/>
                </a:solidFill>
                <a:latin charset="-122" panose="020b0503020204020204" pitchFamily="34" typeface="微软雅黑"/>
                <a:ea charset="-122" panose="020b0503020204020204" pitchFamily="34" typeface="微软雅黑"/>
              </a:rPr>
              <a:t>工作存在不足</a:t>
            </a:r>
          </a:p>
        </p:txBody>
      </p:sp>
      <p:sp>
        <p:nvSpPr>
          <p:cNvPr id="4" name="TextBox 4"/>
          <p:cNvSpPr txBox="1"/>
          <p:nvPr/>
        </p:nvSpPr>
        <p:spPr>
          <a:xfrm>
            <a:off x="4763605" y="4296178"/>
            <a:ext cx="2751188" cy="426720"/>
          </a:xfrm>
          <a:prstGeom prst="rect">
            <a:avLst/>
          </a:prstGeom>
          <a:noFill/>
        </p:spPr>
        <p:txBody>
          <a:bodyPr rtlCol="0" wrap="square">
            <a:spAutoFit/>
          </a:bodyPr>
          <a:lstStyle/>
          <a:p>
            <a:pPr algn="ctr"/>
            <a:r>
              <a:rPr altLang="zh-CN" lang="en-US" sz="1100">
                <a:solidFill>
                  <a:srgbClr val="519B42"/>
                </a:solidFill>
                <a:latin charset="-122" panose="020b0503020204020204" pitchFamily="34" typeface="微软雅黑"/>
                <a:ea charset="-122" panose="020b0503020204020204" pitchFamily="34" typeface="微软雅黑"/>
              </a:rPr>
              <a:t>ADD DIRECTORY ONE TITLESADD DIRECTORY ONE TITLES</a:t>
            </a:r>
          </a:p>
        </p:txBody>
      </p:sp>
      <p:pic>
        <p:nvPicPr>
          <p:cNvPr id="5" name="图片 4"/>
          <p:cNvPicPr>
            <a:picLocks noChangeAspect="1"/>
          </p:cNvPicPr>
          <p:nvPr/>
        </p:nvPicPr>
        <p:blipFill>
          <a:blip r:embed="rId3">
            <a:extLst>
              <a:ext uri="{28A0092B-C50C-407E-A947-70E740481C1C}">
                <a14:useLocalDpi/>
              </a:ext>
            </a:extLst>
          </a:blip>
          <a:stretch>
            <a:fillRect/>
          </a:stretch>
        </p:blipFill>
        <p:spPr>
          <a:xfrm>
            <a:off x="6562446" y="2356959"/>
            <a:ext cx="817626" cy="754034"/>
          </a:xfrm>
          <a:prstGeom prst="rect">
            <a:avLst/>
          </a:prstGeom>
        </p:spPr>
      </p:pic>
    </p:spTree>
    <p:extLst>
      <p:ext uri="{BB962C8B-B14F-4D97-AF65-F5344CB8AC3E}">
        <p14:creationId val="192824089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14" presetSubtype="10">
                                  <p:stCondLst>
                                    <p:cond delay="600"/>
                                  </p:stCondLst>
                                  <p:iterate type="lt">
                                    <p:tmPct val="10000"/>
                                  </p:iterate>
                                  <p:childTnLst>
                                    <p:set>
                                      <p:cBhvr>
                                        <p:cTn dur="1" fill="hold" id="11">
                                          <p:stCondLst>
                                            <p:cond delay="0"/>
                                          </p:stCondLst>
                                        </p:cTn>
                                        <p:tgtEl>
                                          <p:spTgt spid="3"/>
                                        </p:tgtEl>
                                        <p:attrNameLst>
                                          <p:attrName>style.visibility</p:attrName>
                                        </p:attrNameLst>
                                      </p:cBhvr>
                                      <p:to>
                                        <p:strVal val="visible"/>
                                      </p:to>
                                    </p:set>
                                    <p:animEffect filter="randombar(horizontal)" transition="in">
                                      <p:cBhvr>
                                        <p:cTn dur="500" id="12"/>
                                        <p:tgtEl>
                                          <p:spTgt spid="3"/>
                                        </p:tgtEl>
                                      </p:cBhvr>
                                    </p:animEffect>
                                  </p:childTnLst>
                                </p:cTn>
                              </p:par>
                              <p:par>
                                <p:cTn fill="hold" grpId="0" id="13" nodeType="withEffect" presetClass="entr" presetID="22" presetSubtype="8">
                                  <p:stCondLst>
                                    <p:cond delay="1300"/>
                                  </p:stCondLst>
                                  <p:childTnLst>
                                    <p:set>
                                      <p:cBhvr>
                                        <p:cTn dur="1" fill="hold" id="14">
                                          <p:stCondLst>
                                            <p:cond delay="0"/>
                                          </p:stCondLst>
                                        </p:cTn>
                                        <p:tgtEl>
                                          <p:spTgt spid="4"/>
                                        </p:tgtEl>
                                        <p:attrNameLst>
                                          <p:attrName>style.visibility</p:attrName>
                                        </p:attrNameLst>
                                      </p:cBhvr>
                                      <p:to>
                                        <p:strVal val="visible"/>
                                      </p:to>
                                    </p:set>
                                    <p:animEffect filter="wipe(left)" transition="in">
                                      <p:cBhvr>
                                        <p:cTn dur="500" id="15"/>
                                        <p:tgtEl>
                                          <p:spTgt spid="4"/>
                                        </p:tgtEl>
                                      </p:cBhvr>
                                    </p:animEffect>
                                  </p:childTnLst>
                                </p:cTn>
                              </p:par>
                            </p:childTnLst>
                          </p:cTn>
                        </p:par>
                        <p:par>
                          <p:cTn fill="hold" id="16" nodeType="afterGroup">
                            <p:stCondLst>
                              <p:cond delay="1800"/>
                            </p:stCondLst>
                            <p:childTnLst>
                              <p:par>
                                <p:cTn fill="hold" id="17" nodeType="afterEffect" presetClass="entr" presetID="53"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Effect filter="fade" transition="in">
                                      <p:cBhvr>
                                        <p:cTn dur="500" id="2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6"/>
          <p:cNvSpPr>
            <a:spLocks noChangeArrowheads="1"/>
          </p:cNvSpPr>
          <p:nvPr/>
        </p:nvSpPr>
        <p:spPr bwMode="auto">
          <a:xfrm>
            <a:off x="1087556" y="2389830"/>
            <a:ext cx="2940013" cy="1661323"/>
          </a:xfrm>
          <a:prstGeom prst="rect">
            <a:avLst/>
          </a:prstGeom>
          <a:blipFill>
            <a:blip r:embed="rId3">
              <a:extLst>
                <a:ext uri="{28A0092B-C50C-407E-A947-70E740481C1C}">
                  <a14:useLocalDpi/>
                </a:ext>
              </a:extLst>
            </a:blip>
            <a:stretch>
              <a:fillRect/>
            </a:stretch>
          </a:blipFill>
          <a:ln cap="flat" w="28575">
            <a:noFill/>
            <a:prstDash val="solid"/>
            <a:miter lim="800000"/>
          </a:ln>
        </p:spPr>
        <p:txBody>
          <a:bodyPr anchor="t" anchorCtr="0" bIns="45926" compatLnSpc="1" lIns="91852" numCol="1" rIns="91852" tIns="45926" vert="horz" wrap="square">
            <a:prstTxWarp prst="textNoShape">
              <a:avLst/>
            </a:prstTxWarp>
          </a:bodyPr>
          <a:lstStyle/>
          <a:p>
            <a:endParaRPr altLang="en-US" lang="zh-CN"/>
          </a:p>
        </p:txBody>
      </p:sp>
      <p:sp>
        <p:nvSpPr>
          <p:cNvPr id="3" name="Oval 7"/>
          <p:cNvSpPr>
            <a:spLocks noChangeArrowheads="1"/>
          </p:cNvSpPr>
          <p:nvPr/>
        </p:nvSpPr>
        <p:spPr bwMode="auto">
          <a:xfrm>
            <a:off x="1989031" y="1777908"/>
            <a:ext cx="1135698" cy="113662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51458" lIns="102916" rIns="102916" rtlCol="0" tIns="51458"/>
          <a:lstStyle/>
          <a:p>
            <a:pPr algn="ctr"/>
            <a:r>
              <a:rPr altLang="en-US" lang="zh-CN" sz="1600">
                <a:latin charset="-122" panose="020b0503020204020204" pitchFamily="34" typeface="微软雅黑"/>
                <a:ea charset="-122" panose="020b0503020204020204" pitchFamily="34" typeface="微软雅黑"/>
              </a:rPr>
              <a:t>添加标题</a:t>
            </a:r>
          </a:p>
        </p:txBody>
      </p:sp>
      <p:sp>
        <p:nvSpPr>
          <p:cNvPr id="4" name="Rectangle 8"/>
          <p:cNvSpPr>
            <a:spLocks noChangeArrowheads="1"/>
          </p:cNvSpPr>
          <p:nvPr/>
        </p:nvSpPr>
        <p:spPr bwMode="auto">
          <a:xfrm>
            <a:off x="4674397" y="2389830"/>
            <a:ext cx="2944098" cy="1661323"/>
          </a:xfrm>
          <a:prstGeom prst="rect">
            <a:avLst/>
          </a:prstGeom>
          <a:blipFill>
            <a:blip r:embed="rId4">
              <a:extLst>
                <a:ext uri="{28A0092B-C50C-407E-A947-70E740481C1C}">
                  <a14:useLocalDpi/>
                </a:ext>
              </a:extLst>
            </a:blip>
            <a:stretch>
              <a:fillRect/>
            </a:stretch>
          </a:blipFill>
          <a:ln cap="flat" w="28575">
            <a:noFill/>
            <a:prstDash val="solid"/>
            <a:miter lim="800000"/>
          </a:ln>
        </p:spPr>
        <p:txBody>
          <a:bodyPr anchor="t" anchorCtr="0" bIns="45926" compatLnSpc="1" lIns="91852" numCol="1" rIns="91852" tIns="45926" vert="horz" wrap="square">
            <a:prstTxWarp prst="textNoShape">
              <a:avLst/>
            </a:prstTxWarp>
          </a:bodyPr>
          <a:lstStyle/>
          <a:p>
            <a:endParaRPr altLang="en-US" lang="zh-CN"/>
          </a:p>
        </p:txBody>
      </p:sp>
      <p:sp>
        <p:nvSpPr>
          <p:cNvPr id="5" name="Oval 9"/>
          <p:cNvSpPr>
            <a:spLocks noChangeArrowheads="1"/>
          </p:cNvSpPr>
          <p:nvPr/>
        </p:nvSpPr>
        <p:spPr bwMode="auto">
          <a:xfrm>
            <a:off x="5578597" y="1777908"/>
            <a:ext cx="1135698" cy="113662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51458" lIns="102916" rIns="102916" rtlCol="0" tIns="51458"/>
          <a:lstStyle/>
          <a:p>
            <a:pPr algn="ctr"/>
            <a:r>
              <a:rPr altLang="en-US" lang="zh-CN" sz="1600">
                <a:latin charset="-122" panose="020b0503020204020204" pitchFamily="34" typeface="微软雅黑"/>
                <a:ea charset="-122" panose="020b0503020204020204" pitchFamily="34" typeface="微软雅黑"/>
              </a:rPr>
              <a:t>添加标题</a:t>
            </a:r>
          </a:p>
        </p:txBody>
      </p:sp>
      <p:sp>
        <p:nvSpPr>
          <p:cNvPr id="6" name="Rectangle 10"/>
          <p:cNvSpPr>
            <a:spLocks noChangeArrowheads="1"/>
          </p:cNvSpPr>
          <p:nvPr/>
        </p:nvSpPr>
        <p:spPr bwMode="auto">
          <a:xfrm>
            <a:off x="8265325" y="2389830"/>
            <a:ext cx="2942737" cy="1661323"/>
          </a:xfrm>
          <a:prstGeom prst="rect">
            <a:avLst/>
          </a:prstGeom>
          <a:blipFill>
            <a:blip r:embed="rId5">
              <a:extLst>
                <a:ext uri="{28A0092B-C50C-407E-A947-70E740481C1C}">
                  <a14:useLocalDpi/>
                </a:ext>
              </a:extLst>
            </a:blip>
            <a:stretch>
              <a:fillRect/>
            </a:stretch>
          </a:blipFill>
          <a:ln cap="flat" w="28575">
            <a:noFill/>
            <a:prstDash val="solid"/>
            <a:miter lim="800000"/>
          </a:ln>
        </p:spPr>
        <p:txBody>
          <a:bodyPr anchor="t" anchorCtr="0" bIns="45926" compatLnSpc="1" lIns="91852" numCol="1" rIns="91852" tIns="45926" vert="horz" wrap="square">
            <a:prstTxWarp prst="textNoShape">
              <a:avLst/>
            </a:prstTxWarp>
          </a:bodyPr>
          <a:lstStyle/>
          <a:p>
            <a:endParaRPr altLang="en-US" lang="zh-CN"/>
          </a:p>
        </p:txBody>
      </p:sp>
      <p:sp>
        <p:nvSpPr>
          <p:cNvPr id="7" name="Oval 11"/>
          <p:cNvSpPr>
            <a:spLocks noChangeArrowheads="1"/>
          </p:cNvSpPr>
          <p:nvPr/>
        </p:nvSpPr>
        <p:spPr bwMode="auto">
          <a:xfrm>
            <a:off x="9168163" y="1777908"/>
            <a:ext cx="1135698" cy="113662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51458" lIns="102916" rIns="102916" rtlCol="0" tIns="51458"/>
          <a:lstStyle/>
          <a:p>
            <a:pPr algn="ctr"/>
            <a:r>
              <a:rPr altLang="en-US" lang="zh-CN" sz="1600">
                <a:latin charset="-122" panose="020b0503020204020204" pitchFamily="34" typeface="微软雅黑"/>
                <a:ea charset="-122" panose="020b0503020204020204" pitchFamily="34" typeface="微软雅黑"/>
              </a:rPr>
              <a:t>添加标题</a:t>
            </a:r>
          </a:p>
        </p:txBody>
      </p:sp>
      <p:sp>
        <p:nvSpPr>
          <p:cNvPr id="8" name="矩形 30"/>
          <p:cNvSpPr>
            <a:spLocks noChangeArrowheads="1"/>
          </p:cNvSpPr>
          <p:nvPr/>
        </p:nvSpPr>
        <p:spPr bwMode="auto">
          <a:xfrm>
            <a:off x="1087555" y="4329333"/>
            <a:ext cx="2940013" cy="884332"/>
          </a:xfrm>
          <a:prstGeom prst="rect">
            <a:avLst/>
          </a:prstGeom>
          <a:noFill/>
          <a:ln w="9525">
            <a:noFill/>
            <a:miter lim="800000"/>
          </a:ln>
        </p:spPr>
        <p:txBody>
          <a:bodyPr bIns="45926" lIns="91852" rIns="91852" tIns="45926" wrap="square">
            <a:spAutoFit/>
          </a:bodyPr>
          <a:lstStyle/>
          <a:p>
            <a:pPr algn="just">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9" name="矩形 8"/>
          <p:cNvSpPr>
            <a:spLocks noChangeArrowheads="1"/>
          </p:cNvSpPr>
          <p:nvPr/>
        </p:nvSpPr>
        <p:spPr bwMode="auto">
          <a:xfrm>
            <a:off x="4674398" y="4329334"/>
            <a:ext cx="2940013" cy="686212"/>
          </a:xfrm>
          <a:prstGeom prst="rect">
            <a:avLst/>
          </a:prstGeom>
          <a:noFill/>
          <a:ln w="9525">
            <a:noFill/>
            <a:miter lim="800000"/>
          </a:ln>
        </p:spPr>
        <p:txBody>
          <a:bodyPr bIns="45926" lIns="91852" rIns="91852" tIns="45926" wrap="square">
            <a:spAutoFit/>
          </a:bodyPr>
          <a:lstStyle/>
          <a:p>
            <a:pPr algn="just">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a:t>
            </a:r>
          </a:p>
        </p:txBody>
      </p:sp>
      <p:sp>
        <p:nvSpPr>
          <p:cNvPr id="10" name="矩形 30"/>
          <p:cNvSpPr>
            <a:spLocks noChangeArrowheads="1"/>
          </p:cNvSpPr>
          <p:nvPr/>
        </p:nvSpPr>
        <p:spPr bwMode="auto">
          <a:xfrm>
            <a:off x="8265326" y="4329333"/>
            <a:ext cx="2940013" cy="884332"/>
          </a:xfrm>
          <a:prstGeom prst="rect">
            <a:avLst/>
          </a:prstGeom>
          <a:noFill/>
          <a:ln w="9525">
            <a:noFill/>
            <a:miter lim="800000"/>
          </a:ln>
        </p:spPr>
        <p:txBody>
          <a:bodyPr bIns="45926" lIns="91852" rIns="91852" tIns="45926" wrap="square">
            <a:spAutoFit/>
          </a:bodyPr>
          <a:lstStyle/>
          <a:p>
            <a:pPr algn="just">
              <a:lnSpc>
                <a:spcPct val="130000"/>
              </a:lnSpc>
            </a:pPr>
            <a:r>
              <a:rPr altLang="en-US" lang="zh-CN" sz="1000">
                <a:solidFill>
                  <a:schemeClr val="tx1">
                    <a:lumMod val="65000"/>
                    <a:lumOff val="3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1" name="标题 10"/>
          <p:cNvSpPr>
            <a:spLocks noGrp="1"/>
          </p:cNvSpPr>
          <p:nvPr>
            <p:ph type="title"/>
          </p:nvPr>
        </p:nvSpPr>
        <p:spPr/>
        <p:txBody>
          <a:bodyPr/>
          <a:lstStyle/>
          <a:p>
            <a:r>
              <a:rPr altLang="en-US" lang="zh-CN"/>
              <a:t>单击此处添加标题</a:t>
            </a:r>
          </a:p>
        </p:txBody>
      </p:sp>
    </p:spTree>
    <p:extLst>
      <p:ext uri="{BB962C8B-B14F-4D97-AF65-F5344CB8AC3E}">
        <p14:creationId val="335774637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 calcmode="lin" valueType="num">
                                      <p:cBhvr>
                                        <p:cTn dur="500" fill="hold" id="9"/>
                                        <p:tgtEl>
                                          <p:spTgt spid="3"/>
                                        </p:tgtEl>
                                        <p:attrNameLst>
                                          <p:attrName>style.rotation</p:attrName>
                                        </p:attrNameLst>
                                      </p:cBhvr>
                                      <p:tavLst>
                                        <p:tav tm="0">
                                          <p:val>
                                            <p:fltVal val="360"/>
                                          </p:val>
                                        </p:tav>
                                        <p:tav tm="100000">
                                          <p:val>
                                            <p:fltVal val="0"/>
                                          </p:val>
                                        </p:tav>
                                      </p:tavLst>
                                    </p:anim>
                                    <p:animEffect filter="fade" transition="in">
                                      <p:cBhvr>
                                        <p:cTn dur="500" id="10"/>
                                        <p:tgtEl>
                                          <p:spTgt spid="3"/>
                                        </p:tgtEl>
                                      </p:cBhvr>
                                    </p:animEffect>
                                  </p:childTnLst>
                                </p:cTn>
                              </p:par>
                              <p:par>
                                <p:cTn fill="hold" grpId="0" id="11" nodeType="withEffect" presetClass="entr" presetID="47"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anim calcmode="lin" valueType="num">
                                      <p:cBhvr>
                                        <p:cTn dur="500" fill="hold" id="14"/>
                                        <p:tgtEl>
                                          <p:spTgt spid="2"/>
                                        </p:tgtEl>
                                        <p:attrNameLst>
                                          <p:attrName>ppt_x</p:attrName>
                                        </p:attrNameLst>
                                      </p:cBhvr>
                                      <p:tavLst>
                                        <p:tav tm="0">
                                          <p:val>
                                            <p:strVal val="#ppt_x"/>
                                          </p:val>
                                        </p:tav>
                                        <p:tav tm="100000">
                                          <p:val>
                                            <p:strVal val="#ppt_x"/>
                                          </p:val>
                                        </p:tav>
                                      </p:tavLst>
                                    </p:anim>
                                    <p:anim calcmode="lin" valueType="num">
                                      <p:cBhvr>
                                        <p:cTn dur="500" fill="hold" id="15"/>
                                        <p:tgtEl>
                                          <p:spTgt spid="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500"/>
                            </p:stCondLst>
                            <p:childTnLst>
                              <p:par>
                                <p:cTn decel="100000" fill="hold" grpId="0" id="17" nodeType="afterEffect" presetClass="entr" presetID="49"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 calcmode="lin" valueType="num">
                                      <p:cBhvr>
                                        <p:cTn dur="500" fill="hold" id="21"/>
                                        <p:tgtEl>
                                          <p:spTgt spid="5"/>
                                        </p:tgtEl>
                                        <p:attrNameLst>
                                          <p:attrName>style.rotation</p:attrName>
                                        </p:attrNameLst>
                                      </p:cBhvr>
                                      <p:tavLst>
                                        <p:tav tm="0">
                                          <p:val>
                                            <p:fltVal val="360"/>
                                          </p:val>
                                        </p:tav>
                                        <p:tav tm="100000">
                                          <p:val>
                                            <p:fltVal val="0"/>
                                          </p:val>
                                        </p:tav>
                                      </p:tavLst>
                                    </p:anim>
                                    <p:animEffect filter="fade" transition="in">
                                      <p:cBhvr>
                                        <p:cTn dur="500" id="22"/>
                                        <p:tgtEl>
                                          <p:spTgt spid="5"/>
                                        </p:tgtEl>
                                      </p:cBhvr>
                                    </p:animEffect>
                                  </p:childTnLst>
                                </p:cTn>
                              </p:par>
                              <p:par>
                                <p:cTn fill="hold" grpId="0" id="23" nodeType="withEffect" presetClass="entr" presetID="47" presetSubtype="0">
                                  <p:stCondLst>
                                    <p:cond delay="0"/>
                                  </p:stCondLst>
                                  <p:childTnLst>
                                    <p:set>
                                      <p:cBhvr>
                                        <p:cTn dur="1" fill="hold" id="24">
                                          <p:stCondLst>
                                            <p:cond delay="0"/>
                                          </p:stCondLst>
                                        </p:cTn>
                                        <p:tgtEl>
                                          <p:spTgt spid="4"/>
                                        </p:tgtEl>
                                        <p:attrNameLst>
                                          <p:attrName>style.visibility</p:attrName>
                                        </p:attrNameLst>
                                      </p:cBhvr>
                                      <p:to>
                                        <p:strVal val="visible"/>
                                      </p:to>
                                    </p:set>
                                    <p:animEffect filter="fade" transition="in">
                                      <p:cBhvr>
                                        <p:cTn dur="500" id="25"/>
                                        <p:tgtEl>
                                          <p:spTgt spid="4"/>
                                        </p:tgtEl>
                                      </p:cBhvr>
                                    </p:animEffect>
                                    <p:anim calcmode="lin" valueType="num">
                                      <p:cBhvr>
                                        <p:cTn dur="500" fill="hold" id="26"/>
                                        <p:tgtEl>
                                          <p:spTgt spid="4"/>
                                        </p:tgtEl>
                                        <p:attrNameLst>
                                          <p:attrName>ppt_x</p:attrName>
                                        </p:attrNameLst>
                                      </p:cBhvr>
                                      <p:tavLst>
                                        <p:tav tm="0">
                                          <p:val>
                                            <p:strVal val="#ppt_x"/>
                                          </p:val>
                                        </p:tav>
                                        <p:tav tm="100000">
                                          <p:val>
                                            <p:strVal val="#ppt_x"/>
                                          </p:val>
                                        </p:tav>
                                      </p:tavLst>
                                    </p:anim>
                                    <p:anim calcmode="lin" valueType="num">
                                      <p:cBhvr>
                                        <p:cTn dur="500" fill="hold" id="27"/>
                                        <p:tgtEl>
                                          <p:spTgt spid="4"/>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000"/>
                            </p:stCondLst>
                            <p:childTnLst>
                              <p:par>
                                <p:cTn decel="100000" fill="hold" grpId="0" id="29" nodeType="afterEffect" presetClass="entr" presetID="49" presetSubtype="0">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p:cTn dur="500" fill="hold" id="31"/>
                                        <p:tgtEl>
                                          <p:spTgt spid="7"/>
                                        </p:tgtEl>
                                        <p:attrNameLst>
                                          <p:attrName>ppt_w</p:attrName>
                                        </p:attrNameLst>
                                      </p:cBhvr>
                                      <p:tavLst>
                                        <p:tav tm="0">
                                          <p:val>
                                            <p:fltVal val="0"/>
                                          </p:val>
                                        </p:tav>
                                        <p:tav tm="100000">
                                          <p:val>
                                            <p:strVal val="#ppt_w"/>
                                          </p:val>
                                        </p:tav>
                                      </p:tavLst>
                                    </p:anim>
                                    <p:anim calcmode="lin" valueType="num">
                                      <p:cBhvr>
                                        <p:cTn dur="500" fill="hold" id="32"/>
                                        <p:tgtEl>
                                          <p:spTgt spid="7"/>
                                        </p:tgtEl>
                                        <p:attrNameLst>
                                          <p:attrName>ppt_h</p:attrName>
                                        </p:attrNameLst>
                                      </p:cBhvr>
                                      <p:tavLst>
                                        <p:tav tm="0">
                                          <p:val>
                                            <p:fltVal val="0"/>
                                          </p:val>
                                        </p:tav>
                                        <p:tav tm="100000">
                                          <p:val>
                                            <p:strVal val="#ppt_h"/>
                                          </p:val>
                                        </p:tav>
                                      </p:tavLst>
                                    </p:anim>
                                    <p:anim calcmode="lin" valueType="num">
                                      <p:cBhvr>
                                        <p:cTn dur="500" fill="hold" id="33"/>
                                        <p:tgtEl>
                                          <p:spTgt spid="7"/>
                                        </p:tgtEl>
                                        <p:attrNameLst>
                                          <p:attrName>style.rotation</p:attrName>
                                        </p:attrNameLst>
                                      </p:cBhvr>
                                      <p:tavLst>
                                        <p:tav tm="0">
                                          <p:val>
                                            <p:fltVal val="360"/>
                                          </p:val>
                                        </p:tav>
                                        <p:tav tm="100000">
                                          <p:val>
                                            <p:fltVal val="0"/>
                                          </p:val>
                                        </p:tav>
                                      </p:tavLst>
                                    </p:anim>
                                    <p:animEffect filter="fade" transition="in">
                                      <p:cBhvr>
                                        <p:cTn dur="500" id="34"/>
                                        <p:tgtEl>
                                          <p:spTgt spid="7"/>
                                        </p:tgtEl>
                                      </p:cBhvr>
                                    </p:animEffect>
                                  </p:childTnLst>
                                </p:cTn>
                              </p:par>
                              <p:par>
                                <p:cTn fill="hold" grpId="0" id="35" nodeType="withEffect" presetClass="entr" presetID="47" presetSubtype="0">
                                  <p:stCondLst>
                                    <p:cond delay="0"/>
                                  </p:stCondLst>
                                  <p:childTnLst>
                                    <p:set>
                                      <p:cBhvr>
                                        <p:cTn dur="1" fill="hold" id="36">
                                          <p:stCondLst>
                                            <p:cond delay="0"/>
                                          </p:stCondLst>
                                        </p:cTn>
                                        <p:tgtEl>
                                          <p:spTgt spid="6"/>
                                        </p:tgtEl>
                                        <p:attrNameLst>
                                          <p:attrName>style.visibility</p:attrName>
                                        </p:attrNameLst>
                                      </p:cBhvr>
                                      <p:to>
                                        <p:strVal val="visible"/>
                                      </p:to>
                                    </p:set>
                                    <p:animEffect filter="fade" transition="in">
                                      <p:cBhvr>
                                        <p:cTn dur="500" id="37"/>
                                        <p:tgtEl>
                                          <p:spTgt spid="6"/>
                                        </p:tgtEl>
                                      </p:cBhvr>
                                    </p:animEffect>
                                    <p:anim calcmode="lin" valueType="num">
                                      <p:cBhvr>
                                        <p:cTn dur="500" fill="hold" id="38"/>
                                        <p:tgtEl>
                                          <p:spTgt spid="6"/>
                                        </p:tgtEl>
                                        <p:attrNameLst>
                                          <p:attrName>ppt_x</p:attrName>
                                        </p:attrNameLst>
                                      </p:cBhvr>
                                      <p:tavLst>
                                        <p:tav tm="0">
                                          <p:val>
                                            <p:strVal val="#ppt_x"/>
                                          </p:val>
                                        </p:tav>
                                        <p:tav tm="100000">
                                          <p:val>
                                            <p:strVal val="#ppt_x"/>
                                          </p:val>
                                        </p:tav>
                                      </p:tavLst>
                                    </p:anim>
                                    <p:anim calcmode="lin" valueType="num">
                                      <p:cBhvr>
                                        <p:cTn dur="500" fill="hold" id="39"/>
                                        <p:tgtEl>
                                          <p:spTgt spid="6"/>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1500"/>
                            </p:stCondLst>
                            <p:childTnLst>
                              <p:par>
                                <p:cTn decel="100000" fill="hold" grpId="0" id="41" nodeType="afterEffect" presetClass="entr" presetID="2" presetSubtype="4">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additive="base">
                                        <p:cTn dur="500" fill="hold" id="43"/>
                                        <p:tgtEl>
                                          <p:spTgt spid="8"/>
                                        </p:tgtEl>
                                        <p:attrNameLst>
                                          <p:attrName>ppt_x</p:attrName>
                                        </p:attrNameLst>
                                      </p:cBhvr>
                                      <p:tavLst>
                                        <p:tav tm="0">
                                          <p:val>
                                            <p:strVal val="#ppt_x"/>
                                          </p:val>
                                        </p:tav>
                                        <p:tav tm="100000">
                                          <p:val>
                                            <p:strVal val="#ppt_x"/>
                                          </p:val>
                                        </p:tav>
                                      </p:tavLst>
                                    </p:anim>
                                    <p:anim calcmode="lin" valueType="num">
                                      <p:cBhvr additive="base">
                                        <p:cTn dur="500" fill="hold" id="44"/>
                                        <p:tgtEl>
                                          <p:spTgt spid="8"/>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200"/>
                                  </p:stCondLst>
                                  <p:childTnLst>
                                    <p:set>
                                      <p:cBhvr>
                                        <p:cTn dur="1" fill="hold" id="46">
                                          <p:stCondLst>
                                            <p:cond delay="0"/>
                                          </p:stCondLst>
                                        </p:cTn>
                                        <p:tgtEl>
                                          <p:spTgt spid="9"/>
                                        </p:tgtEl>
                                        <p:attrNameLst>
                                          <p:attrName>style.visibility</p:attrName>
                                        </p:attrNameLst>
                                      </p:cBhvr>
                                      <p:to>
                                        <p:strVal val="visible"/>
                                      </p:to>
                                    </p:set>
                                    <p:anim calcmode="lin" valueType="num">
                                      <p:cBhvr additive="base">
                                        <p:cTn dur="500" fill="hold" id="47"/>
                                        <p:tgtEl>
                                          <p:spTgt spid="9"/>
                                        </p:tgtEl>
                                        <p:attrNameLst>
                                          <p:attrName>ppt_x</p:attrName>
                                        </p:attrNameLst>
                                      </p:cBhvr>
                                      <p:tavLst>
                                        <p:tav tm="0">
                                          <p:val>
                                            <p:strVal val="#ppt_x"/>
                                          </p:val>
                                        </p:tav>
                                        <p:tav tm="100000">
                                          <p:val>
                                            <p:strVal val="#ppt_x"/>
                                          </p:val>
                                        </p:tav>
                                      </p:tavLst>
                                    </p:anim>
                                    <p:anim calcmode="lin" valueType="num">
                                      <p:cBhvr additive="base">
                                        <p:cTn dur="500" fill="hold" id="48"/>
                                        <p:tgtEl>
                                          <p:spTgt spid="9"/>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4">
                                  <p:stCondLst>
                                    <p:cond delay="400"/>
                                  </p:stCondLst>
                                  <p:childTnLst>
                                    <p:set>
                                      <p:cBhvr>
                                        <p:cTn dur="1" fill="hold" id="50">
                                          <p:stCondLst>
                                            <p:cond delay="0"/>
                                          </p:stCondLst>
                                        </p:cTn>
                                        <p:tgtEl>
                                          <p:spTgt spid="10"/>
                                        </p:tgtEl>
                                        <p:attrNameLst>
                                          <p:attrName>style.visibility</p:attrName>
                                        </p:attrNameLst>
                                      </p:cBhvr>
                                      <p:to>
                                        <p:strVal val="visible"/>
                                      </p:to>
                                    </p:set>
                                    <p:anim calcmode="lin" valueType="num">
                                      <p:cBhvr additive="base">
                                        <p:cTn dur="500" fill="hold" id="51"/>
                                        <p:tgtEl>
                                          <p:spTgt spid="10"/>
                                        </p:tgtEl>
                                        <p:attrNameLst>
                                          <p:attrName>ppt_x</p:attrName>
                                        </p:attrNameLst>
                                      </p:cBhvr>
                                      <p:tavLst>
                                        <p:tav tm="0">
                                          <p:val>
                                            <p:strVal val="#ppt_x"/>
                                          </p:val>
                                        </p:tav>
                                        <p:tav tm="100000">
                                          <p:val>
                                            <p:strVal val="#ppt_x"/>
                                          </p:val>
                                        </p:tav>
                                      </p:tavLst>
                                    </p:anim>
                                    <p:anim calcmode="lin" valueType="num">
                                      <p:cBhvr additive="base">
                                        <p:cTn dur="500" fill="hold" id="52"/>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MH_Other_1"/>
          <p:cNvSpPr/>
          <p:nvPr>
            <p:custDataLst>
              <p:tags r:id="rId3"/>
            </p:custDataLst>
          </p:nvPr>
        </p:nvSpPr>
        <p:spPr>
          <a:xfrm>
            <a:off x="1561169" y="2383771"/>
            <a:ext cx="2027239" cy="998806"/>
          </a:xfrm>
          <a:custGeom>
            <a:gdLst>
              <a:gd fmla="*/ 0 w 1521440" name="connsiteX0"/>
              <a:gd fmla="*/ 0 h 749300" name="connsiteY0"/>
              <a:gd fmla="*/ 1521440 w 1521440" name="connsiteX1"/>
              <a:gd fmla="*/ 0 h 749300" name="connsiteY1"/>
              <a:gd fmla="*/ 1507239 w 1521440" name="connsiteX2"/>
              <a:gd fmla="*/ 140870 h 749300" name="connsiteY2"/>
              <a:gd fmla="*/ 760720 w 1521440" name="connsiteX3"/>
              <a:gd fmla="*/ 749300 h 749300" name="connsiteY3"/>
              <a:gd fmla="*/ 14201 w 1521440" name="connsiteX4"/>
              <a:gd fmla="*/ 140870 h 749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9300" w="152144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4266">
                <a:solidFill>
                  <a:srgbClr val="FFFFFF"/>
                </a:solidFill>
              </a:rPr>
              <a:t>01</a:t>
            </a:r>
          </a:p>
        </p:txBody>
      </p:sp>
      <p:pic>
        <p:nvPicPr>
          <p:cNvPr id="9" name="MH_Other_2"/>
          <p:cNvPicPr/>
          <p:nvPr>
            <p:custDataLst>
              <p:tags r:id="rId5"/>
            </p:custDataLst>
          </p:nvPr>
        </p:nvPicPr>
        <p:blipFill>
          <a:blip r:embed="rId4">
            <a:extLst>
              <a:ext uri="{28A0092B-C50C-407E-A947-70E740481C1C}">
                <a14:useLocalDpi/>
              </a:ext>
            </a:extLst>
          </a:blip>
          <a:stretch>
            <a:fillRect/>
          </a:stretch>
        </p:blipFill>
        <p:spPr bwMode="auto">
          <a:xfrm>
            <a:off x="894589" y="2383771"/>
            <a:ext cx="3360391" cy="143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 name="MH_Other_4"/>
          <p:cNvSpPr/>
          <p:nvPr>
            <p:custDataLst>
              <p:tags r:id="rId6"/>
            </p:custDataLst>
          </p:nvPr>
        </p:nvSpPr>
        <p:spPr>
          <a:xfrm>
            <a:off x="5082385" y="2383771"/>
            <a:ext cx="2027239" cy="998806"/>
          </a:xfrm>
          <a:custGeom>
            <a:gdLst>
              <a:gd fmla="*/ 0 w 1521440" name="connsiteX0"/>
              <a:gd fmla="*/ 0 h 749300" name="connsiteY0"/>
              <a:gd fmla="*/ 1521440 w 1521440" name="connsiteX1"/>
              <a:gd fmla="*/ 0 h 749300" name="connsiteY1"/>
              <a:gd fmla="*/ 1507239 w 1521440" name="connsiteX2"/>
              <a:gd fmla="*/ 140870 h 749300" name="connsiteY2"/>
              <a:gd fmla="*/ 760720 w 1521440" name="connsiteX3"/>
              <a:gd fmla="*/ 749300 h 749300" name="connsiteY3"/>
              <a:gd fmla="*/ 14201 w 1521440" name="connsiteX4"/>
              <a:gd fmla="*/ 140870 h 749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9300" w="152144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4266">
                <a:solidFill>
                  <a:srgbClr val="FFFFFF"/>
                </a:solidFill>
              </a:rPr>
              <a:t>02</a:t>
            </a:r>
          </a:p>
        </p:txBody>
      </p:sp>
      <p:pic>
        <p:nvPicPr>
          <p:cNvPr id="11" name="MH_Other_5"/>
          <p:cNvPicPr/>
          <p:nvPr>
            <p:custDataLst>
              <p:tags r:id="rId7"/>
            </p:custDataLst>
          </p:nvPr>
        </p:nvPicPr>
        <p:blipFill>
          <a:blip r:embed="rId4">
            <a:extLst>
              <a:ext uri="{28A0092B-C50C-407E-A947-70E740481C1C}">
                <a14:useLocalDpi/>
              </a:ext>
            </a:extLst>
          </a:blip>
          <a:stretch>
            <a:fillRect/>
          </a:stretch>
        </p:blipFill>
        <p:spPr bwMode="auto">
          <a:xfrm>
            <a:off x="4415806" y="2383771"/>
            <a:ext cx="3360391" cy="143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 name="MH_Other_7"/>
          <p:cNvSpPr/>
          <p:nvPr>
            <p:custDataLst>
              <p:tags r:id="rId8"/>
            </p:custDataLst>
          </p:nvPr>
        </p:nvSpPr>
        <p:spPr>
          <a:xfrm>
            <a:off x="8603602" y="2383771"/>
            <a:ext cx="2027239" cy="998806"/>
          </a:xfrm>
          <a:custGeom>
            <a:gdLst>
              <a:gd fmla="*/ 0 w 1521440" name="connsiteX0"/>
              <a:gd fmla="*/ 0 h 749300" name="connsiteY0"/>
              <a:gd fmla="*/ 1521440 w 1521440" name="connsiteX1"/>
              <a:gd fmla="*/ 0 h 749300" name="connsiteY1"/>
              <a:gd fmla="*/ 1507239 w 1521440" name="connsiteX2"/>
              <a:gd fmla="*/ 140870 h 749300" name="connsiteY2"/>
              <a:gd fmla="*/ 760720 w 1521440" name="connsiteX3"/>
              <a:gd fmla="*/ 749300 h 749300" name="connsiteY3"/>
              <a:gd fmla="*/ 14201 w 1521440" name="connsiteX4"/>
              <a:gd fmla="*/ 140870 h 7493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9300" w="152144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4266">
                <a:solidFill>
                  <a:srgbClr val="FFFFFF"/>
                </a:solidFill>
              </a:rPr>
              <a:t>03</a:t>
            </a:r>
          </a:p>
        </p:txBody>
      </p:sp>
      <p:pic>
        <p:nvPicPr>
          <p:cNvPr id="13" name="MH_Other_8"/>
          <p:cNvPicPr/>
          <p:nvPr>
            <p:custDataLst>
              <p:tags r:id="rId9"/>
            </p:custDataLst>
          </p:nvPr>
        </p:nvPicPr>
        <p:blipFill>
          <a:blip r:embed="rId4">
            <a:extLst>
              <a:ext uri="{28A0092B-C50C-407E-A947-70E740481C1C}">
                <a14:useLocalDpi/>
              </a:ext>
            </a:extLst>
          </a:blip>
          <a:stretch>
            <a:fillRect/>
          </a:stretch>
        </p:blipFill>
        <p:spPr bwMode="auto">
          <a:xfrm>
            <a:off x="7937022" y="2383771"/>
            <a:ext cx="3360391" cy="143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MH_SubTitle_4"/>
          <p:cNvSpPr/>
          <p:nvPr>
            <p:custDataLst>
              <p:tags r:id="rId10"/>
            </p:custDataLst>
          </p:nvPr>
        </p:nvSpPr>
        <p:spPr>
          <a:xfrm>
            <a:off x="1051909" y="3716957"/>
            <a:ext cx="3028392" cy="1727742"/>
          </a:xfrm>
          <a:prstGeom prst="rect">
            <a:avLst/>
          </a:prstGeom>
        </p:spPr>
        <p:txBody>
          <a:bodyPr anchor="ctr"/>
          <a:lstStyle/>
          <a:p>
            <a:pPr algn="ctr" lvl="0">
              <a:lnSpc>
                <a:spcPct val="150000"/>
              </a:lnSpc>
              <a:spcBef>
                <a:spcPct val="0"/>
              </a:spcBef>
            </a:pPr>
            <a:r>
              <a:rPr altLang="en-US" b="1" lang="zh-CN" sz="1866">
                <a:solidFill>
                  <a:schemeClr val="tx2"/>
                </a:solidFill>
                <a:latin charset="-122" panose="020b0503020204020204" pitchFamily="34" typeface="微软雅黑"/>
                <a:ea charset="-122" panose="020b0503020204020204" pitchFamily="34" typeface="微软雅黑"/>
              </a:rPr>
              <a:t>添加文本</a:t>
            </a:r>
          </a:p>
          <a:p>
            <a:pPr algn="ctr" lvl="0">
              <a:lnSpc>
                <a:spcPct val="150000"/>
              </a:lnSpc>
              <a:spcBef>
                <a:spcPct val="0"/>
              </a:spcBef>
            </a:pPr>
            <a:r>
              <a:rPr altLang="en-US" b="1" lang="zh-CN" sz="1866">
                <a:solidFill>
                  <a:schemeClr val="tx2"/>
                </a:solidFill>
                <a:latin charset="-122" panose="020b0503020204020204" pitchFamily="34" typeface="微软雅黑"/>
                <a:ea charset="-122" panose="020b0503020204020204" pitchFamily="34" typeface="微软雅黑"/>
              </a:rPr>
              <a:t>添加适当的文字，最好不要超过200字,添加适当的文字，最好不要超过200字</a:t>
            </a:r>
          </a:p>
        </p:txBody>
      </p:sp>
      <p:sp>
        <p:nvSpPr>
          <p:cNvPr id="15" name="MH_SubTitle_4"/>
          <p:cNvSpPr/>
          <p:nvPr>
            <p:custDataLst>
              <p:tags r:id="rId11"/>
            </p:custDataLst>
          </p:nvPr>
        </p:nvSpPr>
        <p:spPr>
          <a:xfrm>
            <a:off x="4581804" y="3716957"/>
            <a:ext cx="3028392" cy="1727742"/>
          </a:xfrm>
          <a:prstGeom prst="rect">
            <a:avLst/>
          </a:prstGeom>
        </p:spPr>
        <p:txBody>
          <a:bodyPr anchor="ctr"/>
          <a:lstStyle/>
          <a:p>
            <a:pPr algn="ctr" lvl="0">
              <a:lnSpc>
                <a:spcPct val="150000"/>
              </a:lnSpc>
              <a:spcBef>
                <a:spcPct val="0"/>
              </a:spcBef>
            </a:pPr>
            <a:r>
              <a:rPr altLang="en-US" b="1" lang="zh-CN" sz="1866">
                <a:solidFill>
                  <a:schemeClr val="accent1"/>
                </a:solidFill>
                <a:latin charset="-122" panose="020b0503020204020204" pitchFamily="34" typeface="微软雅黑"/>
                <a:ea charset="-122" panose="020b0503020204020204" pitchFamily="34" typeface="微软雅黑"/>
              </a:rPr>
              <a:t>添加文本</a:t>
            </a:r>
          </a:p>
          <a:p>
            <a:pPr algn="ctr" lvl="0">
              <a:lnSpc>
                <a:spcPct val="150000"/>
              </a:lnSpc>
              <a:spcBef>
                <a:spcPct val="0"/>
              </a:spcBef>
            </a:pPr>
            <a:r>
              <a:rPr altLang="en-US" b="1" lang="zh-CN" sz="1866">
                <a:solidFill>
                  <a:schemeClr val="accent1"/>
                </a:solidFill>
                <a:latin charset="-122" panose="020b0503020204020204" pitchFamily="34" typeface="微软雅黑"/>
                <a:ea charset="-122" panose="020b0503020204020204" pitchFamily="34" typeface="微软雅黑"/>
              </a:rPr>
              <a:t>添加适当的文字，最好不要超过200字,添加适当的文字，最好不要超过200字</a:t>
            </a:r>
          </a:p>
        </p:txBody>
      </p:sp>
      <p:sp>
        <p:nvSpPr>
          <p:cNvPr id="16" name="MH_SubTitle_4"/>
          <p:cNvSpPr/>
          <p:nvPr>
            <p:custDataLst>
              <p:tags r:id="rId12"/>
            </p:custDataLst>
          </p:nvPr>
        </p:nvSpPr>
        <p:spPr>
          <a:xfrm>
            <a:off x="8103020" y="3716957"/>
            <a:ext cx="3028392" cy="1727742"/>
          </a:xfrm>
          <a:prstGeom prst="rect">
            <a:avLst/>
          </a:prstGeom>
        </p:spPr>
        <p:txBody>
          <a:bodyPr anchor="ctr"/>
          <a:lstStyle/>
          <a:p>
            <a:pPr algn="ctr" lvl="0">
              <a:lnSpc>
                <a:spcPct val="150000"/>
              </a:lnSpc>
              <a:spcBef>
                <a:spcPct val="0"/>
              </a:spcBef>
            </a:pPr>
            <a:r>
              <a:rPr altLang="en-US" b="1" lang="zh-CN" sz="1866">
                <a:solidFill>
                  <a:schemeClr val="accent2"/>
                </a:solidFill>
                <a:latin charset="-122" panose="020b0503020204020204" pitchFamily="34" typeface="微软雅黑"/>
                <a:ea charset="-122" panose="020b0503020204020204" pitchFamily="34" typeface="微软雅黑"/>
              </a:rPr>
              <a:t>添加文本</a:t>
            </a:r>
          </a:p>
          <a:p>
            <a:pPr algn="ctr" lvl="0">
              <a:lnSpc>
                <a:spcPct val="150000"/>
              </a:lnSpc>
              <a:spcBef>
                <a:spcPct val="0"/>
              </a:spcBef>
            </a:pPr>
            <a:r>
              <a:rPr altLang="en-US" b="1" lang="zh-CN" sz="1866">
                <a:solidFill>
                  <a:schemeClr val="accent2"/>
                </a:solidFill>
                <a:latin charset="-122" panose="020b0503020204020204" pitchFamily="34" typeface="微软雅黑"/>
                <a:ea charset="-122" panose="020b0503020204020204" pitchFamily="34" typeface="微软雅黑"/>
              </a:rPr>
              <a:t>添加适当的文字，最好不要超过200字,添加适当的文字，最好不要超过200字</a:t>
            </a:r>
          </a:p>
        </p:txBody>
      </p:sp>
      <p:sp>
        <p:nvSpPr>
          <p:cNvPr id="17" name="标题 16"/>
          <p:cNvSpPr>
            <a:spLocks noGrp="1"/>
          </p:cNvSpPr>
          <p:nvPr>
            <p:ph type="title"/>
          </p:nvPr>
        </p:nvSpPr>
        <p:spPr/>
        <p:txBody>
          <a:bodyPr>
            <a:normAutofit/>
          </a:bodyPr>
          <a:lstStyle/>
          <a:p>
            <a:r>
              <a:rPr altLang="en-US" lang="zh-CN"/>
              <a:t>单击此处添加标题</a:t>
            </a:r>
          </a:p>
        </p:txBody>
      </p:sp>
    </p:spTree>
    <p:extLst>
      <p:ext uri="{BB962C8B-B14F-4D97-AF65-F5344CB8AC3E}">
        <p14:creationId val="217479772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1+#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8"/>
                                        </p:tgtEl>
                                        <p:attrNameLst>
                                          <p:attrName>style.visibility</p:attrName>
                                        </p:attrNameLst>
                                      </p:cBhvr>
                                      <p:to>
                                        <p:strVal val="visible"/>
                                      </p:to>
                                    </p:set>
                                    <p:animEffect filter="wipe(up)" transition="in">
                                      <p:cBhvr>
                                        <p:cTn dur="500" id="12"/>
                                        <p:tgtEl>
                                          <p:spTgt spid="8"/>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14"/>
                                        </p:tgtEl>
                                        <p:attrNameLst>
                                          <p:attrName>style.visibility</p:attrName>
                                        </p:attrNameLst>
                                      </p:cBhvr>
                                      <p:to>
                                        <p:strVal val="visible"/>
                                      </p:to>
                                    </p:set>
                                    <p:anim calcmode="lin" valueType="num">
                                      <p:cBhvr>
                                        <p:cTn dur="500" fill="hold" id="16"/>
                                        <p:tgtEl>
                                          <p:spTgt spid="14"/>
                                        </p:tgtEl>
                                        <p:attrNameLst>
                                          <p:attrName>ppt_w</p:attrName>
                                        </p:attrNameLst>
                                      </p:cBhvr>
                                      <p:tavLst>
                                        <p:tav tm="0">
                                          <p:val>
                                            <p:fltVal val="0"/>
                                          </p:val>
                                        </p:tav>
                                        <p:tav tm="100000">
                                          <p:val>
                                            <p:strVal val="#ppt_w"/>
                                          </p:val>
                                        </p:tav>
                                      </p:tavLst>
                                    </p:anim>
                                    <p:anim calcmode="lin" valueType="num">
                                      <p:cBhvr>
                                        <p:cTn dur="500" fill="hold" id="17"/>
                                        <p:tgtEl>
                                          <p:spTgt spid="14"/>
                                        </p:tgtEl>
                                        <p:attrNameLst>
                                          <p:attrName>ppt_h</p:attrName>
                                        </p:attrNameLst>
                                      </p:cBhvr>
                                      <p:tavLst>
                                        <p:tav tm="0">
                                          <p:val>
                                            <p:fltVal val="0"/>
                                          </p:val>
                                        </p:tav>
                                        <p:tav tm="100000">
                                          <p:val>
                                            <p:strVal val="#ppt_h"/>
                                          </p:val>
                                        </p:tav>
                                      </p:tavLst>
                                    </p:anim>
                                    <p:animEffect filter="fade" transition="in">
                                      <p:cBhvr>
                                        <p:cTn dur="500" id="18"/>
                                        <p:tgtEl>
                                          <p:spTgt spid="14"/>
                                        </p:tgtEl>
                                      </p:cBhvr>
                                    </p:animEffect>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500" fill="hold" id="22"/>
                                        <p:tgtEl>
                                          <p:spTgt spid="11"/>
                                        </p:tgtEl>
                                        <p:attrNameLst>
                                          <p:attrName>ppt_x</p:attrName>
                                        </p:attrNameLst>
                                      </p:cBhvr>
                                      <p:tavLst>
                                        <p:tav tm="0">
                                          <p:val>
                                            <p:strVal val="1+#ppt_w/2"/>
                                          </p:val>
                                        </p:tav>
                                        <p:tav tm="100000">
                                          <p:val>
                                            <p:strVal val="#ppt_x"/>
                                          </p:val>
                                        </p:tav>
                                      </p:tavLst>
                                    </p:anim>
                                    <p:anim calcmode="lin" valueType="num">
                                      <p:cBhvr additive="base">
                                        <p:cTn dur="500" fill="hold" id="23"/>
                                        <p:tgtEl>
                                          <p:spTgt spid="11"/>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10"/>
                                        </p:tgtEl>
                                        <p:attrNameLst>
                                          <p:attrName>style.visibility</p:attrName>
                                        </p:attrNameLst>
                                      </p:cBhvr>
                                      <p:to>
                                        <p:strVal val="visible"/>
                                      </p:to>
                                    </p:set>
                                    <p:animEffect filter="wipe(up)" transition="in">
                                      <p:cBhvr>
                                        <p:cTn dur="500" id="27"/>
                                        <p:tgtEl>
                                          <p:spTgt spid="10"/>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15"/>
                                        </p:tgtEl>
                                        <p:attrNameLst>
                                          <p:attrName>style.visibility</p:attrName>
                                        </p:attrNameLst>
                                      </p:cBhvr>
                                      <p:to>
                                        <p:strVal val="visible"/>
                                      </p:to>
                                    </p:set>
                                    <p:anim calcmode="lin" valueType="num">
                                      <p:cBhvr>
                                        <p:cTn dur="500" fill="hold" id="31"/>
                                        <p:tgtEl>
                                          <p:spTgt spid="15"/>
                                        </p:tgtEl>
                                        <p:attrNameLst>
                                          <p:attrName>ppt_w</p:attrName>
                                        </p:attrNameLst>
                                      </p:cBhvr>
                                      <p:tavLst>
                                        <p:tav tm="0">
                                          <p:val>
                                            <p:fltVal val="0"/>
                                          </p:val>
                                        </p:tav>
                                        <p:tav tm="100000">
                                          <p:val>
                                            <p:strVal val="#ppt_w"/>
                                          </p:val>
                                        </p:tav>
                                      </p:tavLst>
                                    </p:anim>
                                    <p:anim calcmode="lin" valueType="num">
                                      <p:cBhvr>
                                        <p:cTn dur="500" fill="hold" id="32"/>
                                        <p:tgtEl>
                                          <p:spTgt spid="15"/>
                                        </p:tgtEl>
                                        <p:attrNameLst>
                                          <p:attrName>ppt_h</p:attrName>
                                        </p:attrNameLst>
                                      </p:cBhvr>
                                      <p:tavLst>
                                        <p:tav tm="0">
                                          <p:val>
                                            <p:fltVal val="0"/>
                                          </p:val>
                                        </p:tav>
                                        <p:tav tm="100000">
                                          <p:val>
                                            <p:strVal val="#ppt_h"/>
                                          </p:val>
                                        </p:tav>
                                      </p:tavLst>
                                    </p:anim>
                                    <p:animEffect filter="fade" transition="in">
                                      <p:cBhvr>
                                        <p:cTn dur="500" id="33"/>
                                        <p:tgtEl>
                                          <p:spTgt spid="15"/>
                                        </p:tgtEl>
                                      </p:cBhvr>
                                    </p:animEffect>
                                  </p:childTnLst>
                                </p:cTn>
                              </p:par>
                            </p:childTnLst>
                          </p:cTn>
                        </p:par>
                        <p:par>
                          <p:cTn fill="hold" id="34" nodeType="afterGroup">
                            <p:stCondLst>
                              <p:cond delay="3000"/>
                            </p:stCondLst>
                            <p:childTnLst>
                              <p:par>
                                <p:cTn fill="hold" id="35" nodeType="afterEffect" presetClass="entr" presetID="2" presetSubtype="2">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500" fill="hold" id="37"/>
                                        <p:tgtEl>
                                          <p:spTgt spid="13"/>
                                        </p:tgtEl>
                                        <p:attrNameLst>
                                          <p:attrName>ppt_x</p:attrName>
                                        </p:attrNameLst>
                                      </p:cBhvr>
                                      <p:tavLst>
                                        <p:tav tm="0">
                                          <p:val>
                                            <p:strVal val="1+#ppt_w/2"/>
                                          </p:val>
                                        </p:tav>
                                        <p:tav tm="100000">
                                          <p:val>
                                            <p:strVal val="#ppt_x"/>
                                          </p:val>
                                        </p:tav>
                                      </p:tavLst>
                                    </p:anim>
                                    <p:anim calcmode="lin" valueType="num">
                                      <p:cBhvr additive="base">
                                        <p:cTn dur="500" fill="hold" id="38"/>
                                        <p:tgtEl>
                                          <p:spTgt spid="13"/>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2" presetSubtype="1">
                                  <p:stCondLst>
                                    <p:cond delay="0"/>
                                  </p:stCondLst>
                                  <p:childTnLst>
                                    <p:set>
                                      <p:cBhvr>
                                        <p:cTn dur="1" fill="hold" id="41">
                                          <p:stCondLst>
                                            <p:cond delay="0"/>
                                          </p:stCondLst>
                                        </p:cTn>
                                        <p:tgtEl>
                                          <p:spTgt spid="12"/>
                                        </p:tgtEl>
                                        <p:attrNameLst>
                                          <p:attrName>style.visibility</p:attrName>
                                        </p:attrNameLst>
                                      </p:cBhvr>
                                      <p:to>
                                        <p:strVal val="visible"/>
                                      </p:to>
                                    </p:set>
                                    <p:animEffect filter="wipe(up)" transition="in">
                                      <p:cBhvr>
                                        <p:cTn dur="500" id="42"/>
                                        <p:tgtEl>
                                          <p:spTgt spid="12"/>
                                        </p:tgtEl>
                                      </p:cBhvr>
                                    </p:animEffect>
                                  </p:childTnLst>
                                </p:cTn>
                              </p:par>
                            </p:childTnLst>
                          </p:cTn>
                        </p:par>
                        <p:par>
                          <p:cTn fill="hold" id="43" nodeType="afterGroup">
                            <p:stCondLst>
                              <p:cond delay="4000"/>
                            </p:stCondLst>
                            <p:childTnLst>
                              <p:par>
                                <p:cTn fill="hold" grpId="0" id="44" nodeType="afterEffect" presetClass="entr" presetID="53" presetSubtype="0">
                                  <p:stCondLst>
                                    <p:cond delay="0"/>
                                  </p:stCondLst>
                                  <p:childTnLst>
                                    <p:set>
                                      <p:cBhvr>
                                        <p:cTn dur="1" fill="hold" id="45">
                                          <p:stCondLst>
                                            <p:cond delay="0"/>
                                          </p:stCondLst>
                                        </p:cTn>
                                        <p:tgtEl>
                                          <p:spTgt spid="16"/>
                                        </p:tgtEl>
                                        <p:attrNameLst>
                                          <p:attrName>style.visibility</p:attrName>
                                        </p:attrNameLst>
                                      </p:cBhvr>
                                      <p:to>
                                        <p:strVal val="visible"/>
                                      </p:to>
                                    </p:set>
                                    <p:anim calcmode="lin" valueType="num">
                                      <p:cBhvr>
                                        <p:cTn dur="500" fill="hold" id="46"/>
                                        <p:tgtEl>
                                          <p:spTgt spid="16"/>
                                        </p:tgtEl>
                                        <p:attrNameLst>
                                          <p:attrName>ppt_w</p:attrName>
                                        </p:attrNameLst>
                                      </p:cBhvr>
                                      <p:tavLst>
                                        <p:tav tm="0">
                                          <p:val>
                                            <p:fltVal val="0"/>
                                          </p:val>
                                        </p:tav>
                                        <p:tav tm="100000">
                                          <p:val>
                                            <p:strVal val="#ppt_w"/>
                                          </p:val>
                                        </p:tav>
                                      </p:tavLst>
                                    </p:anim>
                                    <p:anim calcmode="lin" valueType="num">
                                      <p:cBhvr>
                                        <p:cTn dur="500" fill="hold" id="47"/>
                                        <p:tgtEl>
                                          <p:spTgt spid="16"/>
                                        </p:tgtEl>
                                        <p:attrNameLst>
                                          <p:attrName>ppt_h</p:attrName>
                                        </p:attrNameLst>
                                      </p:cBhvr>
                                      <p:tavLst>
                                        <p:tav tm="0">
                                          <p:val>
                                            <p:fltVal val="0"/>
                                          </p:val>
                                        </p:tav>
                                        <p:tav tm="100000">
                                          <p:val>
                                            <p:strVal val="#ppt_h"/>
                                          </p:val>
                                        </p:tav>
                                      </p:tavLst>
                                    </p:anim>
                                    <p:animEffect filter="fade" transition="in">
                                      <p:cBhvr>
                                        <p:cTn dur="500" id="4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2"/>
      <p:bldP grpId="0" spid="14"/>
      <p:bldP grpId="0" spid="15"/>
      <p:bldP grpId="0" spid="1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364911" y="1851579"/>
            <a:ext cx="4487228" cy="4073048"/>
            <a:chOff x="1022759" y="1388376"/>
            <a:chExt cx="3366298" cy="3055582"/>
          </a:xfrm>
        </p:grpSpPr>
        <p:sp>
          <p:nvSpPr>
            <p:cNvPr id="9" name="平行四边形 10"/>
            <p:cNvSpPr/>
            <p:nvPr/>
          </p:nvSpPr>
          <p:spPr>
            <a:xfrm flipH="1">
              <a:off x="1022760" y="3576934"/>
              <a:ext cx="3337794" cy="346509"/>
            </a:xfrm>
            <a:custGeom>
              <a:gdLst>
                <a:gd fmla="*/ 0 w 2501900" name="connsiteX0"/>
                <a:gd fmla="*/ 196850 h 215900" name="connsiteY0"/>
                <a:gd fmla="*/ 722238 w 2501900" name="connsiteX1"/>
                <a:gd fmla="*/ 0 h 215900" name="connsiteY1"/>
                <a:gd fmla="*/ 2501900 w 2501900" name="connsiteX2"/>
                <a:gd fmla="*/ 19050 h 215900" name="connsiteY2"/>
                <a:gd fmla="*/ 1865387 w 2501900" name="connsiteX3"/>
                <a:gd fmla="*/ 215900 h 215900" name="connsiteY3"/>
                <a:gd fmla="*/ 0 w 2501900" name="connsiteX4"/>
                <a:gd fmla="*/ 196850 h 215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900" w="2501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endParaRPr altLang="en-US" lang="zh-CN" sz="3199">
                <a:latin charset="-122" panose="020b0503020204020204" pitchFamily="34" typeface="微软雅黑"/>
                <a:ea charset="-122" panose="020b0503020204020204" pitchFamily="34" typeface="微软雅黑"/>
              </a:endParaRPr>
            </a:p>
          </p:txBody>
        </p:sp>
        <p:sp>
          <p:nvSpPr>
            <p:cNvPr id="10" name="平行四边形 10"/>
            <p:cNvSpPr/>
            <p:nvPr/>
          </p:nvSpPr>
          <p:spPr>
            <a:xfrm flipH="1">
              <a:off x="1022760" y="1904388"/>
              <a:ext cx="3337794" cy="346509"/>
            </a:xfrm>
            <a:custGeom>
              <a:gdLst>
                <a:gd fmla="*/ 0 w 2501900" name="connsiteX0"/>
                <a:gd fmla="*/ 196850 h 215900" name="connsiteY0"/>
                <a:gd fmla="*/ 722238 w 2501900" name="connsiteX1"/>
                <a:gd fmla="*/ 0 h 215900" name="connsiteY1"/>
                <a:gd fmla="*/ 2501900 w 2501900" name="connsiteX2"/>
                <a:gd fmla="*/ 19050 h 215900" name="connsiteY2"/>
                <a:gd fmla="*/ 1865387 w 2501900" name="connsiteX3"/>
                <a:gd fmla="*/ 215900 h 215900" name="connsiteY3"/>
                <a:gd fmla="*/ 0 w 2501900" name="connsiteX4"/>
                <a:gd fmla="*/ 196850 h 215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900" w="2501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endParaRPr altLang="en-US" lang="zh-CN" sz="3199">
                <a:latin charset="-122" panose="020b0503020204020204" pitchFamily="34" typeface="微软雅黑"/>
                <a:ea charset="-122" panose="020b0503020204020204" pitchFamily="34" typeface="微软雅黑"/>
              </a:endParaRPr>
            </a:p>
          </p:txBody>
        </p:sp>
        <p:sp>
          <p:nvSpPr>
            <p:cNvPr id="11" name="平行四边形 10"/>
            <p:cNvSpPr/>
            <p:nvPr/>
          </p:nvSpPr>
          <p:spPr>
            <a:xfrm flipH="1">
              <a:off x="1022760" y="2739912"/>
              <a:ext cx="3337794" cy="346509"/>
            </a:xfrm>
            <a:custGeom>
              <a:gdLst>
                <a:gd fmla="*/ 0 w 2501900" name="connsiteX0"/>
                <a:gd fmla="*/ 196850 h 215900" name="connsiteY0"/>
                <a:gd fmla="*/ 722238 w 2501900" name="connsiteX1"/>
                <a:gd fmla="*/ 0 h 215900" name="connsiteY1"/>
                <a:gd fmla="*/ 2501900 w 2501900" name="connsiteX2"/>
                <a:gd fmla="*/ 19050 h 215900" name="connsiteY2"/>
                <a:gd fmla="*/ 1865387 w 2501900" name="connsiteX3"/>
                <a:gd fmla="*/ 215900 h 215900" name="connsiteY3"/>
                <a:gd fmla="*/ 0 w 2501900" name="connsiteX4"/>
                <a:gd fmla="*/ 196850 h 2159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900" w="2501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endParaRPr altLang="en-US" lang="zh-CN" sz="3199">
                <a:latin charset="-122" panose="020b0503020204020204" pitchFamily="34" typeface="微软雅黑"/>
                <a:ea charset="-122" panose="020b0503020204020204" pitchFamily="34" typeface="微软雅黑"/>
              </a:endParaRPr>
            </a:p>
          </p:txBody>
        </p:sp>
        <p:sp>
          <p:nvSpPr>
            <p:cNvPr id="12" name="矩形 11"/>
            <p:cNvSpPr/>
            <p:nvPr/>
          </p:nvSpPr>
          <p:spPr>
            <a:xfrm>
              <a:off x="1504301" y="3056421"/>
              <a:ext cx="2868254" cy="5505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r>
                <a:rPr altLang="en-US" lang="zh-CN" sz="3199">
                  <a:latin charset="-122" panose="020b0503020204020204" pitchFamily="34" typeface="微软雅黑"/>
                  <a:ea charset="-122" panose="020b0503020204020204" pitchFamily="34" typeface="微软雅黑"/>
                </a:rPr>
                <a:t>单机添加文本标题</a:t>
              </a:r>
            </a:p>
          </p:txBody>
        </p:sp>
        <p:sp>
          <p:nvSpPr>
            <p:cNvPr id="13" name="矩形 12"/>
            <p:cNvSpPr/>
            <p:nvPr/>
          </p:nvSpPr>
          <p:spPr>
            <a:xfrm>
              <a:off x="1504301" y="2219397"/>
              <a:ext cx="2868254" cy="552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r>
                <a:rPr altLang="en-US" lang="zh-CN" sz="3199">
                  <a:latin charset="-122" panose="020b0503020204020204" pitchFamily="34" typeface="微软雅黑"/>
                  <a:ea charset="-122" panose="020b0503020204020204" pitchFamily="34" typeface="微软雅黑"/>
                </a:rPr>
                <a:t>单机添加文本标题</a:t>
              </a:r>
            </a:p>
          </p:txBody>
        </p:sp>
        <p:sp>
          <p:nvSpPr>
            <p:cNvPr id="14" name="任意多边形 13"/>
            <p:cNvSpPr/>
            <p:nvPr/>
          </p:nvSpPr>
          <p:spPr>
            <a:xfrm>
              <a:off x="1022759" y="1740884"/>
              <a:ext cx="3366298" cy="499513"/>
            </a:xfrm>
            <a:custGeom>
              <a:gdLst>
                <a:gd fmla="*/ 0 w 2517775" name="connsiteX0"/>
                <a:gd fmla="*/ 114300 h 311150" name="connsiteY0"/>
                <a:gd fmla="*/ 1482725 w 2517775" name="connsiteX1"/>
                <a:gd fmla="*/ 6350 h 311150" name="connsiteY1"/>
                <a:gd fmla="*/ 1470025 w 2517775" name="connsiteX2"/>
                <a:gd fmla="*/ 0 h 311150" name="connsiteY2"/>
                <a:gd fmla="*/ 2517775 w 2517775" name="connsiteX3"/>
                <a:gd fmla="*/ 311150 h 311150" name="connsiteY3"/>
                <a:gd fmla="*/ 587375 w 2517775" name="connsiteX4"/>
                <a:gd fmla="*/ 298450 h 311150" name="connsiteY4"/>
                <a:gd fmla="*/ 2540 w 2517775" name="connsiteX5"/>
                <a:gd fmla="*/ 119221 h 311150" name="connsiteY5"/>
                <a:gd fmla="*/ 1504950 w 2540000" name="connsiteX6"/>
                <a:gd fmla="*/ 25400 h 33020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11150" w="2517775">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endParaRPr altLang="en-US" lang="zh-CN" sz="3199">
                <a:latin charset="-122" panose="020b0503020204020204" pitchFamily="34" typeface="微软雅黑"/>
                <a:ea charset="-122" panose="020b0503020204020204" pitchFamily="34" typeface="微软雅黑"/>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r>
                <a:rPr altLang="en-US" lang="zh-CN" sz="3199">
                  <a:latin charset="-122" panose="020b0503020204020204" pitchFamily="34" typeface="微软雅黑"/>
                  <a:ea charset="-122" panose="020b0503020204020204" pitchFamily="34" typeface="微软雅黑"/>
                </a:rPr>
                <a:t>单机添加文本标题</a:t>
              </a:r>
            </a:p>
          </p:txBody>
        </p:sp>
        <p:sp>
          <p:nvSpPr>
            <p:cNvPr id="16" name="矩形 15"/>
            <p:cNvSpPr/>
            <p:nvPr/>
          </p:nvSpPr>
          <p:spPr>
            <a:xfrm>
              <a:off x="1504301" y="3891942"/>
              <a:ext cx="2868254" cy="5520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r>
                <a:rPr altLang="en-US" lang="zh-CN" sz="3199">
                  <a:latin charset="-122" panose="020b0503020204020204" pitchFamily="34" typeface="微软雅黑"/>
                  <a:ea charset="-122" panose="020b0503020204020204" pitchFamily="34" typeface="微软雅黑"/>
                </a:rPr>
                <a:t>单机添加文本标题</a:t>
              </a:r>
            </a:p>
          </p:txBody>
        </p:sp>
        <p:sp>
          <p:nvSpPr>
            <p:cNvPr id="17" name="矩形 16"/>
            <p:cNvSpPr/>
            <p:nvPr/>
          </p:nvSpPr>
          <p:spPr>
            <a:xfrm>
              <a:off x="1022759" y="3056421"/>
              <a:ext cx="481542" cy="55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r>
                <a:rPr altLang="zh-CN" lang="en-US" sz="3466">
                  <a:latin charset="-122" panose="020b0503020204020204" pitchFamily="34" typeface="微软雅黑"/>
                  <a:ea charset="-122" panose="020b0503020204020204" pitchFamily="34" typeface="微软雅黑"/>
                  <a:cs charset="0" panose="020b0604030504040204" pitchFamily="34" typeface="Verdana"/>
                </a:rPr>
                <a:t>C</a:t>
              </a:r>
            </a:p>
          </p:txBody>
        </p:sp>
        <p:sp>
          <p:nvSpPr>
            <p:cNvPr id="18" name="矩形 17"/>
            <p:cNvSpPr/>
            <p:nvPr/>
          </p:nvSpPr>
          <p:spPr>
            <a:xfrm>
              <a:off x="1022759" y="2219397"/>
              <a:ext cx="481542" cy="552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r>
                <a:rPr altLang="zh-CN" lang="en-US" sz="3466">
                  <a:latin charset="-122" panose="020b0503020204020204" pitchFamily="34" typeface="微软雅黑"/>
                  <a:ea charset="-122" panose="020b0503020204020204" pitchFamily="34" typeface="微软雅黑"/>
                  <a:cs charset="0" panose="020b0604030504040204" pitchFamily="34" typeface="Verdana"/>
                </a:rPr>
                <a:t>B</a:t>
              </a:r>
            </a:p>
          </p:txBody>
        </p:sp>
        <p:sp>
          <p:nvSpPr>
            <p:cNvPr id="19" name="矩形 18"/>
            <p:cNvSpPr/>
            <p:nvPr/>
          </p:nvSpPr>
          <p:spPr>
            <a:xfrm>
              <a:off x="1022759" y="1388376"/>
              <a:ext cx="481542" cy="550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r>
                <a:rPr altLang="zh-CN" lang="en-US" sz="3466">
                  <a:latin charset="-122" panose="020b0503020204020204" pitchFamily="34" typeface="微软雅黑"/>
                  <a:ea charset="-122" panose="020b0503020204020204" pitchFamily="34" typeface="微软雅黑"/>
                  <a:cs charset="0" panose="020b0604030504040204" pitchFamily="34" typeface="Verdana"/>
                </a:rPr>
                <a:t>A</a:t>
              </a:r>
            </a:p>
          </p:txBody>
        </p:sp>
        <p:sp>
          <p:nvSpPr>
            <p:cNvPr id="20" name="矩形 19"/>
            <p:cNvSpPr/>
            <p:nvPr/>
          </p:nvSpPr>
          <p:spPr>
            <a:xfrm>
              <a:off x="1022759" y="3891942"/>
              <a:ext cx="481542" cy="552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defRPr/>
              </a:pPr>
              <a:r>
                <a:rPr altLang="zh-CN" lang="en-US" sz="3466">
                  <a:latin charset="-122" panose="020b0503020204020204" pitchFamily="34" typeface="微软雅黑"/>
                  <a:ea charset="-122" panose="020b0503020204020204" pitchFamily="34" typeface="微软雅黑"/>
                  <a:cs charset="0" panose="020b0604030504040204" pitchFamily="34" typeface="Verdana"/>
                </a:rPr>
                <a:t>D</a:t>
              </a:r>
            </a:p>
          </p:txBody>
        </p:sp>
      </p:grpSp>
      <p:sp>
        <p:nvSpPr>
          <p:cNvPr id="21" name="文本框 3"/>
          <p:cNvSpPr txBox="1"/>
          <p:nvPr/>
        </p:nvSpPr>
        <p:spPr>
          <a:xfrm>
            <a:off x="5852143" y="1851579"/>
            <a:ext cx="5043144" cy="733828"/>
          </a:xfrm>
          <a:prstGeom prst="rect">
            <a:avLst/>
          </a:prstGeom>
          <a:noFill/>
        </p:spPr>
        <p:txBody>
          <a:bodyPr anchor="ctr" bIns="0" lIns="115175" rIns="115175" tIns="0"/>
          <a:lstStyle/>
          <a:p>
            <a:pPr lvl="0">
              <a:lnSpc>
                <a:spcPct val="150000"/>
              </a:lnSpc>
              <a:defRPr/>
            </a:pPr>
            <a:r>
              <a:rPr altLang="en-US" lang="zh-CN" sz="1866">
                <a:solidFill>
                  <a:schemeClr val="tx1">
                    <a:lumMod val="50000"/>
                    <a:lumOff val="50000"/>
                  </a:schemeClr>
                </a:solidFill>
                <a:latin charset="-122" panose="020b0503020204020204" pitchFamily="34" typeface="微软雅黑"/>
                <a:ea charset="-122" panose="020b0503020204020204" pitchFamily="34" typeface="微软雅黑"/>
              </a:rPr>
              <a:t>根据需要添加适当的文字，一页的文字最好不要超过200，根据需要添加适当的文字</a:t>
            </a:r>
          </a:p>
        </p:txBody>
      </p:sp>
      <p:sp>
        <p:nvSpPr>
          <p:cNvPr id="22" name="文本框 22"/>
          <p:cNvSpPr txBox="1"/>
          <p:nvPr/>
        </p:nvSpPr>
        <p:spPr>
          <a:xfrm>
            <a:off x="5852143" y="2951322"/>
            <a:ext cx="5043144" cy="733828"/>
          </a:xfrm>
          <a:prstGeom prst="rect">
            <a:avLst/>
          </a:prstGeom>
          <a:noFill/>
        </p:spPr>
        <p:txBody>
          <a:bodyPr anchor="ctr" bIns="0" lIns="115175" rIns="115175" tIns="0"/>
          <a:lstStyle/>
          <a:p>
            <a:pPr lvl="0">
              <a:lnSpc>
                <a:spcPct val="150000"/>
              </a:lnSpc>
              <a:defRPr/>
            </a:pPr>
            <a:r>
              <a:rPr altLang="en-US" lang="zh-CN" sz="1866">
                <a:solidFill>
                  <a:schemeClr val="tx1">
                    <a:lumMod val="50000"/>
                    <a:lumOff val="50000"/>
                  </a:schemeClr>
                </a:solidFill>
                <a:latin charset="-122" panose="020b0503020204020204" pitchFamily="34" typeface="微软雅黑"/>
                <a:ea charset="-122" panose="020b0503020204020204" pitchFamily="34" typeface="微软雅黑"/>
              </a:rPr>
              <a:t>根据需要添加适当的文字，一页的文字最好不要超过200，根据需要添加适当的文字</a:t>
            </a:r>
          </a:p>
        </p:txBody>
      </p:sp>
      <p:sp>
        <p:nvSpPr>
          <p:cNvPr id="23" name="文本框 23"/>
          <p:cNvSpPr txBox="1"/>
          <p:nvPr/>
        </p:nvSpPr>
        <p:spPr>
          <a:xfrm>
            <a:off x="5852143" y="4053063"/>
            <a:ext cx="5043144" cy="733830"/>
          </a:xfrm>
          <a:prstGeom prst="rect">
            <a:avLst/>
          </a:prstGeom>
          <a:noFill/>
        </p:spPr>
        <p:txBody>
          <a:bodyPr anchor="ctr" bIns="0" lIns="115175" rIns="115175" tIns="0"/>
          <a:lstStyle/>
          <a:p>
            <a:pPr lvl="0">
              <a:lnSpc>
                <a:spcPct val="150000"/>
              </a:lnSpc>
              <a:defRPr/>
            </a:pPr>
            <a:r>
              <a:rPr altLang="en-US" lang="zh-CN" sz="1866">
                <a:solidFill>
                  <a:schemeClr val="tx1">
                    <a:lumMod val="50000"/>
                    <a:lumOff val="50000"/>
                  </a:schemeClr>
                </a:solidFill>
                <a:latin charset="-122" panose="020b0503020204020204" pitchFamily="34" typeface="微软雅黑"/>
                <a:ea charset="-122" panose="020b0503020204020204" pitchFamily="34" typeface="微软雅黑"/>
              </a:rPr>
              <a:t>根据需要添加适当的文字，一页的文字最好不要超过200，根据需要添加适当的文字</a:t>
            </a:r>
          </a:p>
        </p:txBody>
      </p:sp>
      <p:sp>
        <p:nvSpPr>
          <p:cNvPr id="24" name="文本框 24"/>
          <p:cNvSpPr txBox="1"/>
          <p:nvPr/>
        </p:nvSpPr>
        <p:spPr>
          <a:xfrm>
            <a:off x="5852143" y="5172802"/>
            <a:ext cx="5043144" cy="733830"/>
          </a:xfrm>
          <a:prstGeom prst="rect">
            <a:avLst/>
          </a:prstGeom>
          <a:noFill/>
        </p:spPr>
        <p:txBody>
          <a:bodyPr anchor="ctr" bIns="0" lIns="115175" rIns="115175" tIns="0"/>
          <a:lstStyle/>
          <a:p>
            <a:pPr lvl="0">
              <a:lnSpc>
                <a:spcPct val="150000"/>
              </a:lnSpc>
              <a:defRPr/>
            </a:pPr>
            <a:r>
              <a:rPr altLang="en-US" lang="zh-CN" sz="1866">
                <a:solidFill>
                  <a:schemeClr val="tx1">
                    <a:lumMod val="50000"/>
                    <a:lumOff val="50000"/>
                  </a:schemeClr>
                </a:solidFill>
                <a:latin charset="-122" panose="020b0503020204020204" pitchFamily="34" typeface="微软雅黑"/>
                <a:ea charset="-122" panose="020b0503020204020204" pitchFamily="34" typeface="微软雅黑"/>
              </a:rPr>
              <a:t>根据需要添加适当的文字，一页的文字最好不要超过200，根据需要添加适当的文字</a:t>
            </a:r>
          </a:p>
        </p:txBody>
      </p:sp>
      <p:sp>
        <p:nvSpPr>
          <p:cNvPr id="25" name="标题 24"/>
          <p:cNvSpPr>
            <a:spLocks noGrp="1"/>
          </p:cNvSpPr>
          <p:nvPr>
            <p:ph type="title"/>
          </p:nvPr>
        </p:nvSpPr>
        <p:spPr/>
        <p:txBody>
          <a:bodyPr>
            <a:normAutofit/>
          </a:bodyPr>
          <a:lstStyle/>
          <a:p>
            <a:r>
              <a:rPr altLang="en-US" lang="zh-CN"/>
              <a:t>单击此处添加标题</a:t>
            </a:r>
          </a:p>
        </p:txBody>
      </p:sp>
    </p:spTree>
    <p:extLst>
      <p:ext uri="{BB962C8B-B14F-4D97-AF65-F5344CB8AC3E}">
        <p14:creationId val="32237664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8"/>
                                        </p:tgtEl>
                                        <p:attrNameLst>
                                          <p:attrName>style.visibility</p:attrName>
                                        </p:attrNameLst>
                                      </p:cBhvr>
                                      <p:to>
                                        <p:strVal val="visible"/>
                                      </p:to>
                                    </p:set>
                                    <p:animEffect filter="wipe(up)" transition="in">
                                      <p:cBhvr>
                                        <p:cTn dur="1000" id="7"/>
                                        <p:tgtEl>
                                          <p:spTgt spid="8"/>
                                        </p:tgtEl>
                                      </p:cBhvr>
                                    </p:animEffect>
                                  </p:childTnLst>
                                </p:cTn>
                              </p:par>
                            </p:childTnLst>
                          </p:cTn>
                        </p:par>
                        <p:par>
                          <p:cTn fill="hold" id="8" nodeType="afterGroup">
                            <p:stCondLst>
                              <p:cond delay="1000"/>
                            </p:stCondLst>
                            <p:childTnLst>
                              <p:par>
                                <p:cTn fill="hold" grpId="0" id="9" nodeType="afterEffect" presetClass="entr" presetID="22" presetSubtype="8">
                                  <p:stCondLst>
                                    <p:cond delay="0"/>
                                  </p:stCondLst>
                                  <p:childTnLst>
                                    <p:set>
                                      <p:cBhvr>
                                        <p:cTn dur="1" fill="hold" id="10">
                                          <p:stCondLst>
                                            <p:cond delay="0"/>
                                          </p:stCondLst>
                                        </p:cTn>
                                        <p:tgtEl>
                                          <p:spTgt spid="21"/>
                                        </p:tgtEl>
                                        <p:attrNameLst>
                                          <p:attrName>style.visibility</p:attrName>
                                        </p:attrNameLst>
                                      </p:cBhvr>
                                      <p:to>
                                        <p:strVal val="visible"/>
                                      </p:to>
                                    </p:set>
                                    <p:animEffect filter="wipe(left)" transition="in">
                                      <p:cBhvr>
                                        <p:cTn dur="500" id="11"/>
                                        <p:tgtEl>
                                          <p:spTgt spid="21"/>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22"/>
                                        </p:tgtEl>
                                        <p:attrNameLst>
                                          <p:attrName>style.visibility</p:attrName>
                                        </p:attrNameLst>
                                      </p:cBhvr>
                                      <p:to>
                                        <p:strVal val="visible"/>
                                      </p:to>
                                    </p:set>
                                    <p:animEffect filter="wipe(left)" transition="in">
                                      <p:cBhvr>
                                        <p:cTn dur="500" id="15"/>
                                        <p:tgtEl>
                                          <p:spTgt spid="22"/>
                                        </p:tgtEl>
                                      </p:cBhvr>
                                    </p:animEffect>
                                  </p:childTnLst>
                                </p:cTn>
                              </p:par>
                            </p:childTnLst>
                          </p:cTn>
                        </p:par>
                        <p:par>
                          <p:cTn fill="hold" id="16" nodeType="afterGroup">
                            <p:stCondLst>
                              <p:cond delay="2000"/>
                            </p:stCondLst>
                            <p:childTnLst>
                              <p:par>
                                <p:cTn fill="hold" grpId="0" id="17" nodeType="afterEffect" presetClass="entr" presetID="22" presetSubtype="8">
                                  <p:stCondLst>
                                    <p:cond delay="0"/>
                                  </p:stCondLst>
                                  <p:childTnLst>
                                    <p:set>
                                      <p:cBhvr>
                                        <p:cTn dur="1" fill="hold" id="18">
                                          <p:stCondLst>
                                            <p:cond delay="0"/>
                                          </p:stCondLst>
                                        </p:cTn>
                                        <p:tgtEl>
                                          <p:spTgt spid="23"/>
                                        </p:tgtEl>
                                        <p:attrNameLst>
                                          <p:attrName>style.visibility</p:attrName>
                                        </p:attrNameLst>
                                      </p:cBhvr>
                                      <p:to>
                                        <p:strVal val="visible"/>
                                      </p:to>
                                    </p:set>
                                    <p:animEffect filter="wipe(left)" transition="in">
                                      <p:cBhvr>
                                        <p:cTn dur="500" id="19"/>
                                        <p:tgtEl>
                                          <p:spTgt spid="23"/>
                                        </p:tgtEl>
                                      </p:cBhvr>
                                    </p:animEffect>
                                  </p:childTnLst>
                                </p:cTn>
                              </p:par>
                            </p:childTnLst>
                          </p:cTn>
                        </p:par>
                        <p:par>
                          <p:cTn fill="hold" id="20" nodeType="afterGroup">
                            <p:stCondLst>
                              <p:cond delay="2500"/>
                            </p:stCondLst>
                            <p:childTnLst>
                              <p:par>
                                <p:cTn fill="hold" grpId="0" id="21" nodeType="afterEffect" presetClass="entr" presetID="22" presetSubtype="8">
                                  <p:stCondLst>
                                    <p:cond delay="0"/>
                                  </p:stCondLst>
                                  <p:childTnLst>
                                    <p:set>
                                      <p:cBhvr>
                                        <p:cTn dur="1" fill="hold" id="22">
                                          <p:stCondLst>
                                            <p:cond delay="0"/>
                                          </p:stCondLst>
                                        </p:cTn>
                                        <p:tgtEl>
                                          <p:spTgt spid="24"/>
                                        </p:tgtEl>
                                        <p:attrNameLst>
                                          <p:attrName>style.visibility</p:attrName>
                                        </p:attrNameLst>
                                      </p:cBhvr>
                                      <p:to>
                                        <p:strVal val="visible"/>
                                      </p:to>
                                    </p:set>
                                    <p:animEffect filter="wipe(left)" transition="in">
                                      <p:cBhvr>
                                        <p:cTn dur="500" id="23"/>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6"/>
          <p:cNvSpPr txBox="1"/>
          <p:nvPr/>
        </p:nvSpPr>
        <p:spPr>
          <a:xfrm>
            <a:off x="4790459" y="1100132"/>
            <a:ext cx="2697480" cy="2804160"/>
          </a:xfrm>
          <a:prstGeom prst="rect">
            <a:avLst/>
          </a:prstGeom>
          <a:noFill/>
        </p:spPr>
        <p:txBody>
          <a:bodyPr rtlCol="0" wrap="none">
            <a:spAutoFit/>
          </a:bodyPr>
          <a:lstStyle/>
          <a:p>
            <a:pPr algn="ctr"/>
            <a:r>
              <a:rPr altLang="zh-CN" lang="en-US" sz="17800">
                <a:solidFill>
                  <a:srgbClr val="519B42"/>
                </a:solidFill>
                <a:latin charset="0" pitchFamily="34" typeface="Agency FB"/>
                <a:ea charset="-122" pitchFamily="49" typeface="汉鼎繁细等线"/>
              </a:rPr>
              <a:t>01</a:t>
            </a:r>
          </a:p>
        </p:txBody>
      </p:sp>
      <p:sp>
        <p:nvSpPr>
          <p:cNvPr id="3" name="TextBox 4"/>
          <p:cNvSpPr txBox="1"/>
          <p:nvPr/>
        </p:nvSpPr>
        <p:spPr>
          <a:xfrm>
            <a:off x="4218960" y="3202653"/>
            <a:ext cx="3840480" cy="1188720"/>
          </a:xfrm>
          <a:prstGeom prst="rect">
            <a:avLst/>
          </a:prstGeom>
          <a:noFill/>
        </p:spPr>
        <p:txBody>
          <a:bodyPr rtlCol="0" wrap="none">
            <a:spAutoFit/>
          </a:bodyPr>
          <a:lstStyle/>
          <a:p>
            <a:pPr algn="ctr">
              <a:lnSpc>
                <a:spcPct val="150000"/>
              </a:lnSpc>
            </a:pPr>
            <a:r>
              <a:rPr altLang="en-US" b="1" lang="zh-CN" sz="4800">
                <a:solidFill>
                  <a:srgbClr val="519B42"/>
                </a:solidFill>
                <a:latin charset="-122" panose="020b0503020204020204" pitchFamily="34" typeface="微软雅黑"/>
                <a:ea charset="-122" panose="020b0503020204020204" pitchFamily="34" typeface="微软雅黑"/>
              </a:rPr>
              <a:t>年度工作概述</a:t>
            </a:r>
          </a:p>
        </p:txBody>
      </p:sp>
      <p:sp>
        <p:nvSpPr>
          <p:cNvPr id="4" name="TextBox 4"/>
          <p:cNvSpPr txBox="1"/>
          <p:nvPr/>
        </p:nvSpPr>
        <p:spPr>
          <a:xfrm>
            <a:off x="4763605" y="4296178"/>
            <a:ext cx="2751188" cy="426720"/>
          </a:xfrm>
          <a:prstGeom prst="rect">
            <a:avLst/>
          </a:prstGeom>
          <a:noFill/>
        </p:spPr>
        <p:txBody>
          <a:bodyPr rtlCol="0" wrap="square">
            <a:spAutoFit/>
          </a:bodyPr>
          <a:lstStyle/>
          <a:p>
            <a:pPr algn="ctr"/>
            <a:r>
              <a:rPr altLang="zh-CN" lang="en-US" sz="1100">
                <a:solidFill>
                  <a:srgbClr val="519B42"/>
                </a:solidFill>
                <a:latin charset="-122" panose="020b0503020204020204" pitchFamily="34" typeface="微软雅黑"/>
                <a:ea charset="-122" panose="020b0503020204020204" pitchFamily="34" typeface="微软雅黑"/>
              </a:rPr>
              <a:t>ADD DIRECTORY ONE TITLESADD DIRECTORY ONE TITLES</a:t>
            </a:r>
          </a:p>
        </p:txBody>
      </p:sp>
      <p:pic>
        <p:nvPicPr>
          <p:cNvPr id="5" name="图片 4"/>
          <p:cNvPicPr>
            <a:picLocks noChangeAspect="1"/>
          </p:cNvPicPr>
          <p:nvPr/>
        </p:nvPicPr>
        <p:blipFill>
          <a:blip r:embed="rId3">
            <a:extLst>
              <a:ext uri="{28A0092B-C50C-407E-A947-70E740481C1C}">
                <a14:useLocalDpi/>
              </a:ext>
            </a:extLst>
          </a:blip>
          <a:stretch>
            <a:fillRect/>
          </a:stretch>
        </p:blipFill>
        <p:spPr>
          <a:xfrm>
            <a:off x="6291904" y="2215716"/>
            <a:ext cx="817626" cy="754034"/>
          </a:xfrm>
          <a:prstGeom prst="rect">
            <a:avLst/>
          </a:prstGeom>
        </p:spPr>
      </p:pic>
    </p:spTree>
    <p:extLst>
      <p:ext uri="{BB962C8B-B14F-4D97-AF65-F5344CB8AC3E}">
        <p14:creationId val="33524141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14" presetSubtype="10">
                                  <p:stCondLst>
                                    <p:cond delay="600"/>
                                  </p:stCondLst>
                                  <p:iterate type="lt">
                                    <p:tmPct val="10000"/>
                                  </p:iterate>
                                  <p:childTnLst>
                                    <p:set>
                                      <p:cBhvr>
                                        <p:cTn dur="1" fill="hold" id="11">
                                          <p:stCondLst>
                                            <p:cond delay="0"/>
                                          </p:stCondLst>
                                        </p:cTn>
                                        <p:tgtEl>
                                          <p:spTgt spid="3"/>
                                        </p:tgtEl>
                                        <p:attrNameLst>
                                          <p:attrName>style.visibility</p:attrName>
                                        </p:attrNameLst>
                                      </p:cBhvr>
                                      <p:to>
                                        <p:strVal val="visible"/>
                                      </p:to>
                                    </p:set>
                                    <p:animEffect filter="randombar(horizontal)" transition="in">
                                      <p:cBhvr>
                                        <p:cTn dur="500" id="12"/>
                                        <p:tgtEl>
                                          <p:spTgt spid="3"/>
                                        </p:tgtEl>
                                      </p:cBhvr>
                                    </p:animEffect>
                                  </p:childTnLst>
                                </p:cTn>
                              </p:par>
                              <p:par>
                                <p:cTn fill="hold" grpId="0" id="13" nodeType="withEffect" presetClass="entr" presetID="22" presetSubtype="8">
                                  <p:stCondLst>
                                    <p:cond delay="1300"/>
                                  </p:stCondLst>
                                  <p:childTnLst>
                                    <p:set>
                                      <p:cBhvr>
                                        <p:cTn dur="1" fill="hold" id="14">
                                          <p:stCondLst>
                                            <p:cond delay="0"/>
                                          </p:stCondLst>
                                        </p:cTn>
                                        <p:tgtEl>
                                          <p:spTgt spid="4"/>
                                        </p:tgtEl>
                                        <p:attrNameLst>
                                          <p:attrName>style.visibility</p:attrName>
                                        </p:attrNameLst>
                                      </p:cBhvr>
                                      <p:to>
                                        <p:strVal val="visible"/>
                                      </p:to>
                                    </p:set>
                                    <p:animEffect filter="wipe(left)" transition="in">
                                      <p:cBhvr>
                                        <p:cTn dur="500" id="15"/>
                                        <p:tgtEl>
                                          <p:spTgt spid="4"/>
                                        </p:tgtEl>
                                      </p:cBhvr>
                                    </p:animEffect>
                                  </p:childTnLst>
                                </p:cTn>
                              </p:par>
                            </p:childTnLst>
                          </p:cTn>
                        </p:par>
                        <p:par>
                          <p:cTn fill="hold" id="16" nodeType="afterGroup">
                            <p:stCondLst>
                              <p:cond delay="1800"/>
                            </p:stCondLst>
                            <p:childTnLst>
                              <p:par>
                                <p:cTn fill="hold" id="17" nodeType="afterEffect" presetClass="entr" presetID="53"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Effect filter="fade" transition="in">
                                      <p:cBhvr>
                                        <p:cTn dur="500" id="2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1161587" y="1509288"/>
            <a:ext cx="9868829" cy="143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4" compatLnSpc="1" forceAA="0" fromWordArt="0" horzOverflow="overflow" lIns="121888" numCol="1" rIns="121888" rot="0" rtlCol="0" spcCol="0" spcFirstLastPara="0" tIns="60944" vert="horz" vertOverflow="overflow" wrap="square">
            <a:prstTxWarp prst="textNoShape">
              <a:avLst/>
            </a:prstTxWarp>
            <a:noAutofit/>
          </a:bodyPr>
          <a:lstStyle/>
          <a:p>
            <a:pPr algn="ctr"/>
            <a:endParaRPr altLang="en-US" lang="zh-CN" sz="3199">
              <a:solidFill>
                <a:schemeClr val="bg1"/>
              </a:solidFill>
            </a:endParaRPr>
          </a:p>
        </p:txBody>
      </p:sp>
      <p:sp>
        <p:nvSpPr>
          <p:cNvPr id="9" name="矩形 8"/>
          <p:cNvSpPr/>
          <p:nvPr/>
        </p:nvSpPr>
        <p:spPr>
          <a:xfrm>
            <a:off x="1161587" y="3064171"/>
            <a:ext cx="9868829" cy="1439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4" compatLnSpc="1" forceAA="0" fromWordArt="0" horzOverflow="overflow" lIns="121888" numCol="1" rIns="121888" rot="0" rtlCol="0" spcCol="0" spcFirstLastPara="0" tIns="60944" vert="horz" vertOverflow="overflow" wrap="square">
            <a:prstTxWarp prst="textNoShape">
              <a:avLst/>
            </a:prstTxWarp>
            <a:noAutofit/>
          </a:bodyPr>
          <a:lstStyle/>
          <a:p>
            <a:pPr algn="ctr"/>
            <a:endParaRPr altLang="en-US" lang="zh-CN" sz="3199">
              <a:solidFill>
                <a:schemeClr val="bg1"/>
              </a:solidFill>
            </a:endParaRPr>
          </a:p>
        </p:txBody>
      </p:sp>
      <p:sp>
        <p:nvSpPr>
          <p:cNvPr id="10" name="矩形 9"/>
          <p:cNvSpPr/>
          <p:nvPr/>
        </p:nvSpPr>
        <p:spPr>
          <a:xfrm>
            <a:off x="1161587" y="4619054"/>
            <a:ext cx="9868829" cy="1439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4" compatLnSpc="1" forceAA="0" fromWordArt="0" horzOverflow="overflow" lIns="121888" numCol="1" rIns="121888" rot="0" rtlCol="0" spcCol="0" spcFirstLastPara="0" tIns="60944" vert="horz" vertOverflow="overflow" wrap="square">
            <a:prstTxWarp prst="textNoShape">
              <a:avLst/>
            </a:prstTxWarp>
            <a:noAutofit/>
          </a:bodyPr>
          <a:lstStyle/>
          <a:p>
            <a:pPr algn="ctr"/>
            <a:endParaRPr altLang="en-US" lang="zh-CN" sz="3199">
              <a:solidFill>
                <a:schemeClr val="bg1"/>
              </a:solidFill>
            </a:endParaRPr>
          </a:p>
        </p:txBody>
      </p:sp>
      <p:sp>
        <p:nvSpPr>
          <p:cNvPr id="11" name="矩形 10"/>
          <p:cNvSpPr/>
          <p:nvPr/>
        </p:nvSpPr>
        <p:spPr>
          <a:xfrm>
            <a:off x="1372518" y="1595292"/>
            <a:ext cx="1765940" cy="1266870"/>
          </a:xfrm>
          <a:prstGeom prst="rect">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sp>
        <p:nvSpPr>
          <p:cNvPr id="12" name="矩形 11"/>
          <p:cNvSpPr/>
          <p:nvPr/>
        </p:nvSpPr>
        <p:spPr>
          <a:xfrm>
            <a:off x="1372518" y="3156555"/>
            <a:ext cx="1765940" cy="1266870"/>
          </a:xfrm>
          <a:prstGeom prst="rect">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sp>
        <p:nvSpPr>
          <p:cNvPr id="13" name="矩形 12"/>
          <p:cNvSpPr/>
          <p:nvPr/>
        </p:nvSpPr>
        <p:spPr>
          <a:xfrm>
            <a:off x="1372518" y="4711438"/>
            <a:ext cx="1765940" cy="1266870"/>
          </a:xfrm>
          <a:prstGeom prst="rect">
            <a:avLst/>
          </a:prstGeom>
          <a:blipFill dpi="0" rotWithShape="1">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sp>
        <p:nvSpPr>
          <p:cNvPr id="14" name="矩形 13"/>
          <p:cNvSpPr/>
          <p:nvPr/>
        </p:nvSpPr>
        <p:spPr>
          <a:xfrm>
            <a:off x="3271507" y="2059657"/>
            <a:ext cx="7527791" cy="660197"/>
          </a:xfrm>
          <a:prstGeom prst="rect">
            <a:avLst/>
          </a:prstGeom>
        </p:spPr>
        <p:txBody>
          <a:bodyPr wrap="square">
            <a:spAutoFit/>
          </a:bodyPr>
          <a:lstStyle/>
          <a:p>
            <a:pPr lvl="0"/>
            <a:r>
              <a:rPr altLang="en-US" lang="zh-CN" sz="1866">
                <a:solidFill>
                  <a:schemeClr val="bg1"/>
                </a:solidFill>
                <a:latin charset="-122" panose="020b0503020204020204" pitchFamily="34" typeface="微软雅黑"/>
                <a:ea charset="-122" panose="020b0503020204020204" pitchFamily="34" typeface="微软雅黑"/>
              </a:rPr>
              <a:t>添加适当文字，一页最好不要超过200,添加适当文字，一页最好不要超过200,添加适当文字，一页最好不要超过200</a:t>
            </a:r>
          </a:p>
        </p:txBody>
      </p:sp>
      <p:sp>
        <p:nvSpPr>
          <p:cNvPr id="15" name="矩形 14"/>
          <p:cNvSpPr/>
          <p:nvPr/>
        </p:nvSpPr>
        <p:spPr>
          <a:xfrm>
            <a:off x="3271507" y="1531348"/>
            <a:ext cx="2824494" cy="518008"/>
          </a:xfrm>
          <a:prstGeom prst="rect">
            <a:avLst/>
          </a:prstGeom>
        </p:spPr>
        <p:txBody>
          <a:bodyPr wrap="square">
            <a:spAutoFit/>
          </a:bodyPr>
          <a:lstStyle/>
          <a:p>
            <a:pPr lvl="0">
              <a:lnSpc>
                <a:spcPct val="150000"/>
              </a:lnSpc>
            </a:pPr>
            <a:r>
              <a:rPr altLang="en-US" b="1" lang="zh-CN" sz="1866">
                <a:solidFill>
                  <a:schemeClr val="bg1"/>
                </a:solidFill>
                <a:latin charset="-122" panose="020b0503020204020204" pitchFamily="34" typeface="微软雅黑"/>
                <a:ea charset="-122" panose="020b0503020204020204" pitchFamily="34" typeface="微软雅黑"/>
              </a:rPr>
              <a:t>此处输入文本标题</a:t>
            </a:r>
          </a:p>
        </p:txBody>
      </p:sp>
      <p:sp>
        <p:nvSpPr>
          <p:cNvPr id="16" name="矩形 15"/>
          <p:cNvSpPr/>
          <p:nvPr/>
        </p:nvSpPr>
        <p:spPr>
          <a:xfrm>
            <a:off x="3271507" y="3595427"/>
            <a:ext cx="7527791" cy="660197"/>
          </a:xfrm>
          <a:prstGeom prst="rect">
            <a:avLst/>
          </a:prstGeom>
        </p:spPr>
        <p:txBody>
          <a:bodyPr wrap="square">
            <a:spAutoFit/>
          </a:bodyPr>
          <a:lstStyle/>
          <a:p>
            <a:pPr lvl="0"/>
            <a:r>
              <a:rPr altLang="en-US" lang="zh-CN" sz="1866">
                <a:solidFill>
                  <a:schemeClr val="bg1"/>
                </a:solidFill>
                <a:latin charset="-122" panose="020b0503020204020204" pitchFamily="34" typeface="微软雅黑"/>
                <a:ea charset="-122" panose="020b0503020204020204" pitchFamily="34" typeface="微软雅黑"/>
              </a:rPr>
              <a:t>添加适当文字，一页最好不要超过200,添加适当文字，一页最好不要超过200,添加适当文字，一页最好不要超过200</a:t>
            </a:r>
          </a:p>
        </p:txBody>
      </p:sp>
      <p:sp>
        <p:nvSpPr>
          <p:cNvPr id="17" name="矩形 16"/>
          <p:cNvSpPr/>
          <p:nvPr/>
        </p:nvSpPr>
        <p:spPr>
          <a:xfrm>
            <a:off x="3271507" y="3067118"/>
            <a:ext cx="2824494" cy="518008"/>
          </a:xfrm>
          <a:prstGeom prst="rect">
            <a:avLst/>
          </a:prstGeom>
        </p:spPr>
        <p:txBody>
          <a:bodyPr wrap="square">
            <a:spAutoFit/>
          </a:bodyPr>
          <a:lstStyle/>
          <a:p>
            <a:pPr lvl="0">
              <a:lnSpc>
                <a:spcPct val="150000"/>
              </a:lnSpc>
            </a:pPr>
            <a:r>
              <a:rPr altLang="en-US" b="1" lang="zh-CN" sz="1866">
                <a:solidFill>
                  <a:schemeClr val="bg1"/>
                </a:solidFill>
                <a:latin charset="-122" panose="020b0503020204020204" pitchFamily="34" typeface="微软雅黑"/>
                <a:ea charset="-122" panose="020b0503020204020204" pitchFamily="34" typeface="微软雅黑"/>
              </a:rPr>
              <a:t>此处输入文本标题</a:t>
            </a:r>
          </a:p>
        </p:txBody>
      </p:sp>
      <p:sp>
        <p:nvSpPr>
          <p:cNvPr id="18" name="矩形 17"/>
          <p:cNvSpPr/>
          <p:nvPr/>
        </p:nvSpPr>
        <p:spPr>
          <a:xfrm>
            <a:off x="3271507" y="5131198"/>
            <a:ext cx="7527791" cy="660197"/>
          </a:xfrm>
          <a:prstGeom prst="rect">
            <a:avLst/>
          </a:prstGeom>
        </p:spPr>
        <p:txBody>
          <a:bodyPr wrap="square">
            <a:spAutoFit/>
          </a:bodyPr>
          <a:lstStyle/>
          <a:p>
            <a:pPr lvl="0"/>
            <a:r>
              <a:rPr altLang="en-US" lang="zh-CN" sz="1866">
                <a:solidFill>
                  <a:schemeClr val="bg1"/>
                </a:solidFill>
                <a:latin charset="-122" panose="020b0503020204020204" pitchFamily="34" typeface="微软雅黑"/>
                <a:ea charset="-122" panose="020b0503020204020204" pitchFamily="34" typeface="微软雅黑"/>
              </a:rPr>
              <a:t>添加适当文字，一页最好不要超过200,添加适当文字，一页最好不要超过200,添加适当文字，一页最好不要超过200</a:t>
            </a:r>
          </a:p>
        </p:txBody>
      </p:sp>
      <p:sp>
        <p:nvSpPr>
          <p:cNvPr id="19" name="矩形 18"/>
          <p:cNvSpPr/>
          <p:nvPr/>
        </p:nvSpPr>
        <p:spPr>
          <a:xfrm>
            <a:off x="3271507" y="4602889"/>
            <a:ext cx="2824494" cy="518008"/>
          </a:xfrm>
          <a:prstGeom prst="rect">
            <a:avLst/>
          </a:prstGeom>
        </p:spPr>
        <p:txBody>
          <a:bodyPr wrap="square">
            <a:spAutoFit/>
          </a:bodyPr>
          <a:lstStyle/>
          <a:p>
            <a:pPr lvl="0">
              <a:lnSpc>
                <a:spcPct val="150000"/>
              </a:lnSpc>
            </a:pPr>
            <a:r>
              <a:rPr altLang="en-US" b="1" lang="zh-CN" sz="1866">
                <a:solidFill>
                  <a:schemeClr val="bg1"/>
                </a:solidFill>
                <a:latin charset="-122" panose="020b0503020204020204" pitchFamily="34" typeface="微软雅黑"/>
                <a:ea charset="-122" panose="020b0503020204020204" pitchFamily="34" typeface="微软雅黑"/>
              </a:rPr>
              <a:t>此处输入文本标题</a:t>
            </a:r>
          </a:p>
        </p:txBody>
      </p:sp>
      <p:sp>
        <p:nvSpPr>
          <p:cNvPr id="20" name="标题 19"/>
          <p:cNvSpPr>
            <a:spLocks noGrp="1"/>
          </p:cNvSpPr>
          <p:nvPr>
            <p:ph type="title"/>
          </p:nvPr>
        </p:nvSpPr>
        <p:spPr/>
        <p:txBody>
          <a:bodyPr>
            <a:normAutofit/>
          </a:bodyPr>
          <a:lstStyle/>
          <a:p>
            <a:r>
              <a:rPr altLang="en-US" lang="zh-CN"/>
              <a:t>单击此处添加标题</a:t>
            </a:r>
          </a:p>
        </p:txBody>
      </p:sp>
    </p:spTree>
    <p:extLst>
      <p:ext uri="{BB962C8B-B14F-4D97-AF65-F5344CB8AC3E}">
        <p14:creationId val="2288326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p:cTn dur="1000" fill="hold" id="11"/>
                                        <p:tgtEl>
                                          <p:spTgt spid="11"/>
                                        </p:tgtEl>
                                        <p:attrNameLst>
                                          <p:attrName>ppt_w</p:attrName>
                                        </p:attrNameLst>
                                      </p:cBhvr>
                                      <p:tavLst>
                                        <p:tav tm="0">
                                          <p:val>
                                            <p:fltVal val="0"/>
                                          </p:val>
                                        </p:tav>
                                        <p:tav tm="100000">
                                          <p:val>
                                            <p:strVal val="#ppt_w"/>
                                          </p:val>
                                        </p:tav>
                                      </p:tavLst>
                                    </p:anim>
                                    <p:anim calcmode="lin" valueType="num">
                                      <p:cBhvr>
                                        <p:cTn dur="1000" fill="hold" id="12"/>
                                        <p:tgtEl>
                                          <p:spTgt spid="11"/>
                                        </p:tgtEl>
                                        <p:attrNameLst>
                                          <p:attrName>ppt_h</p:attrName>
                                        </p:attrNameLst>
                                      </p:cBhvr>
                                      <p:tavLst>
                                        <p:tav tm="0">
                                          <p:val>
                                            <p:fltVal val="0"/>
                                          </p:val>
                                        </p:tav>
                                        <p:tav tm="100000">
                                          <p:val>
                                            <p:strVal val="#ppt_h"/>
                                          </p:val>
                                        </p:tav>
                                      </p:tavLst>
                                    </p:anim>
                                    <p:anim calcmode="lin" valueType="num">
                                      <p:cBhvr>
                                        <p:cTn dur="1000" fill="hold" id="13"/>
                                        <p:tgtEl>
                                          <p:spTgt spid="11"/>
                                        </p:tgtEl>
                                        <p:attrNameLst>
                                          <p:attrName>style.rotation</p:attrName>
                                        </p:attrNameLst>
                                      </p:cBhvr>
                                      <p:tavLst>
                                        <p:tav tm="0">
                                          <p:val>
                                            <p:fltVal val="90"/>
                                          </p:val>
                                        </p:tav>
                                        <p:tav tm="100000">
                                          <p:val>
                                            <p:fltVal val="0"/>
                                          </p:val>
                                        </p:tav>
                                      </p:tavLst>
                                    </p:anim>
                                    <p:animEffect filter="fade" transition="in">
                                      <p:cBhvr>
                                        <p:cTn dur="1000" id="14"/>
                                        <p:tgtEl>
                                          <p:spTgt spid="11"/>
                                        </p:tgtEl>
                                      </p:cBhvr>
                                    </p:animEffect>
                                  </p:childTnLst>
                                </p:cTn>
                              </p:par>
                            </p:childTnLst>
                          </p:cTn>
                        </p:par>
                        <p:par>
                          <p:cTn fill="hold" id="15" nodeType="afterGroup">
                            <p:stCondLst>
                              <p:cond delay="1500"/>
                            </p:stCondLst>
                            <p:childTnLst>
                              <p:par>
                                <p:cTn fill="hold" grpId="0" id="16" nodeType="afterEffect" presetClass="entr" presetID="22" presetSubtype="8">
                                  <p:stCondLst>
                                    <p:cond delay="0"/>
                                  </p:stCondLst>
                                  <p:childTnLst>
                                    <p:set>
                                      <p:cBhvr>
                                        <p:cTn dur="1" fill="hold" id="17">
                                          <p:stCondLst>
                                            <p:cond delay="0"/>
                                          </p:stCondLst>
                                        </p:cTn>
                                        <p:tgtEl>
                                          <p:spTgt spid="15"/>
                                        </p:tgtEl>
                                        <p:attrNameLst>
                                          <p:attrName>style.visibility</p:attrName>
                                        </p:attrNameLst>
                                      </p:cBhvr>
                                      <p:to>
                                        <p:strVal val="visible"/>
                                      </p:to>
                                    </p:set>
                                    <p:animEffect filter="wipe(left)" transition="in">
                                      <p:cBhvr>
                                        <p:cTn dur="500" id="18"/>
                                        <p:tgtEl>
                                          <p:spTgt spid="15"/>
                                        </p:tgtEl>
                                      </p:cBhvr>
                                    </p:animEffect>
                                  </p:childTnLst>
                                </p:cTn>
                              </p:par>
                            </p:childTnLst>
                          </p:cTn>
                        </p:par>
                        <p:par>
                          <p:cTn fill="hold" id="19" nodeType="afterGroup">
                            <p:stCondLst>
                              <p:cond delay="2000"/>
                            </p:stCondLst>
                            <p:childTnLst>
                              <p:par>
                                <p:cTn fill="hold" grpId="0" id="20" nodeType="afterEffect" presetClass="entr" presetID="22" presetSubtype="1">
                                  <p:stCondLst>
                                    <p:cond delay="0"/>
                                  </p:stCondLst>
                                  <p:childTnLst>
                                    <p:set>
                                      <p:cBhvr>
                                        <p:cTn dur="1" fill="hold" id="21">
                                          <p:stCondLst>
                                            <p:cond delay="0"/>
                                          </p:stCondLst>
                                        </p:cTn>
                                        <p:tgtEl>
                                          <p:spTgt spid="14"/>
                                        </p:tgtEl>
                                        <p:attrNameLst>
                                          <p:attrName>style.visibility</p:attrName>
                                        </p:attrNameLst>
                                      </p:cBhvr>
                                      <p:to>
                                        <p:strVal val="visible"/>
                                      </p:to>
                                    </p:set>
                                    <p:animEffect filter="wipe(up)" transition="in">
                                      <p:cBhvr>
                                        <p:cTn dur="500" id="22"/>
                                        <p:tgtEl>
                                          <p:spTgt spid="14"/>
                                        </p:tgtEl>
                                      </p:cBhvr>
                                    </p:animEffect>
                                  </p:childTnLst>
                                </p:cTn>
                              </p:par>
                            </p:childTnLst>
                          </p:cTn>
                        </p:par>
                        <p:par>
                          <p:cTn fill="hold" id="23" nodeType="afterGroup">
                            <p:stCondLst>
                              <p:cond delay="2500"/>
                            </p:stCondLst>
                            <p:childTnLst>
                              <p:par>
                                <p:cTn fill="hold" grpId="0" id="24" nodeType="afterEffect" presetClass="entr" presetID="22" presetSubtype="8">
                                  <p:stCondLst>
                                    <p:cond delay="0"/>
                                  </p:stCondLst>
                                  <p:childTnLst>
                                    <p:set>
                                      <p:cBhvr>
                                        <p:cTn dur="1" fill="hold" id="25">
                                          <p:stCondLst>
                                            <p:cond delay="0"/>
                                          </p:stCondLst>
                                        </p:cTn>
                                        <p:tgtEl>
                                          <p:spTgt spid="9"/>
                                        </p:tgtEl>
                                        <p:attrNameLst>
                                          <p:attrName>style.visibility</p:attrName>
                                        </p:attrNameLst>
                                      </p:cBhvr>
                                      <p:to>
                                        <p:strVal val="visible"/>
                                      </p:to>
                                    </p:set>
                                    <p:animEffect filter="wipe(left)" transition="in">
                                      <p:cBhvr>
                                        <p:cTn dur="500" id="26"/>
                                        <p:tgtEl>
                                          <p:spTgt spid="9"/>
                                        </p:tgtEl>
                                      </p:cBhvr>
                                    </p:animEffect>
                                  </p:childTnLst>
                                </p:cTn>
                              </p:par>
                            </p:childTnLst>
                          </p:cTn>
                        </p:par>
                        <p:par>
                          <p:cTn fill="hold" id="27" nodeType="afterGroup">
                            <p:stCondLst>
                              <p:cond delay="3000"/>
                            </p:stCondLst>
                            <p:childTnLst>
                              <p:par>
                                <p:cTn fill="hold" grpId="0" id="28" nodeType="afterEffect" presetClass="entr" presetID="31" presetSubtype="0">
                                  <p:stCondLst>
                                    <p:cond delay="0"/>
                                  </p:stCondLst>
                                  <p:childTnLst>
                                    <p:set>
                                      <p:cBhvr>
                                        <p:cTn dur="1" fill="hold" id="29">
                                          <p:stCondLst>
                                            <p:cond delay="0"/>
                                          </p:stCondLst>
                                        </p:cTn>
                                        <p:tgtEl>
                                          <p:spTgt spid="12"/>
                                        </p:tgtEl>
                                        <p:attrNameLst>
                                          <p:attrName>style.visibility</p:attrName>
                                        </p:attrNameLst>
                                      </p:cBhvr>
                                      <p:to>
                                        <p:strVal val="visible"/>
                                      </p:to>
                                    </p:set>
                                    <p:anim calcmode="lin" valueType="num">
                                      <p:cBhvr>
                                        <p:cTn dur="1000" fill="hold" id="30"/>
                                        <p:tgtEl>
                                          <p:spTgt spid="12"/>
                                        </p:tgtEl>
                                        <p:attrNameLst>
                                          <p:attrName>ppt_w</p:attrName>
                                        </p:attrNameLst>
                                      </p:cBhvr>
                                      <p:tavLst>
                                        <p:tav tm="0">
                                          <p:val>
                                            <p:fltVal val="0"/>
                                          </p:val>
                                        </p:tav>
                                        <p:tav tm="100000">
                                          <p:val>
                                            <p:strVal val="#ppt_w"/>
                                          </p:val>
                                        </p:tav>
                                      </p:tavLst>
                                    </p:anim>
                                    <p:anim calcmode="lin" valueType="num">
                                      <p:cBhvr>
                                        <p:cTn dur="1000" fill="hold" id="31"/>
                                        <p:tgtEl>
                                          <p:spTgt spid="12"/>
                                        </p:tgtEl>
                                        <p:attrNameLst>
                                          <p:attrName>ppt_h</p:attrName>
                                        </p:attrNameLst>
                                      </p:cBhvr>
                                      <p:tavLst>
                                        <p:tav tm="0">
                                          <p:val>
                                            <p:fltVal val="0"/>
                                          </p:val>
                                        </p:tav>
                                        <p:tav tm="100000">
                                          <p:val>
                                            <p:strVal val="#ppt_h"/>
                                          </p:val>
                                        </p:tav>
                                      </p:tavLst>
                                    </p:anim>
                                    <p:anim calcmode="lin" valueType="num">
                                      <p:cBhvr>
                                        <p:cTn dur="1000" fill="hold" id="32"/>
                                        <p:tgtEl>
                                          <p:spTgt spid="12"/>
                                        </p:tgtEl>
                                        <p:attrNameLst>
                                          <p:attrName>style.rotation</p:attrName>
                                        </p:attrNameLst>
                                      </p:cBhvr>
                                      <p:tavLst>
                                        <p:tav tm="0">
                                          <p:val>
                                            <p:fltVal val="90"/>
                                          </p:val>
                                        </p:tav>
                                        <p:tav tm="100000">
                                          <p:val>
                                            <p:fltVal val="0"/>
                                          </p:val>
                                        </p:tav>
                                      </p:tavLst>
                                    </p:anim>
                                    <p:animEffect filter="fade" transition="in">
                                      <p:cBhvr>
                                        <p:cTn dur="1000" id="33"/>
                                        <p:tgtEl>
                                          <p:spTgt spid="12"/>
                                        </p:tgtEl>
                                      </p:cBhvr>
                                    </p:animEffect>
                                  </p:childTnLst>
                                </p:cTn>
                              </p:par>
                            </p:childTnLst>
                          </p:cTn>
                        </p:par>
                        <p:par>
                          <p:cTn fill="hold" id="34" nodeType="afterGroup">
                            <p:stCondLst>
                              <p:cond delay="4000"/>
                            </p:stCondLst>
                            <p:childTnLst>
                              <p:par>
                                <p:cTn fill="hold" grpId="0" id="35" nodeType="afterEffect" presetClass="entr" presetID="22" presetSubtype="8">
                                  <p:stCondLst>
                                    <p:cond delay="0"/>
                                  </p:stCondLst>
                                  <p:childTnLst>
                                    <p:set>
                                      <p:cBhvr>
                                        <p:cTn dur="1" fill="hold" id="36">
                                          <p:stCondLst>
                                            <p:cond delay="0"/>
                                          </p:stCondLst>
                                        </p:cTn>
                                        <p:tgtEl>
                                          <p:spTgt spid="17"/>
                                        </p:tgtEl>
                                        <p:attrNameLst>
                                          <p:attrName>style.visibility</p:attrName>
                                        </p:attrNameLst>
                                      </p:cBhvr>
                                      <p:to>
                                        <p:strVal val="visible"/>
                                      </p:to>
                                    </p:set>
                                    <p:animEffect filter="wipe(left)" transition="in">
                                      <p:cBhvr>
                                        <p:cTn dur="500" id="37"/>
                                        <p:tgtEl>
                                          <p:spTgt spid="17"/>
                                        </p:tgtEl>
                                      </p:cBhvr>
                                    </p:animEffect>
                                  </p:childTnLst>
                                </p:cTn>
                              </p:par>
                            </p:childTnLst>
                          </p:cTn>
                        </p:par>
                        <p:par>
                          <p:cTn fill="hold" id="38" nodeType="afterGroup">
                            <p:stCondLst>
                              <p:cond delay="4500"/>
                            </p:stCondLst>
                            <p:childTnLst>
                              <p:par>
                                <p:cTn fill="hold" grpId="0" id="39" nodeType="afterEffect" presetClass="entr" presetID="22" presetSubtype="1">
                                  <p:stCondLst>
                                    <p:cond delay="0"/>
                                  </p:stCondLst>
                                  <p:childTnLst>
                                    <p:set>
                                      <p:cBhvr>
                                        <p:cTn dur="1" fill="hold" id="40">
                                          <p:stCondLst>
                                            <p:cond delay="0"/>
                                          </p:stCondLst>
                                        </p:cTn>
                                        <p:tgtEl>
                                          <p:spTgt spid="16"/>
                                        </p:tgtEl>
                                        <p:attrNameLst>
                                          <p:attrName>style.visibility</p:attrName>
                                        </p:attrNameLst>
                                      </p:cBhvr>
                                      <p:to>
                                        <p:strVal val="visible"/>
                                      </p:to>
                                    </p:set>
                                    <p:animEffect filter="wipe(up)" transition="in">
                                      <p:cBhvr>
                                        <p:cTn dur="500" id="41"/>
                                        <p:tgtEl>
                                          <p:spTgt spid="16"/>
                                        </p:tgtEl>
                                      </p:cBhvr>
                                    </p:animEffect>
                                  </p:childTnLst>
                                </p:cTn>
                              </p:par>
                            </p:childTnLst>
                          </p:cTn>
                        </p:par>
                        <p:par>
                          <p:cTn fill="hold" id="42" nodeType="afterGroup">
                            <p:stCondLst>
                              <p:cond delay="5000"/>
                            </p:stCondLst>
                            <p:childTnLst>
                              <p:par>
                                <p:cTn fill="hold" grpId="0" id="43" nodeType="afterEffect" presetClass="entr" presetID="22" presetSubtype="8">
                                  <p:stCondLst>
                                    <p:cond delay="0"/>
                                  </p:stCondLst>
                                  <p:childTnLst>
                                    <p:set>
                                      <p:cBhvr>
                                        <p:cTn dur="1" fill="hold" id="44">
                                          <p:stCondLst>
                                            <p:cond delay="0"/>
                                          </p:stCondLst>
                                        </p:cTn>
                                        <p:tgtEl>
                                          <p:spTgt spid="10"/>
                                        </p:tgtEl>
                                        <p:attrNameLst>
                                          <p:attrName>style.visibility</p:attrName>
                                        </p:attrNameLst>
                                      </p:cBhvr>
                                      <p:to>
                                        <p:strVal val="visible"/>
                                      </p:to>
                                    </p:set>
                                    <p:animEffect filter="wipe(left)" transition="in">
                                      <p:cBhvr>
                                        <p:cTn dur="500" id="45"/>
                                        <p:tgtEl>
                                          <p:spTgt spid="10"/>
                                        </p:tgtEl>
                                      </p:cBhvr>
                                    </p:animEffect>
                                  </p:childTnLst>
                                </p:cTn>
                              </p:par>
                            </p:childTnLst>
                          </p:cTn>
                        </p:par>
                        <p:par>
                          <p:cTn fill="hold" id="46" nodeType="afterGroup">
                            <p:stCondLst>
                              <p:cond delay="5500"/>
                            </p:stCondLst>
                            <p:childTnLst>
                              <p:par>
                                <p:cTn fill="hold" grpId="0" id="47" nodeType="afterEffect" presetClass="entr" presetID="31" presetSubtype="0">
                                  <p:stCondLst>
                                    <p:cond delay="0"/>
                                  </p:stCondLst>
                                  <p:childTnLst>
                                    <p:set>
                                      <p:cBhvr>
                                        <p:cTn dur="1" fill="hold" id="48">
                                          <p:stCondLst>
                                            <p:cond delay="0"/>
                                          </p:stCondLst>
                                        </p:cTn>
                                        <p:tgtEl>
                                          <p:spTgt spid="13"/>
                                        </p:tgtEl>
                                        <p:attrNameLst>
                                          <p:attrName>style.visibility</p:attrName>
                                        </p:attrNameLst>
                                      </p:cBhvr>
                                      <p:to>
                                        <p:strVal val="visible"/>
                                      </p:to>
                                    </p:set>
                                    <p:anim calcmode="lin" valueType="num">
                                      <p:cBhvr>
                                        <p:cTn dur="1000" fill="hold" id="49"/>
                                        <p:tgtEl>
                                          <p:spTgt spid="13"/>
                                        </p:tgtEl>
                                        <p:attrNameLst>
                                          <p:attrName>ppt_w</p:attrName>
                                        </p:attrNameLst>
                                      </p:cBhvr>
                                      <p:tavLst>
                                        <p:tav tm="0">
                                          <p:val>
                                            <p:fltVal val="0"/>
                                          </p:val>
                                        </p:tav>
                                        <p:tav tm="100000">
                                          <p:val>
                                            <p:strVal val="#ppt_w"/>
                                          </p:val>
                                        </p:tav>
                                      </p:tavLst>
                                    </p:anim>
                                    <p:anim calcmode="lin" valueType="num">
                                      <p:cBhvr>
                                        <p:cTn dur="1000" fill="hold" id="50"/>
                                        <p:tgtEl>
                                          <p:spTgt spid="13"/>
                                        </p:tgtEl>
                                        <p:attrNameLst>
                                          <p:attrName>ppt_h</p:attrName>
                                        </p:attrNameLst>
                                      </p:cBhvr>
                                      <p:tavLst>
                                        <p:tav tm="0">
                                          <p:val>
                                            <p:fltVal val="0"/>
                                          </p:val>
                                        </p:tav>
                                        <p:tav tm="100000">
                                          <p:val>
                                            <p:strVal val="#ppt_h"/>
                                          </p:val>
                                        </p:tav>
                                      </p:tavLst>
                                    </p:anim>
                                    <p:anim calcmode="lin" valueType="num">
                                      <p:cBhvr>
                                        <p:cTn dur="1000" fill="hold" id="51"/>
                                        <p:tgtEl>
                                          <p:spTgt spid="13"/>
                                        </p:tgtEl>
                                        <p:attrNameLst>
                                          <p:attrName>style.rotation</p:attrName>
                                        </p:attrNameLst>
                                      </p:cBhvr>
                                      <p:tavLst>
                                        <p:tav tm="0">
                                          <p:val>
                                            <p:fltVal val="90"/>
                                          </p:val>
                                        </p:tav>
                                        <p:tav tm="100000">
                                          <p:val>
                                            <p:fltVal val="0"/>
                                          </p:val>
                                        </p:tav>
                                      </p:tavLst>
                                    </p:anim>
                                    <p:animEffect filter="fade" transition="in">
                                      <p:cBhvr>
                                        <p:cTn dur="1000" id="52"/>
                                        <p:tgtEl>
                                          <p:spTgt spid="13"/>
                                        </p:tgtEl>
                                      </p:cBhvr>
                                    </p:animEffect>
                                  </p:childTnLst>
                                </p:cTn>
                              </p:par>
                            </p:childTnLst>
                          </p:cTn>
                        </p:par>
                        <p:par>
                          <p:cTn fill="hold" id="53" nodeType="afterGroup">
                            <p:stCondLst>
                              <p:cond delay="6500"/>
                            </p:stCondLst>
                            <p:childTnLst>
                              <p:par>
                                <p:cTn fill="hold" grpId="0" id="54" nodeType="afterEffect" presetClass="entr" presetID="22" presetSubtype="8">
                                  <p:stCondLst>
                                    <p:cond delay="0"/>
                                  </p:stCondLst>
                                  <p:childTnLst>
                                    <p:set>
                                      <p:cBhvr>
                                        <p:cTn dur="1" fill="hold" id="55">
                                          <p:stCondLst>
                                            <p:cond delay="0"/>
                                          </p:stCondLst>
                                        </p:cTn>
                                        <p:tgtEl>
                                          <p:spTgt spid="19"/>
                                        </p:tgtEl>
                                        <p:attrNameLst>
                                          <p:attrName>style.visibility</p:attrName>
                                        </p:attrNameLst>
                                      </p:cBhvr>
                                      <p:to>
                                        <p:strVal val="visible"/>
                                      </p:to>
                                    </p:set>
                                    <p:animEffect filter="wipe(left)" transition="in">
                                      <p:cBhvr>
                                        <p:cTn dur="500" id="56"/>
                                        <p:tgtEl>
                                          <p:spTgt spid="19"/>
                                        </p:tgtEl>
                                      </p:cBhvr>
                                    </p:animEffect>
                                  </p:childTnLst>
                                </p:cTn>
                              </p:par>
                            </p:childTnLst>
                          </p:cTn>
                        </p:par>
                        <p:par>
                          <p:cTn fill="hold" id="57" nodeType="afterGroup">
                            <p:stCondLst>
                              <p:cond delay="7000"/>
                            </p:stCondLst>
                            <p:childTnLst>
                              <p:par>
                                <p:cTn fill="hold" grpId="0" id="58" nodeType="afterEffect" presetClass="entr" presetID="22" presetSubtype="1">
                                  <p:stCondLst>
                                    <p:cond delay="0"/>
                                  </p:stCondLst>
                                  <p:childTnLst>
                                    <p:set>
                                      <p:cBhvr>
                                        <p:cTn dur="1" fill="hold" id="59">
                                          <p:stCondLst>
                                            <p:cond delay="0"/>
                                          </p:stCondLst>
                                        </p:cTn>
                                        <p:tgtEl>
                                          <p:spTgt spid="18"/>
                                        </p:tgtEl>
                                        <p:attrNameLst>
                                          <p:attrName>style.visibility</p:attrName>
                                        </p:attrNameLst>
                                      </p:cBhvr>
                                      <p:to>
                                        <p:strVal val="visible"/>
                                      </p:to>
                                    </p:set>
                                    <p:animEffect filter="wipe(up)" transition="in">
                                      <p:cBhvr>
                                        <p:cTn dur="500" id="6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6"/>
          <p:cNvSpPr/>
          <p:nvPr/>
        </p:nvSpPr>
        <p:spPr bwMode="auto">
          <a:xfrm>
            <a:off x="2042311"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 name="Freeform 7"/>
          <p:cNvSpPr/>
          <p:nvPr/>
        </p:nvSpPr>
        <p:spPr bwMode="auto">
          <a:xfrm>
            <a:off x="2042311" y="2795262"/>
            <a:ext cx="313102" cy="591770"/>
          </a:xfrm>
          <a:custGeom>
            <a:gdLst>
              <a:gd fmla="*/ 11 w 68" name="T0"/>
              <a:gd fmla="*/ 0 h 128" name="T1"/>
              <a:gd fmla="*/ 57 w 68" name="T2"/>
              <a:gd fmla="*/ 0 h 128" name="T3"/>
              <a:gd fmla="*/ 68 w 68" name="T4"/>
              <a:gd fmla="*/ 11 h 128" name="T5"/>
              <a:gd fmla="*/ 68 w 68" name="T6"/>
              <a:gd fmla="*/ 128 h 128" name="T7"/>
              <a:gd fmla="*/ 0 w 68" name="T8"/>
              <a:gd fmla="*/ 128 h 128" name="T9"/>
              <a:gd fmla="*/ 0 w 68" name="T10"/>
              <a:gd fmla="*/ 11 h 128" name="T11"/>
              <a:gd fmla="*/ 11 w 6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6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4" name="Freeform 8"/>
          <p:cNvSpPr/>
          <p:nvPr/>
        </p:nvSpPr>
        <p:spPr bwMode="auto">
          <a:xfrm>
            <a:off x="2444629"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5" name="Freeform 9"/>
          <p:cNvSpPr/>
          <p:nvPr/>
        </p:nvSpPr>
        <p:spPr bwMode="auto">
          <a:xfrm>
            <a:off x="2845266"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6" name="Freeform 10"/>
          <p:cNvSpPr/>
          <p:nvPr/>
        </p:nvSpPr>
        <p:spPr bwMode="auto">
          <a:xfrm>
            <a:off x="3242534" y="1458299"/>
            <a:ext cx="314783" cy="1928732"/>
          </a:xfrm>
          <a:custGeom>
            <a:gdLst>
              <a:gd fmla="*/ 12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2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7" name="Freeform 11"/>
          <p:cNvSpPr/>
          <p:nvPr/>
        </p:nvSpPr>
        <p:spPr bwMode="auto">
          <a:xfrm>
            <a:off x="2444629" y="2392320"/>
            <a:ext cx="313102" cy="994713"/>
          </a:xfrm>
          <a:custGeom>
            <a:gdLst>
              <a:gd fmla="*/ 11 w 68" name="T0"/>
              <a:gd fmla="*/ 0 h 215" name="T1"/>
              <a:gd fmla="*/ 57 w 68" name="T2"/>
              <a:gd fmla="*/ 0 h 215" name="T3"/>
              <a:gd fmla="*/ 68 w 68" name="T4"/>
              <a:gd fmla="*/ 11 h 215" name="T5"/>
              <a:gd fmla="*/ 68 w 68" name="T6"/>
              <a:gd fmla="*/ 215 h 215" name="T7"/>
              <a:gd fmla="*/ 0 w 68" name="T8"/>
              <a:gd fmla="*/ 215 h 215" name="T9"/>
              <a:gd fmla="*/ 0 w 68" name="T10"/>
              <a:gd fmla="*/ 11 h 215" name="T11"/>
              <a:gd fmla="*/ 11 w 68" name="T12"/>
              <a:gd fmla="*/ 0 h 215" name="T13"/>
            </a:gdLst>
            <a:cxnLst>
              <a:cxn ang="0">
                <a:pos x="T0" y="T1"/>
              </a:cxn>
              <a:cxn ang="0">
                <a:pos x="T2" y="T3"/>
              </a:cxn>
              <a:cxn ang="0">
                <a:pos x="T4" y="T5"/>
              </a:cxn>
              <a:cxn ang="0">
                <a:pos x="T6" y="T7"/>
              </a:cxn>
              <a:cxn ang="0">
                <a:pos x="T8" y="T9"/>
              </a:cxn>
              <a:cxn ang="0">
                <a:pos x="T10" y="T11"/>
              </a:cxn>
              <a:cxn ang="0">
                <a:pos x="T12" y="T13"/>
              </a:cxn>
            </a:cxnLst>
            <a:rect b="b" l="0" r="r" t="0"/>
            <a:pathLst>
              <a:path h="215" w="68">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8" name="Freeform 12"/>
          <p:cNvSpPr/>
          <p:nvPr/>
        </p:nvSpPr>
        <p:spPr bwMode="auto">
          <a:xfrm>
            <a:off x="2845266" y="1975885"/>
            <a:ext cx="314783" cy="1411144"/>
          </a:xfrm>
          <a:custGeom>
            <a:gdLst>
              <a:gd fmla="*/ 11 w 68" name="T0"/>
              <a:gd fmla="*/ 0 h 305" name="T1"/>
              <a:gd fmla="*/ 57 w 68" name="T2"/>
              <a:gd fmla="*/ 0 h 305" name="T3"/>
              <a:gd fmla="*/ 68 w 68" name="T4"/>
              <a:gd fmla="*/ 11 h 305" name="T5"/>
              <a:gd fmla="*/ 68 w 68" name="T6"/>
              <a:gd fmla="*/ 238 h 305" name="T7"/>
              <a:gd fmla="*/ 68 w 68" name="T8"/>
              <a:gd fmla="*/ 305 h 305" name="T9"/>
              <a:gd fmla="*/ 0 w 68" name="T10"/>
              <a:gd fmla="*/ 305 h 305" name="T11"/>
              <a:gd fmla="*/ 0 w 68" name="T12"/>
              <a:gd fmla="*/ 238 h 305" name="T13"/>
              <a:gd fmla="*/ 0 w 68" name="T14"/>
              <a:gd fmla="*/ 11 h 305" name="T15"/>
              <a:gd fmla="*/ 11 w 68" name="T16"/>
              <a:gd fmla="*/ 0 h 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 w="68">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9" name="Freeform 13"/>
          <p:cNvSpPr/>
          <p:nvPr/>
        </p:nvSpPr>
        <p:spPr bwMode="auto">
          <a:xfrm>
            <a:off x="3242534" y="1702763"/>
            <a:ext cx="314783" cy="1684269"/>
          </a:xfrm>
          <a:custGeom>
            <a:gdLst>
              <a:gd fmla="*/ 12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2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10" name="Freeform 14"/>
          <p:cNvSpPr/>
          <p:nvPr/>
        </p:nvSpPr>
        <p:spPr bwMode="auto">
          <a:xfrm>
            <a:off x="4200353"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11" name="Freeform 15"/>
          <p:cNvSpPr/>
          <p:nvPr/>
        </p:nvSpPr>
        <p:spPr bwMode="auto">
          <a:xfrm>
            <a:off x="4600990"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12" name="Freeform 16"/>
          <p:cNvSpPr/>
          <p:nvPr/>
        </p:nvSpPr>
        <p:spPr bwMode="auto">
          <a:xfrm>
            <a:off x="5003309"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13" name="Freeform 17"/>
          <p:cNvSpPr/>
          <p:nvPr/>
        </p:nvSpPr>
        <p:spPr bwMode="auto">
          <a:xfrm>
            <a:off x="5405628"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14" name="Freeform 18"/>
          <p:cNvSpPr/>
          <p:nvPr/>
        </p:nvSpPr>
        <p:spPr bwMode="auto">
          <a:xfrm>
            <a:off x="4200353" y="3100420"/>
            <a:ext cx="313102" cy="286612"/>
          </a:xfrm>
          <a:custGeom>
            <a:gdLst>
              <a:gd fmla="*/ 11 w 68" name="T0"/>
              <a:gd fmla="*/ 0 h 62" name="T1"/>
              <a:gd fmla="*/ 57 w 68" name="T2"/>
              <a:gd fmla="*/ 0 h 62" name="T3"/>
              <a:gd fmla="*/ 68 w 68" name="T4"/>
              <a:gd fmla="*/ 11 h 62" name="T5"/>
              <a:gd fmla="*/ 68 w 68" name="T6"/>
              <a:gd fmla="*/ 62 h 62" name="T7"/>
              <a:gd fmla="*/ 0 w 68" name="T8"/>
              <a:gd fmla="*/ 62 h 62" name="T9"/>
              <a:gd fmla="*/ 0 w 68" name="T10"/>
              <a:gd fmla="*/ 11 h 62" name="T11"/>
              <a:gd fmla="*/ 11 w 6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68">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15" name="Freeform 19"/>
          <p:cNvSpPr/>
          <p:nvPr/>
        </p:nvSpPr>
        <p:spPr bwMode="auto">
          <a:xfrm>
            <a:off x="4600990" y="2400744"/>
            <a:ext cx="314783" cy="986284"/>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16" name="Freeform 20"/>
          <p:cNvSpPr/>
          <p:nvPr/>
        </p:nvSpPr>
        <p:spPr bwMode="auto">
          <a:xfrm>
            <a:off x="5003309" y="1702763"/>
            <a:ext cx="314783" cy="1684269"/>
          </a:xfrm>
          <a:custGeom>
            <a:gdLst>
              <a:gd fmla="*/ 11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1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17" name="Freeform 21"/>
          <p:cNvSpPr/>
          <p:nvPr/>
        </p:nvSpPr>
        <p:spPr bwMode="auto">
          <a:xfrm>
            <a:off x="5405628" y="2646898"/>
            <a:ext cx="314783" cy="740134"/>
          </a:xfrm>
          <a:custGeom>
            <a:gdLst>
              <a:gd fmla="*/ 11 w 68" name="T0"/>
              <a:gd fmla="*/ 0 h 160" name="T1"/>
              <a:gd fmla="*/ 57 w 68" name="T2"/>
              <a:gd fmla="*/ 0 h 160" name="T3"/>
              <a:gd fmla="*/ 68 w 68" name="T4"/>
              <a:gd fmla="*/ 11 h 160" name="T5"/>
              <a:gd fmla="*/ 68 w 68" name="T6"/>
              <a:gd fmla="*/ 160 h 160" name="T7"/>
              <a:gd fmla="*/ 0 w 68" name="T8"/>
              <a:gd fmla="*/ 160 h 160" name="T9"/>
              <a:gd fmla="*/ 0 w 68" name="T10"/>
              <a:gd fmla="*/ 11 h 160" name="T11"/>
              <a:gd fmla="*/ 11 w 68" name="T12"/>
              <a:gd fmla="*/ 0 h 160" name="T13"/>
            </a:gdLst>
            <a:cxnLst>
              <a:cxn ang="0">
                <a:pos x="T0" y="T1"/>
              </a:cxn>
              <a:cxn ang="0">
                <a:pos x="T2" y="T3"/>
              </a:cxn>
              <a:cxn ang="0">
                <a:pos x="T4" y="T5"/>
              </a:cxn>
              <a:cxn ang="0">
                <a:pos x="T6" y="T7"/>
              </a:cxn>
              <a:cxn ang="0">
                <a:pos x="T8" y="T9"/>
              </a:cxn>
              <a:cxn ang="0">
                <a:pos x="T10" y="T11"/>
              </a:cxn>
              <a:cxn ang="0">
                <a:pos x="T12" y="T13"/>
              </a:cxn>
            </a:cxnLst>
            <a:rect b="b" l="0" r="r" t="0"/>
            <a:pathLst>
              <a:path h="160" w="68">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18" name="Freeform 22"/>
          <p:cNvSpPr/>
          <p:nvPr/>
        </p:nvSpPr>
        <p:spPr bwMode="auto">
          <a:xfrm>
            <a:off x="6348297"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19" name="Freeform 23"/>
          <p:cNvSpPr/>
          <p:nvPr/>
        </p:nvSpPr>
        <p:spPr bwMode="auto">
          <a:xfrm>
            <a:off x="6750615"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20" name="Freeform 24"/>
          <p:cNvSpPr/>
          <p:nvPr/>
        </p:nvSpPr>
        <p:spPr bwMode="auto">
          <a:xfrm>
            <a:off x="7152930"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21" name="Freeform 25"/>
          <p:cNvSpPr/>
          <p:nvPr/>
        </p:nvSpPr>
        <p:spPr bwMode="auto">
          <a:xfrm>
            <a:off x="7553570"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22" name="Freeform 26"/>
          <p:cNvSpPr/>
          <p:nvPr/>
        </p:nvSpPr>
        <p:spPr bwMode="auto">
          <a:xfrm>
            <a:off x="7553570" y="1694331"/>
            <a:ext cx="314783" cy="1692699"/>
          </a:xfrm>
          <a:custGeom>
            <a:gdLst>
              <a:gd fmla="*/ 11 w 68" name="T0"/>
              <a:gd fmla="*/ 0 h 366" name="T1"/>
              <a:gd fmla="*/ 57 w 68" name="T2"/>
              <a:gd fmla="*/ 0 h 366" name="T3"/>
              <a:gd fmla="*/ 68 w 68" name="T4"/>
              <a:gd fmla="*/ 11 h 366" name="T5"/>
              <a:gd fmla="*/ 68 w 68" name="T6"/>
              <a:gd fmla="*/ 238 h 366" name="T7"/>
              <a:gd fmla="*/ 68 w 68" name="T8"/>
              <a:gd fmla="*/ 366 h 366" name="T9"/>
              <a:gd fmla="*/ 0 w 68" name="T10"/>
              <a:gd fmla="*/ 366 h 366" name="T11"/>
              <a:gd fmla="*/ 0 w 68" name="T12"/>
              <a:gd fmla="*/ 238 h 366" name="T13"/>
              <a:gd fmla="*/ 0 w 68" name="T14"/>
              <a:gd fmla="*/ 11 h 366" name="T15"/>
              <a:gd fmla="*/ 11 w 68" name="T16"/>
              <a:gd fmla="*/ 0 h 3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6" w="68">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23" name="Freeform 27"/>
          <p:cNvSpPr/>
          <p:nvPr/>
        </p:nvSpPr>
        <p:spPr bwMode="auto">
          <a:xfrm>
            <a:off x="7152930" y="2007923"/>
            <a:ext cx="313102" cy="1379111"/>
          </a:xfrm>
          <a:custGeom>
            <a:gdLst>
              <a:gd fmla="*/ 11 w 68" name="T0"/>
              <a:gd fmla="*/ 0 h 298" name="T1"/>
              <a:gd fmla="*/ 57 w 68" name="T2"/>
              <a:gd fmla="*/ 0 h 298" name="T3"/>
              <a:gd fmla="*/ 68 w 68" name="T4"/>
              <a:gd fmla="*/ 11 h 298" name="T5"/>
              <a:gd fmla="*/ 68 w 68" name="T6"/>
              <a:gd fmla="*/ 238 h 298" name="T7"/>
              <a:gd fmla="*/ 68 w 68" name="T8"/>
              <a:gd fmla="*/ 298 h 298" name="T9"/>
              <a:gd fmla="*/ 0 w 68" name="T10"/>
              <a:gd fmla="*/ 298 h 298" name="T11"/>
              <a:gd fmla="*/ 0 w 68" name="T12"/>
              <a:gd fmla="*/ 238 h 298" name="T13"/>
              <a:gd fmla="*/ 0 w 68" name="T14"/>
              <a:gd fmla="*/ 11 h 298" name="T15"/>
              <a:gd fmla="*/ 11 w 68" name="T16"/>
              <a:gd fmla="*/ 0 h 2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8" w="6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24" name="Freeform 28"/>
          <p:cNvSpPr/>
          <p:nvPr/>
        </p:nvSpPr>
        <p:spPr bwMode="auto">
          <a:xfrm>
            <a:off x="6750615" y="2400744"/>
            <a:ext cx="313102" cy="986284"/>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25" name="Freeform 29"/>
          <p:cNvSpPr/>
          <p:nvPr/>
        </p:nvSpPr>
        <p:spPr bwMode="auto">
          <a:xfrm>
            <a:off x="6348297" y="2808751"/>
            <a:ext cx="314783" cy="578283"/>
          </a:xfrm>
          <a:custGeom>
            <a:gdLst>
              <a:gd fmla="*/ 11 w 68" name="T0"/>
              <a:gd fmla="*/ 0 h 125" name="T1"/>
              <a:gd fmla="*/ 57 w 68" name="T2"/>
              <a:gd fmla="*/ 0 h 125" name="T3"/>
              <a:gd fmla="*/ 68 w 68" name="T4"/>
              <a:gd fmla="*/ 11 h 125" name="T5"/>
              <a:gd fmla="*/ 68 w 68" name="T6"/>
              <a:gd fmla="*/ 125 h 125" name="T7"/>
              <a:gd fmla="*/ 0 w 68" name="T8"/>
              <a:gd fmla="*/ 125 h 125" name="T9"/>
              <a:gd fmla="*/ 0 w 68" name="T10"/>
              <a:gd fmla="*/ 11 h 125" name="T11"/>
              <a:gd fmla="*/ 11 w 68" name="T12"/>
              <a:gd fmla="*/ 0 h 125" name="T13"/>
            </a:gdLst>
            <a:cxnLst>
              <a:cxn ang="0">
                <a:pos x="T0" y="T1"/>
              </a:cxn>
              <a:cxn ang="0">
                <a:pos x="T2" y="T3"/>
              </a:cxn>
              <a:cxn ang="0">
                <a:pos x="T4" y="T5"/>
              </a:cxn>
              <a:cxn ang="0">
                <a:pos x="T6" y="T7"/>
              </a:cxn>
              <a:cxn ang="0">
                <a:pos x="T8" y="T9"/>
              </a:cxn>
              <a:cxn ang="0">
                <a:pos x="T10" y="T11"/>
              </a:cxn>
              <a:cxn ang="0">
                <a:pos x="T12" y="T13"/>
              </a:cxn>
            </a:cxnLst>
            <a:rect b="b" l="0" r="r" t="0"/>
            <a:pathLst>
              <a:path h="125" w="68">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26" name="Freeform 30"/>
          <p:cNvSpPr/>
          <p:nvPr/>
        </p:nvSpPr>
        <p:spPr bwMode="auto">
          <a:xfrm>
            <a:off x="8612392" y="1458299"/>
            <a:ext cx="314783" cy="1928732"/>
          </a:xfrm>
          <a:custGeom>
            <a:gdLst>
              <a:gd fmla="*/ 11 w 68" name="T0"/>
              <a:gd fmla="*/ 0 h 417" name="T1"/>
              <a:gd fmla="*/ 56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27" name="Freeform 31"/>
          <p:cNvSpPr/>
          <p:nvPr/>
        </p:nvSpPr>
        <p:spPr bwMode="auto">
          <a:xfrm>
            <a:off x="9009662"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28" name="Freeform 32"/>
          <p:cNvSpPr/>
          <p:nvPr/>
        </p:nvSpPr>
        <p:spPr bwMode="auto">
          <a:xfrm>
            <a:off x="9411976"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29" name="Freeform 33"/>
          <p:cNvSpPr/>
          <p:nvPr/>
        </p:nvSpPr>
        <p:spPr bwMode="auto">
          <a:xfrm>
            <a:off x="9814296"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0" name="Freeform 34"/>
          <p:cNvSpPr/>
          <p:nvPr/>
        </p:nvSpPr>
        <p:spPr bwMode="auto">
          <a:xfrm>
            <a:off x="9814296" y="1712878"/>
            <a:ext cx="313102" cy="1674155"/>
          </a:xfrm>
          <a:custGeom>
            <a:gdLst>
              <a:gd fmla="*/ 11 w 68" name="T0"/>
              <a:gd fmla="*/ 0 h 362" name="T1"/>
              <a:gd fmla="*/ 57 w 68" name="T2"/>
              <a:gd fmla="*/ 0 h 362" name="T3"/>
              <a:gd fmla="*/ 68 w 68" name="T4"/>
              <a:gd fmla="*/ 11 h 362" name="T5"/>
              <a:gd fmla="*/ 68 w 68" name="T6"/>
              <a:gd fmla="*/ 238 h 362" name="T7"/>
              <a:gd fmla="*/ 68 w 68" name="T8"/>
              <a:gd fmla="*/ 362 h 362" name="T9"/>
              <a:gd fmla="*/ 0 w 68" name="T10"/>
              <a:gd fmla="*/ 362 h 362" name="T11"/>
              <a:gd fmla="*/ 0 w 68" name="T12"/>
              <a:gd fmla="*/ 238 h 362" name="T13"/>
              <a:gd fmla="*/ 0 w 68" name="T14"/>
              <a:gd fmla="*/ 11 h 362" name="T15"/>
              <a:gd fmla="*/ 11 w 68" name="T16"/>
              <a:gd fmla="*/ 0 h 3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2" w="68">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1" name="Freeform 35"/>
          <p:cNvSpPr/>
          <p:nvPr/>
        </p:nvSpPr>
        <p:spPr bwMode="auto">
          <a:xfrm>
            <a:off x="9411976" y="1859554"/>
            <a:ext cx="313102" cy="1527474"/>
          </a:xfrm>
          <a:custGeom>
            <a:gdLst>
              <a:gd fmla="*/ 11 w 68" name="T0"/>
              <a:gd fmla="*/ 0 h 330" name="T1"/>
              <a:gd fmla="*/ 57 w 68" name="T2"/>
              <a:gd fmla="*/ 0 h 330" name="T3"/>
              <a:gd fmla="*/ 68 w 68" name="T4"/>
              <a:gd fmla="*/ 11 h 330" name="T5"/>
              <a:gd fmla="*/ 68 w 68" name="T6"/>
              <a:gd fmla="*/ 238 h 330" name="T7"/>
              <a:gd fmla="*/ 68 w 68" name="T8"/>
              <a:gd fmla="*/ 330 h 330" name="T9"/>
              <a:gd fmla="*/ 0 w 68" name="T10"/>
              <a:gd fmla="*/ 330 h 330" name="T11"/>
              <a:gd fmla="*/ 0 w 68" name="T12"/>
              <a:gd fmla="*/ 238 h 330" name="T13"/>
              <a:gd fmla="*/ 0 w 68" name="T14"/>
              <a:gd fmla="*/ 11 h 330" name="T15"/>
              <a:gd fmla="*/ 11 w 68" name="T16"/>
              <a:gd fmla="*/ 0 h 3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0" w="68">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2" name="Freeform 36"/>
          <p:cNvSpPr/>
          <p:nvPr/>
        </p:nvSpPr>
        <p:spPr bwMode="auto">
          <a:xfrm>
            <a:off x="9009662" y="2975658"/>
            <a:ext cx="314783" cy="411373"/>
          </a:xfrm>
          <a:custGeom>
            <a:gdLst>
              <a:gd fmla="*/ 11 w 68" name="T0"/>
              <a:gd fmla="*/ 0 h 89" name="T1"/>
              <a:gd fmla="*/ 57 w 68" name="T2"/>
              <a:gd fmla="*/ 0 h 89" name="T3"/>
              <a:gd fmla="*/ 68 w 68" name="T4"/>
              <a:gd fmla="*/ 11 h 89" name="T5"/>
              <a:gd fmla="*/ 68 w 68" name="T6"/>
              <a:gd fmla="*/ 89 h 89" name="T7"/>
              <a:gd fmla="*/ 0 w 68" name="T8"/>
              <a:gd fmla="*/ 89 h 89" name="T9"/>
              <a:gd fmla="*/ 0 w 68" name="T10"/>
              <a:gd fmla="*/ 11 h 89" name="T11"/>
              <a:gd fmla="*/ 11 w 68"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68">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3" name="Freeform 37"/>
          <p:cNvSpPr/>
          <p:nvPr/>
        </p:nvSpPr>
        <p:spPr bwMode="auto">
          <a:xfrm>
            <a:off x="8612392" y="2211919"/>
            <a:ext cx="314783" cy="1175111"/>
          </a:xfrm>
          <a:custGeom>
            <a:gdLst>
              <a:gd fmla="*/ 11 w 68" name="T0"/>
              <a:gd fmla="*/ 0 h 254" name="T1"/>
              <a:gd fmla="*/ 56 w 68" name="T2"/>
              <a:gd fmla="*/ 0 h 254" name="T3"/>
              <a:gd fmla="*/ 68 w 68" name="T4"/>
              <a:gd fmla="*/ 11 h 254" name="T5"/>
              <a:gd fmla="*/ 68 w 68" name="T6"/>
              <a:gd fmla="*/ 238 h 254" name="T7"/>
              <a:gd fmla="*/ 68 w 68" name="T8"/>
              <a:gd fmla="*/ 254 h 254" name="T9"/>
              <a:gd fmla="*/ 0 w 68" name="T10"/>
              <a:gd fmla="*/ 254 h 254" name="T11"/>
              <a:gd fmla="*/ 0 w 68" name="T12"/>
              <a:gd fmla="*/ 238 h 254" name="T13"/>
              <a:gd fmla="*/ 0 w 68" name="T14"/>
              <a:gd fmla="*/ 11 h 254" name="T15"/>
              <a:gd fmla="*/ 11 w 68" name="T16"/>
              <a:gd fmla="*/ 0 h 2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4" w="68">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4" name="Oval 38"/>
          <p:cNvSpPr>
            <a:spLocks noChangeArrowheads="1"/>
          </p:cNvSpPr>
          <p:nvPr/>
        </p:nvSpPr>
        <p:spPr bwMode="auto">
          <a:xfrm>
            <a:off x="2385995" y="3708545"/>
            <a:ext cx="794537" cy="798459"/>
          </a:xfrm>
          <a:prstGeom prst="ellipse">
            <a:avLst/>
          </a:prstGeom>
          <a:solidFill>
            <a:schemeClr val="bg1"/>
          </a:solidFill>
          <a:ln cap="flat" w="12700">
            <a:solidFill>
              <a:schemeClr val="accent1"/>
            </a:solidFill>
            <a:prstDash val="solid"/>
            <a:miter lim="800000"/>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5" name="Freeform 39"/>
          <p:cNvSpPr>
            <a:spLocks noEditPoints="1"/>
          </p:cNvSpPr>
          <p:nvPr/>
        </p:nvSpPr>
        <p:spPr bwMode="auto">
          <a:xfrm>
            <a:off x="2575075" y="3894048"/>
            <a:ext cx="421428" cy="427458"/>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6" name="Oval 40"/>
          <p:cNvSpPr>
            <a:spLocks noChangeArrowheads="1"/>
          </p:cNvSpPr>
          <p:nvPr/>
        </p:nvSpPr>
        <p:spPr bwMode="auto">
          <a:xfrm>
            <a:off x="4553582" y="3708545"/>
            <a:ext cx="797222" cy="798459"/>
          </a:xfrm>
          <a:prstGeom prst="ellipse">
            <a:avLst/>
          </a:prstGeom>
          <a:solidFill>
            <a:schemeClr val="bg1"/>
          </a:solidFill>
          <a:ln cap="flat" w="12700">
            <a:solidFill>
              <a:schemeClr val="accent2"/>
            </a:solidFill>
            <a:prstDash val="solid"/>
            <a:miter lim="800000"/>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7" name="Oval 41"/>
          <p:cNvSpPr>
            <a:spLocks noChangeArrowheads="1"/>
          </p:cNvSpPr>
          <p:nvPr/>
        </p:nvSpPr>
        <p:spPr bwMode="auto">
          <a:xfrm>
            <a:off x="6710498" y="3708545"/>
            <a:ext cx="794537" cy="798459"/>
          </a:xfrm>
          <a:prstGeom prst="ellipse">
            <a:avLst/>
          </a:prstGeom>
          <a:solidFill>
            <a:schemeClr val="bg1"/>
          </a:solidFill>
          <a:ln cap="flat" w="12700">
            <a:solidFill>
              <a:schemeClr val="accent3"/>
            </a:solidFill>
            <a:prstDash val="solid"/>
            <a:miter lim="800000"/>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8" name="Oval 42"/>
          <p:cNvSpPr>
            <a:spLocks noChangeArrowheads="1"/>
          </p:cNvSpPr>
          <p:nvPr/>
        </p:nvSpPr>
        <p:spPr bwMode="auto">
          <a:xfrm>
            <a:off x="8948919" y="3708545"/>
            <a:ext cx="794537" cy="798459"/>
          </a:xfrm>
          <a:prstGeom prst="ellipse">
            <a:avLst/>
          </a:prstGeom>
          <a:solidFill>
            <a:schemeClr val="bg1"/>
          </a:solidFill>
          <a:ln cap="flat" w="12700">
            <a:solidFill>
              <a:schemeClr val="accent4"/>
            </a:solidFill>
            <a:prstDash val="solid"/>
            <a:miter lim="800000"/>
          </a:ln>
          <a:extLst/>
        </p:spPr>
        <p:txBody>
          <a:bodyPr anchor="t" anchorCtr="0" bIns="48491" compatLnSpc="1" lIns="96983" numCol="1" rIns="96983" tIns="48491" vert="horz" wrap="square">
            <a:prstTxWarp prst="textNoShape">
              <a:avLst/>
            </a:prstTxWarp>
          </a:bodyPr>
          <a:lstStyle/>
          <a:p>
            <a:endParaRPr altLang="en-US" lang="zh-CN" sz="3199"/>
          </a:p>
        </p:txBody>
      </p:sp>
      <p:sp>
        <p:nvSpPr>
          <p:cNvPr id="39" name="Freeform 43"/>
          <p:cNvSpPr>
            <a:spLocks noEditPoints="1"/>
          </p:cNvSpPr>
          <p:nvPr/>
        </p:nvSpPr>
        <p:spPr bwMode="auto">
          <a:xfrm>
            <a:off x="6940159" y="3974699"/>
            <a:ext cx="330162" cy="266157"/>
          </a:xfrm>
          <a:custGeom>
            <a:gdLst>
              <a:gd fmla="*/ 25 w 45" name="T0"/>
              <a:gd fmla="*/ 23 h 36" name="T1"/>
              <a:gd fmla="*/ 25 w 45" name="T2"/>
              <a:gd fmla="*/ 24 h 36" name="T3"/>
              <a:gd fmla="*/ 24 w 45" name="T4"/>
              <a:gd fmla="*/ 24 h 36" name="T5"/>
              <a:gd fmla="*/ 23 w 45" name="T6"/>
              <a:gd fmla="*/ 24 h 36" name="T7"/>
              <a:gd fmla="*/ 21 w 45" name="T8"/>
              <a:gd fmla="*/ 24 h 36" name="T9"/>
              <a:gd fmla="*/ 21 w 45" name="T10"/>
              <a:gd fmla="*/ 24 h 36" name="T11"/>
              <a:gd fmla="*/ 21 w 45" name="T12"/>
              <a:gd fmla="*/ 23 h 36" name="T13"/>
              <a:gd fmla="*/ 0 w 45" name="T14"/>
              <a:gd fmla="*/ 16 h 36" name="T15"/>
              <a:gd fmla="*/ 0 w 45" name="T16"/>
              <a:gd fmla="*/ 29 h 36" name="T17"/>
              <a:gd fmla="*/ 7 w 45" name="T18"/>
              <a:gd fmla="*/ 36 h 36" name="T19"/>
              <a:gd fmla="*/ 23 w 45" name="T20"/>
              <a:gd fmla="*/ 36 h 36" name="T21"/>
              <a:gd fmla="*/ 38 w 45" name="T22"/>
              <a:gd fmla="*/ 36 h 36" name="T23"/>
              <a:gd fmla="*/ 45 w 45" name="T24"/>
              <a:gd fmla="*/ 29 h 36" name="T25"/>
              <a:gd fmla="*/ 45 w 45" name="T26"/>
              <a:gd fmla="*/ 16 h 36" name="T27"/>
              <a:gd fmla="*/ 25 w 45" name="T28"/>
              <a:gd fmla="*/ 23 h 36" name="T29"/>
              <a:gd fmla="*/ 23 w 45" name="T30"/>
              <a:gd fmla="*/ 21 h 36" name="T31"/>
              <a:gd fmla="*/ 23 w 45" name="T32"/>
              <a:gd fmla="*/ 21 h 36" name="T33"/>
              <a:gd fmla="*/ 24 w 45" name="T34"/>
              <a:gd fmla="*/ 21 h 36" name="T35"/>
              <a:gd fmla="*/ 24 w 45" name="T36"/>
              <a:gd fmla="*/ 23 h 36" name="T37"/>
              <a:gd fmla="*/ 23 w 45" name="T38"/>
              <a:gd fmla="*/ 24 h 36" name="T39"/>
              <a:gd fmla="*/ 23 w 45" name="T40"/>
              <a:gd fmla="*/ 24 h 36" name="T41"/>
              <a:gd fmla="*/ 22 w 45" name="T42"/>
              <a:gd fmla="*/ 24 h 36" name="T43"/>
              <a:gd fmla="*/ 21 w 45" name="T44"/>
              <a:gd fmla="*/ 23 h 36" name="T45"/>
              <a:gd fmla="*/ 21 w 45" name="T46"/>
              <a:gd fmla="*/ 21 h 36" name="T47"/>
              <a:gd fmla="*/ 22 w 45" name="T48"/>
              <a:gd fmla="*/ 21 h 36" name="T49"/>
              <a:gd fmla="*/ 23 w 45" name="T50"/>
              <a:gd fmla="*/ 21 h 36" name="T51"/>
              <a:gd fmla="*/ 21 w 45" name="T52"/>
              <a:gd fmla="*/ 21 h 36" name="T53"/>
              <a:gd fmla="*/ 21 w 45" name="T54"/>
              <a:gd fmla="*/ 22 h 36" name="T55"/>
              <a:gd fmla="*/ 0 w 45" name="T56"/>
              <a:gd fmla="*/ 15 h 36" name="T57"/>
              <a:gd fmla="*/ 7 w 45" name="T58"/>
              <a:gd fmla="*/ 9 h 36" name="T59"/>
              <a:gd fmla="*/ 23 w 45" name="T60"/>
              <a:gd fmla="*/ 9 h 36" name="T61"/>
              <a:gd fmla="*/ 38 w 45" name="T62"/>
              <a:gd fmla="*/ 9 h 36" name="T63"/>
              <a:gd fmla="*/ 45 w 45" name="T64"/>
              <a:gd fmla="*/ 15 h 36" name="T65"/>
              <a:gd fmla="*/ 25 w 45" name="T66"/>
              <a:gd fmla="*/ 22 h 36" name="T67"/>
              <a:gd fmla="*/ 25 w 45" name="T68"/>
              <a:gd fmla="*/ 21 h 36" name="T69"/>
              <a:gd fmla="*/ 24 w 45" name="T70"/>
              <a:gd fmla="*/ 20 h 36" name="T71"/>
              <a:gd fmla="*/ 23 w 45" name="T72"/>
              <a:gd fmla="*/ 20 h 36" name="T73"/>
              <a:gd fmla="*/ 21 w 45" name="T74"/>
              <a:gd fmla="*/ 20 h 36" name="T75"/>
              <a:gd fmla="*/ 21 w 45" name="T76"/>
              <a:gd fmla="*/ 21 h 36" name="T77"/>
              <a:gd fmla="*/ 23 w 45" name="T78"/>
              <a:gd fmla="*/ 1 h 36" name="T79"/>
              <a:gd fmla="*/ 23 w 45" name="T80"/>
              <a:gd fmla="*/ 1 h 36" name="T81"/>
              <a:gd fmla="*/ 30 w 45" name="T82"/>
              <a:gd fmla="*/ 8 h 36" name="T83"/>
              <a:gd fmla="*/ 31 w 45" name="T84"/>
              <a:gd fmla="*/ 8 h 36" name="T85"/>
              <a:gd fmla="*/ 23 w 45" name="T86"/>
              <a:gd fmla="*/ 0 h 36" name="T87"/>
              <a:gd fmla="*/ 23 w 45" name="T88"/>
              <a:gd fmla="*/ 0 h 36" name="T89"/>
              <a:gd fmla="*/ 14 w 45" name="T90"/>
              <a:gd fmla="*/ 8 h 36" name="T91"/>
              <a:gd fmla="*/ 16 w 45" name="T92"/>
              <a:gd fmla="*/ 8 h 36" name="T93"/>
              <a:gd fmla="*/ 23 w 45" name="T94"/>
              <a:gd fmla="*/ 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40" name="Freeform 44"/>
          <p:cNvSpPr>
            <a:spLocks noEditPoints="1"/>
          </p:cNvSpPr>
          <p:nvPr/>
        </p:nvSpPr>
        <p:spPr bwMode="auto">
          <a:xfrm>
            <a:off x="4723188" y="3909676"/>
            <a:ext cx="456324" cy="397886"/>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41" name="Freeform 45"/>
          <p:cNvSpPr>
            <a:spLocks noEditPoints="1"/>
          </p:cNvSpPr>
          <p:nvPr/>
        </p:nvSpPr>
        <p:spPr bwMode="auto">
          <a:xfrm>
            <a:off x="9177077" y="3917058"/>
            <a:ext cx="338219" cy="376377"/>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a:extLst/>
        </p:spPr>
        <p:txBody>
          <a:bodyPr anchor="t" anchorCtr="0" bIns="48491" compatLnSpc="1" lIns="96983" numCol="1" rIns="96983" tIns="48491" vert="horz" wrap="square">
            <a:prstTxWarp prst="textNoShape">
              <a:avLst/>
            </a:prstTxWarp>
          </a:bodyPr>
          <a:lstStyle/>
          <a:p>
            <a:endParaRPr altLang="en-US" lang="zh-CN" sz="3199"/>
          </a:p>
        </p:txBody>
      </p:sp>
      <p:sp>
        <p:nvSpPr>
          <p:cNvPr id="42" name="TextBox 41"/>
          <p:cNvSpPr txBox="1"/>
          <p:nvPr/>
        </p:nvSpPr>
        <p:spPr>
          <a:xfrm>
            <a:off x="1869359" y="4964771"/>
            <a:ext cx="1876566" cy="1214074"/>
          </a:xfrm>
          <a:prstGeom prst="rect">
            <a:avLst/>
          </a:prstGeom>
          <a:noFill/>
        </p:spPr>
        <p:txBody>
          <a:bodyPr bIns="48491" lIns="96983" rIns="96983" rtlCol="0" tIns="48491" wrap="square">
            <a:spAutoFit/>
          </a:bodyPr>
          <a:lstStyle/>
          <a:p>
            <a:pPr>
              <a:buNone/>
            </a:pPr>
            <a:r>
              <a:rPr altLang="en-US" lang="zh-CN" sz="1466">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a:t>
            </a:r>
          </a:p>
        </p:txBody>
      </p:sp>
      <p:sp>
        <p:nvSpPr>
          <p:cNvPr id="43" name="TextBox 42"/>
          <p:cNvSpPr txBox="1"/>
          <p:nvPr/>
        </p:nvSpPr>
        <p:spPr>
          <a:xfrm>
            <a:off x="2198909" y="4620583"/>
            <a:ext cx="1881393" cy="281535"/>
          </a:xfrm>
          <a:prstGeom prst="rect">
            <a:avLst/>
          </a:prstGeom>
          <a:noFill/>
        </p:spPr>
        <p:txBody>
          <a:bodyPr anchor="t" bIns="0" lIns="96983" rIns="96983" rtlCol="0" tIns="0" wrap="square">
            <a:spAutoFit/>
          </a:bodyPr>
          <a:lstStyle/>
          <a:p>
            <a:r>
              <a:rPr altLang="en-US" b="1" baseline="-3000" lang="zh-CN" sz="2799">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44" name="TextBox 43"/>
          <p:cNvSpPr txBox="1"/>
          <p:nvPr/>
        </p:nvSpPr>
        <p:spPr>
          <a:xfrm>
            <a:off x="4052172" y="4964771"/>
            <a:ext cx="1876566" cy="1214074"/>
          </a:xfrm>
          <a:prstGeom prst="rect">
            <a:avLst/>
          </a:prstGeom>
          <a:noFill/>
        </p:spPr>
        <p:txBody>
          <a:bodyPr bIns="48491" lIns="96983" rIns="96983" rtlCol="0" tIns="48491" wrap="square">
            <a:spAutoFit/>
          </a:bodyPr>
          <a:lstStyle/>
          <a:p>
            <a:pPr algn="just"/>
            <a:r>
              <a:rPr altLang="en-US" lang="zh-CN" sz="1466">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a:t>
            </a:r>
          </a:p>
        </p:txBody>
      </p:sp>
      <p:sp>
        <p:nvSpPr>
          <p:cNvPr id="45" name="TextBox 44"/>
          <p:cNvSpPr txBox="1"/>
          <p:nvPr/>
        </p:nvSpPr>
        <p:spPr>
          <a:xfrm>
            <a:off x="4406580" y="4660879"/>
            <a:ext cx="1881393" cy="281535"/>
          </a:xfrm>
          <a:prstGeom prst="rect">
            <a:avLst/>
          </a:prstGeom>
          <a:noFill/>
        </p:spPr>
        <p:txBody>
          <a:bodyPr anchor="t" bIns="0" lIns="96983" rIns="96983" rtlCol="0" tIns="0" wrap="square">
            <a:spAutoFit/>
          </a:bodyPr>
          <a:lstStyle/>
          <a:p>
            <a:r>
              <a:rPr altLang="en-US" b="1" baseline="-3000" lang="zh-CN" sz="2799">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46" name="TextBox 45"/>
          <p:cNvSpPr txBox="1"/>
          <p:nvPr/>
        </p:nvSpPr>
        <p:spPr>
          <a:xfrm>
            <a:off x="6205643" y="4964771"/>
            <a:ext cx="1876566" cy="1214074"/>
          </a:xfrm>
          <a:prstGeom prst="rect">
            <a:avLst/>
          </a:prstGeom>
          <a:noFill/>
        </p:spPr>
        <p:txBody>
          <a:bodyPr bIns="48491" lIns="96983" rIns="96983" rtlCol="0" tIns="48491" wrap="square">
            <a:spAutoFit/>
          </a:bodyPr>
          <a:lstStyle/>
          <a:p>
            <a:pPr algn="just"/>
            <a:r>
              <a:rPr altLang="en-US" lang="zh-CN" sz="1466">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a:t>
            </a:r>
          </a:p>
        </p:txBody>
      </p:sp>
      <p:sp>
        <p:nvSpPr>
          <p:cNvPr id="47" name="TextBox 46"/>
          <p:cNvSpPr txBox="1"/>
          <p:nvPr/>
        </p:nvSpPr>
        <p:spPr>
          <a:xfrm>
            <a:off x="6518264" y="4660879"/>
            <a:ext cx="1881393" cy="281535"/>
          </a:xfrm>
          <a:prstGeom prst="rect">
            <a:avLst/>
          </a:prstGeom>
          <a:noFill/>
        </p:spPr>
        <p:txBody>
          <a:bodyPr anchor="t" bIns="0" lIns="96983" rIns="96983" rtlCol="0" tIns="0" wrap="square">
            <a:spAutoFit/>
          </a:bodyPr>
          <a:lstStyle/>
          <a:p>
            <a:r>
              <a:rPr altLang="en-US" b="1" baseline="-3000" lang="zh-CN" sz="2799">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48" name="TextBox 47"/>
          <p:cNvSpPr txBox="1"/>
          <p:nvPr/>
        </p:nvSpPr>
        <p:spPr>
          <a:xfrm>
            <a:off x="8442805" y="4982233"/>
            <a:ext cx="1876566" cy="1214074"/>
          </a:xfrm>
          <a:prstGeom prst="rect">
            <a:avLst/>
          </a:prstGeom>
          <a:noFill/>
        </p:spPr>
        <p:txBody>
          <a:bodyPr bIns="48491" lIns="96983" rIns="96983" rtlCol="0" tIns="48491" wrap="square">
            <a:spAutoFit/>
          </a:bodyPr>
          <a:lstStyle/>
          <a:p>
            <a:pPr algn="just"/>
            <a:r>
              <a:rPr altLang="en-US" lang="zh-CN" sz="1466">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a:t>
            </a:r>
          </a:p>
        </p:txBody>
      </p:sp>
      <p:sp>
        <p:nvSpPr>
          <p:cNvPr id="49" name="TextBox 48"/>
          <p:cNvSpPr txBox="1"/>
          <p:nvPr/>
        </p:nvSpPr>
        <p:spPr>
          <a:xfrm>
            <a:off x="8821920" y="4660879"/>
            <a:ext cx="1881393" cy="281535"/>
          </a:xfrm>
          <a:prstGeom prst="rect">
            <a:avLst/>
          </a:prstGeom>
          <a:noFill/>
        </p:spPr>
        <p:txBody>
          <a:bodyPr anchor="t" bIns="0" lIns="96983" rIns="96983" rtlCol="0" tIns="0" wrap="square">
            <a:spAutoFit/>
          </a:bodyPr>
          <a:lstStyle/>
          <a:p>
            <a:r>
              <a:rPr altLang="en-US" b="1" baseline="-3000" lang="zh-CN" sz="2799">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57" name="标题 56"/>
          <p:cNvSpPr>
            <a:spLocks noGrp="1"/>
          </p:cNvSpPr>
          <p:nvPr>
            <p:ph type="title"/>
          </p:nvPr>
        </p:nvSpPr>
        <p:spPr/>
        <p:txBody>
          <a:bodyPr>
            <a:normAutofit/>
          </a:bodyPr>
          <a:lstStyle/>
          <a:p>
            <a:r>
              <a:rPr altLang="en-US" lang="zh-CN"/>
              <a:t>单击此处添加标题</a:t>
            </a:r>
          </a:p>
        </p:txBody>
      </p:sp>
    </p:spTree>
    <p:extLst>
      <p:ext uri="{BB962C8B-B14F-4D97-AF65-F5344CB8AC3E}">
        <p14:creationId val="327231182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5"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anim calcmode="lin" valueType="num">
                                      <p:cBhvr>
                                        <p:cTn dur="500" fill="hold" id="8"/>
                                        <p:tgtEl>
                                          <p:spTgt spid="34"/>
                                        </p:tgtEl>
                                        <p:attrNameLst>
                                          <p:attrName>ppt_w</p:attrName>
                                        </p:attrNameLst>
                                      </p:cBhvr>
                                      <p:tavLst>
                                        <p:tav fmla="#ppt_w*sin(2.5*pi*$)" tm="0">
                                          <p:val>
                                            <p:fltVal val="0"/>
                                          </p:val>
                                        </p:tav>
                                        <p:tav tm="100000">
                                          <p:val>
                                            <p:fltVal val="1"/>
                                          </p:val>
                                        </p:tav>
                                      </p:tavLst>
                                    </p:anim>
                                    <p:anim calcmode="lin" valueType="num">
                                      <p:cBhvr>
                                        <p:cTn dur="500" fill="hold" id="9"/>
                                        <p:tgtEl>
                                          <p:spTgt spid="34"/>
                                        </p:tgtEl>
                                        <p:attrNameLst>
                                          <p:attrName>ppt_h</p:attrName>
                                        </p:attrNameLst>
                                      </p:cBhvr>
                                      <p:tavLst>
                                        <p:tav tm="0">
                                          <p:val>
                                            <p:strVal val="#ppt_h"/>
                                          </p:val>
                                        </p:tav>
                                        <p:tav tm="100000">
                                          <p:val>
                                            <p:strVal val="#ppt_h"/>
                                          </p:val>
                                        </p:tav>
                                      </p:tavLst>
                                    </p:anim>
                                  </p:childTnLst>
                                </p:cTn>
                              </p:par>
                              <p:par>
                                <p:cTn fill="hold" grpId="0" id="10" nodeType="withEffect" presetClass="entr" presetID="45" presetSubtype="0">
                                  <p:stCondLst>
                                    <p:cond delay="0"/>
                                  </p:stCondLst>
                                  <p:childTnLst>
                                    <p:set>
                                      <p:cBhvr>
                                        <p:cTn dur="1" fill="hold" id="11">
                                          <p:stCondLst>
                                            <p:cond delay="0"/>
                                          </p:stCondLst>
                                        </p:cTn>
                                        <p:tgtEl>
                                          <p:spTgt spid="35"/>
                                        </p:tgtEl>
                                        <p:attrNameLst>
                                          <p:attrName>style.visibility</p:attrName>
                                        </p:attrNameLst>
                                      </p:cBhvr>
                                      <p:to>
                                        <p:strVal val="visible"/>
                                      </p:to>
                                    </p:set>
                                    <p:animEffect filter="fade" transition="in">
                                      <p:cBhvr>
                                        <p:cTn dur="500" id="12"/>
                                        <p:tgtEl>
                                          <p:spTgt spid="35"/>
                                        </p:tgtEl>
                                      </p:cBhvr>
                                    </p:animEffect>
                                    <p:anim calcmode="lin" valueType="num">
                                      <p:cBhvr>
                                        <p:cTn dur="500" fill="hold" id="13"/>
                                        <p:tgtEl>
                                          <p:spTgt spid="35"/>
                                        </p:tgtEl>
                                        <p:attrNameLst>
                                          <p:attrName>ppt_w</p:attrName>
                                        </p:attrNameLst>
                                      </p:cBhvr>
                                      <p:tavLst>
                                        <p:tav fmla="#ppt_w*sin(2.5*pi*$)" tm="0">
                                          <p:val>
                                            <p:fltVal val="0"/>
                                          </p:val>
                                        </p:tav>
                                        <p:tav tm="100000">
                                          <p:val>
                                            <p:fltVal val="1"/>
                                          </p:val>
                                        </p:tav>
                                      </p:tavLst>
                                    </p:anim>
                                    <p:anim calcmode="lin" valueType="num">
                                      <p:cBhvr>
                                        <p:cTn dur="500" fill="hold" id="14"/>
                                        <p:tgtEl>
                                          <p:spTgt spid="35"/>
                                        </p:tgtEl>
                                        <p:attrNameLst>
                                          <p:attrName>ppt_h</p:attrName>
                                        </p:attrNameLst>
                                      </p:cBhvr>
                                      <p:tavLst>
                                        <p:tav tm="0">
                                          <p:val>
                                            <p:strVal val="#ppt_h"/>
                                          </p:val>
                                        </p:tav>
                                        <p:tav tm="100000">
                                          <p:val>
                                            <p:strVal val="#ppt_h"/>
                                          </p:val>
                                        </p:tav>
                                      </p:tavLst>
                                    </p:anim>
                                  </p:childTnLst>
                                </p:cTn>
                              </p:par>
                            </p:childTnLst>
                          </p:cTn>
                        </p:par>
                        <p:par>
                          <p:cTn fill="hold" id="15" nodeType="afterGroup">
                            <p:stCondLst>
                              <p:cond delay="500"/>
                            </p:stCondLst>
                            <p:childTnLst>
                              <p:par>
                                <p:cTn fill="hold" grpId="0" id="16" nodeType="afterEffect" presetClass="entr" presetID="47" presetSubtype="0">
                                  <p:stCondLst>
                                    <p:cond delay="0"/>
                                  </p:stCondLst>
                                  <p:childTnLst>
                                    <p:set>
                                      <p:cBhvr>
                                        <p:cTn dur="1" fill="hold" id="17">
                                          <p:stCondLst>
                                            <p:cond delay="0"/>
                                          </p:stCondLst>
                                        </p:cTn>
                                        <p:tgtEl>
                                          <p:spTgt spid="43"/>
                                        </p:tgtEl>
                                        <p:attrNameLst>
                                          <p:attrName>style.visibility</p:attrName>
                                        </p:attrNameLst>
                                      </p:cBhvr>
                                      <p:to>
                                        <p:strVal val="visible"/>
                                      </p:to>
                                    </p:set>
                                    <p:animEffect filter="fade" transition="in">
                                      <p:cBhvr>
                                        <p:cTn dur="1000" id="18"/>
                                        <p:tgtEl>
                                          <p:spTgt spid="43"/>
                                        </p:tgtEl>
                                      </p:cBhvr>
                                    </p:animEffect>
                                    <p:anim calcmode="lin" valueType="num">
                                      <p:cBhvr>
                                        <p:cTn dur="1000" fill="hold" id="19"/>
                                        <p:tgtEl>
                                          <p:spTgt spid="43"/>
                                        </p:tgtEl>
                                        <p:attrNameLst>
                                          <p:attrName>ppt_x</p:attrName>
                                        </p:attrNameLst>
                                      </p:cBhvr>
                                      <p:tavLst>
                                        <p:tav tm="0">
                                          <p:val>
                                            <p:strVal val="#ppt_x"/>
                                          </p:val>
                                        </p:tav>
                                        <p:tav tm="100000">
                                          <p:val>
                                            <p:strVal val="#ppt_x"/>
                                          </p:val>
                                        </p:tav>
                                      </p:tavLst>
                                    </p:anim>
                                    <p:anim calcmode="lin" valueType="num">
                                      <p:cBhvr>
                                        <p:cTn dur="1000" fill="hold" id="20"/>
                                        <p:tgtEl>
                                          <p:spTgt spid="43"/>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42"/>
                                        </p:tgtEl>
                                        <p:attrNameLst>
                                          <p:attrName>style.visibility</p:attrName>
                                        </p:attrNameLst>
                                      </p:cBhvr>
                                      <p:to>
                                        <p:strVal val="visible"/>
                                      </p:to>
                                    </p:set>
                                    <p:animEffect filter="fade" transition="in">
                                      <p:cBhvr>
                                        <p:cTn dur="1000" id="23"/>
                                        <p:tgtEl>
                                          <p:spTgt spid="42"/>
                                        </p:tgtEl>
                                      </p:cBhvr>
                                    </p:animEffect>
                                    <p:anim calcmode="lin" valueType="num">
                                      <p:cBhvr>
                                        <p:cTn dur="1000" fill="hold" id="24"/>
                                        <p:tgtEl>
                                          <p:spTgt spid="42"/>
                                        </p:tgtEl>
                                        <p:attrNameLst>
                                          <p:attrName>ppt_x</p:attrName>
                                        </p:attrNameLst>
                                      </p:cBhvr>
                                      <p:tavLst>
                                        <p:tav tm="0">
                                          <p:val>
                                            <p:strVal val="#ppt_x"/>
                                          </p:val>
                                        </p:tav>
                                        <p:tav tm="100000">
                                          <p:val>
                                            <p:strVal val="#ppt_x"/>
                                          </p:val>
                                        </p:tav>
                                      </p:tavLst>
                                    </p:anim>
                                    <p:anim calcmode="lin" valueType="num">
                                      <p:cBhvr>
                                        <p:cTn dur="1000" fill="hold" id="25"/>
                                        <p:tgtEl>
                                          <p:spTgt spid="42"/>
                                        </p:tgtEl>
                                        <p:attrNameLst>
                                          <p:attrName>ppt_y</p:attrName>
                                        </p:attrNameLst>
                                      </p:cBhvr>
                                      <p:tavLst>
                                        <p:tav tm="0">
                                          <p:val>
                                            <p:strVal val="#ppt_y-.1"/>
                                          </p:val>
                                        </p:tav>
                                        <p:tav tm="100000">
                                          <p:val>
                                            <p:strVal val="#ppt_y"/>
                                          </p:val>
                                        </p:tav>
                                      </p:tavLst>
                                    </p:anim>
                                  </p:childTnLst>
                                </p:cTn>
                              </p:par>
                              <p:par>
                                <p:cTn fill="hold" grpId="0" id="26" nodeType="withEffect" presetClass="entr" presetID="22" presetSubtype="4">
                                  <p:stCondLst>
                                    <p:cond delay="0"/>
                                  </p:stCondLst>
                                  <p:childTnLst>
                                    <p:set>
                                      <p:cBhvr>
                                        <p:cTn dur="1" fill="hold" id="27">
                                          <p:stCondLst>
                                            <p:cond delay="0"/>
                                          </p:stCondLst>
                                        </p:cTn>
                                        <p:tgtEl>
                                          <p:spTgt spid="2"/>
                                        </p:tgtEl>
                                        <p:attrNameLst>
                                          <p:attrName>style.visibility</p:attrName>
                                        </p:attrNameLst>
                                      </p:cBhvr>
                                      <p:to>
                                        <p:strVal val="visible"/>
                                      </p:to>
                                    </p:set>
                                    <p:animEffect filter="wipe(down)" transition="in">
                                      <p:cBhvr>
                                        <p:cTn dur="500" id="28"/>
                                        <p:tgtEl>
                                          <p:spTgt spid="2"/>
                                        </p:tgtEl>
                                      </p:cBhvr>
                                    </p:animEffect>
                                  </p:childTnLst>
                                </p:cTn>
                              </p:par>
                              <p:par>
                                <p:cTn fill="hold" grpId="0" id="29" nodeType="withEffect" presetClass="entr" presetID="22" presetSubtype="4">
                                  <p:stCondLst>
                                    <p:cond delay="200"/>
                                  </p:stCondLst>
                                  <p:childTnLst>
                                    <p:set>
                                      <p:cBhvr>
                                        <p:cTn dur="1" fill="hold" id="30">
                                          <p:stCondLst>
                                            <p:cond delay="0"/>
                                          </p:stCondLst>
                                        </p:cTn>
                                        <p:tgtEl>
                                          <p:spTgt spid="4"/>
                                        </p:tgtEl>
                                        <p:attrNameLst>
                                          <p:attrName>style.visibility</p:attrName>
                                        </p:attrNameLst>
                                      </p:cBhvr>
                                      <p:to>
                                        <p:strVal val="visible"/>
                                      </p:to>
                                    </p:set>
                                    <p:animEffect filter="wipe(down)" transition="in">
                                      <p:cBhvr>
                                        <p:cTn dur="500" id="31"/>
                                        <p:tgtEl>
                                          <p:spTgt spid="4"/>
                                        </p:tgtEl>
                                      </p:cBhvr>
                                    </p:animEffect>
                                  </p:childTnLst>
                                </p:cTn>
                              </p:par>
                              <p:par>
                                <p:cTn fill="hold" grpId="0" id="32" nodeType="withEffect" presetClass="entr" presetID="22" presetSubtype="4">
                                  <p:stCondLst>
                                    <p:cond delay="400"/>
                                  </p:stCondLst>
                                  <p:childTnLst>
                                    <p:set>
                                      <p:cBhvr>
                                        <p:cTn dur="1" fill="hold" id="33">
                                          <p:stCondLst>
                                            <p:cond delay="0"/>
                                          </p:stCondLst>
                                        </p:cTn>
                                        <p:tgtEl>
                                          <p:spTgt spid="5"/>
                                        </p:tgtEl>
                                        <p:attrNameLst>
                                          <p:attrName>style.visibility</p:attrName>
                                        </p:attrNameLst>
                                      </p:cBhvr>
                                      <p:to>
                                        <p:strVal val="visible"/>
                                      </p:to>
                                    </p:set>
                                    <p:animEffect filter="wipe(down)" transition="in">
                                      <p:cBhvr>
                                        <p:cTn dur="500" id="34"/>
                                        <p:tgtEl>
                                          <p:spTgt spid="5"/>
                                        </p:tgtEl>
                                      </p:cBhvr>
                                    </p:animEffect>
                                  </p:childTnLst>
                                </p:cTn>
                              </p:par>
                              <p:par>
                                <p:cTn fill="hold" grpId="0" id="35" nodeType="withEffect" presetClass="entr" presetID="22" presetSubtype="4">
                                  <p:stCondLst>
                                    <p:cond delay="600"/>
                                  </p:stCondLst>
                                  <p:childTnLst>
                                    <p:set>
                                      <p:cBhvr>
                                        <p:cTn dur="1" fill="hold" id="36">
                                          <p:stCondLst>
                                            <p:cond delay="0"/>
                                          </p:stCondLst>
                                        </p:cTn>
                                        <p:tgtEl>
                                          <p:spTgt spid="6"/>
                                        </p:tgtEl>
                                        <p:attrNameLst>
                                          <p:attrName>style.visibility</p:attrName>
                                        </p:attrNameLst>
                                      </p:cBhvr>
                                      <p:to>
                                        <p:strVal val="visible"/>
                                      </p:to>
                                    </p:set>
                                    <p:animEffect filter="wipe(down)" transition="in">
                                      <p:cBhvr>
                                        <p:cTn dur="500" id="37"/>
                                        <p:tgtEl>
                                          <p:spTgt spid="6"/>
                                        </p:tgtEl>
                                      </p:cBhvr>
                                    </p:animEffect>
                                  </p:childTnLst>
                                </p:cTn>
                              </p:par>
                            </p:childTnLst>
                          </p:cTn>
                        </p:par>
                        <p:par>
                          <p:cTn fill="hold" id="38" nodeType="afterGroup">
                            <p:stCondLst>
                              <p:cond delay="1600"/>
                            </p:stCondLst>
                            <p:childTnLst>
                              <p:par>
                                <p:cTn fill="hold" grpId="0" id="39" nodeType="afterEffect" presetClass="entr" presetID="22" presetSubtype="4">
                                  <p:stCondLst>
                                    <p:cond delay="0"/>
                                  </p:stCondLst>
                                  <p:childTnLst>
                                    <p:set>
                                      <p:cBhvr>
                                        <p:cTn dur="1" fill="hold" id="40">
                                          <p:stCondLst>
                                            <p:cond delay="0"/>
                                          </p:stCondLst>
                                        </p:cTn>
                                        <p:tgtEl>
                                          <p:spTgt spid="3"/>
                                        </p:tgtEl>
                                        <p:attrNameLst>
                                          <p:attrName>style.visibility</p:attrName>
                                        </p:attrNameLst>
                                      </p:cBhvr>
                                      <p:to>
                                        <p:strVal val="visible"/>
                                      </p:to>
                                    </p:set>
                                    <p:animEffect filter="wipe(down)" transition="in">
                                      <p:cBhvr>
                                        <p:cTn dur="500" id="41"/>
                                        <p:tgtEl>
                                          <p:spTgt spid="3"/>
                                        </p:tgtEl>
                                      </p:cBhvr>
                                    </p:animEffect>
                                  </p:childTnLst>
                                </p:cTn>
                              </p:par>
                              <p:par>
                                <p:cTn fill="hold" grpId="0" id="42" nodeType="withEffect" presetClass="entr" presetID="22" presetSubtype="4">
                                  <p:stCondLst>
                                    <p:cond delay="0"/>
                                  </p:stCondLst>
                                  <p:childTnLst>
                                    <p:set>
                                      <p:cBhvr>
                                        <p:cTn dur="1" fill="hold" id="43">
                                          <p:stCondLst>
                                            <p:cond delay="0"/>
                                          </p:stCondLst>
                                        </p:cTn>
                                        <p:tgtEl>
                                          <p:spTgt spid="7"/>
                                        </p:tgtEl>
                                        <p:attrNameLst>
                                          <p:attrName>style.visibility</p:attrName>
                                        </p:attrNameLst>
                                      </p:cBhvr>
                                      <p:to>
                                        <p:strVal val="visible"/>
                                      </p:to>
                                    </p:set>
                                    <p:animEffect filter="wipe(down)" transition="in">
                                      <p:cBhvr>
                                        <p:cTn dur="500" id="44"/>
                                        <p:tgtEl>
                                          <p:spTgt spid="7"/>
                                        </p:tgtEl>
                                      </p:cBhvr>
                                    </p:animEffect>
                                  </p:childTnLst>
                                </p:cTn>
                              </p:par>
                              <p:par>
                                <p:cTn fill="hold" grpId="0" id="45" nodeType="withEffect" presetClass="entr" presetID="22" presetSubtype="4">
                                  <p:stCondLst>
                                    <p:cond delay="0"/>
                                  </p:stCondLst>
                                  <p:childTnLst>
                                    <p:set>
                                      <p:cBhvr>
                                        <p:cTn dur="1" fill="hold" id="46">
                                          <p:stCondLst>
                                            <p:cond delay="0"/>
                                          </p:stCondLst>
                                        </p:cTn>
                                        <p:tgtEl>
                                          <p:spTgt spid="8"/>
                                        </p:tgtEl>
                                        <p:attrNameLst>
                                          <p:attrName>style.visibility</p:attrName>
                                        </p:attrNameLst>
                                      </p:cBhvr>
                                      <p:to>
                                        <p:strVal val="visible"/>
                                      </p:to>
                                    </p:set>
                                    <p:animEffect filter="wipe(down)" transition="in">
                                      <p:cBhvr>
                                        <p:cTn dur="500" id="47"/>
                                        <p:tgtEl>
                                          <p:spTgt spid="8"/>
                                        </p:tgtEl>
                                      </p:cBhvr>
                                    </p:animEffect>
                                  </p:childTnLst>
                                </p:cTn>
                              </p:par>
                              <p:par>
                                <p:cTn fill="hold" grpId="0" id="48" nodeType="withEffect" presetClass="entr" presetID="22" presetSubtype="4">
                                  <p:stCondLst>
                                    <p:cond delay="0"/>
                                  </p:stCondLst>
                                  <p:childTnLst>
                                    <p:set>
                                      <p:cBhvr>
                                        <p:cTn dur="1" fill="hold" id="49">
                                          <p:stCondLst>
                                            <p:cond delay="0"/>
                                          </p:stCondLst>
                                        </p:cTn>
                                        <p:tgtEl>
                                          <p:spTgt spid="9"/>
                                        </p:tgtEl>
                                        <p:attrNameLst>
                                          <p:attrName>style.visibility</p:attrName>
                                        </p:attrNameLst>
                                      </p:cBhvr>
                                      <p:to>
                                        <p:strVal val="visible"/>
                                      </p:to>
                                    </p:set>
                                    <p:animEffect filter="wipe(down)" transition="in">
                                      <p:cBhvr>
                                        <p:cTn dur="500" id="50"/>
                                        <p:tgtEl>
                                          <p:spTgt spid="9"/>
                                        </p:tgtEl>
                                      </p:cBhvr>
                                    </p:animEffect>
                                  </p:childTnLst>
                                </p:cTn>
                              </p:par>
                            </p:childTnLst>
                          </p:cTn>
                        </p:par>
                        <p:par>
                          <p:cTn fill="hold" id="51" nodeType="afterGroup">
                            <p:stCondLst>
                              <p:cond delay="2100"/>
                            </p:stCondLst>
                            <p:childTnLst>
                              <p:par>
                                <p:cTn fill="hold" grpId="0" id="52" nodeType="afterEffect" presetClass="entr" presetID="45" presetSubtype="0">
                                  <p:stCondLst>
                                    <p:cond delay="0"/>
                                  </p:stCondLst>
                                  <p:childTnLst>
                                    <p:set>
                                      <p:cBhvr>
                                        <p:cTn dur="1" fill="hold" id="53">
                                          <p:stCondLst>
                                            <p:cond delay="0"/>
                                          </p:stCondLst>
                                        </p:cTn>
                                        <p:tgtEl>
                                          <p:spTgt spid="36"/>
                                        </p:tgtEl>
                                        <p:attrNameLst>
                                          <p:attrName>style.visibility</p:attrName>
                                        </p:attrNameLst>
                                      </p:cBhvr>
                                      <p:to>
                                        <p:strVal val="visible"/>
                                      </p:to>
                                    </p:set>
                                    <p:animEffect filter="fade" transition="in">
                                      <p:cBhvr>
                                        <p:cTn dur="500" id="54"/>
                                        <p:tgtEl>
                                          <p:spTgt spid="36"/>
                                        </p:tgtEl>
                                      </p:cBhvr>
                                    </p:animEffect>
                                    <p:anim calcmode="lin" valueType="num">
                                      <p:cBhvr>
                                        <p:cTn dur="500" fill="hold" id="55"/>
                                        <p:tgtEl>
                                          <p:spTgt spid="36"/>
                                        </p:tgtEl>
                                        <p:attrNameLst>
                                          <p:attrName>ppt_w</p:attrName>
                                        </p:attrNameLst>
                                      </p:cBhvr>
                                      <p:tavLst>
                                        <p:tav fmla="#ppt_w*sin(2.5*pi*$)" tm="0">
                                          <p:val>
                                            <p:fltVal val="0"/>
                                          </p:val>
                                        </p:tav>
                                        <p:tav tm="100000">
                                          <p:val>
                                            <p:fltVal val="1"/>
                                          </p:val>
                                        </p:tav>
                                      </p:tavLst>
                                    </p:anim>
                                    <p:anim calcmode="lin" valueType="num">
                                      <p:cBhvr>
                                        <p:cTn dur="500" fill="hold" id="56"/>
                                        <p:tgtEl>
                                          <p:spTgt spid="36"/>
                                        </p:tgtEl>
                                        <p:attrNameLst>
                                          <p:attrName>ppt_h</p:attrName>
                                        </p:attrNameLst>
                                      </p:cBhvr>
                                      <p:tavLst>
                                        <p:tav tm="0">
                                          <p:val>
                                            <p:strVal val="#ppt_h"/>
                                          </p:val>
                                        </p:tav>
                                        <p:tav tm="100000">
                                          <p:val>
                                            <p:strVal val="#ppt_h"/>
                                          </p:val>
                                        </p:tav>
                                      </p:tavLst>
                                    </p:anim>
                                  </p:childTnLst>
                                </p:cTn>
                              </p:par>
                              <p:par>
                                <p:cTn fill="hold" grpId="0" id="57" nodeType="withEffect" presetClass="entr" presetID="45" presetSubtype="0">
                                  <p:stCondLst>
                                    <p:cond delay="0"/>
                                  </p:stCondLst>
                                  <p:childTnLst>
                                    <p:set>
                                      <p:cBhvr>
                                        <p:cTn dur="1" fill="hold" id="58">
                                          <p:stCondLst>
                                            <p:cond delay="0"/>
                                          </p:stCondLst>
                                        </p:cTn>
                                        <p:tgtEl>
                                          <p:spTgt spid="40"/>
                                        </p:tgtEl>
                                        <p:attrNameLst>
                                          <p:attrName>style.visibility</p:attrName>
                                        </p:attrNameLst>
                                      </p:cBhvr>
                                      <p:to>
                                        <p:strVal val="visible"/>
                                      </p:to>
                                    </p:set>
                                    <p:animEffect filter="fade" transition="in">
                                      <p:cBhvr>
                                        <p:cTn dur="500" id="59"/>
                                        <p:tgtEl>
                                          <p:spTgt spid="40"/>
                                        </p:tgtEl>
                                      </p:cBhvr>
                                    </p:animEffect>
                                    <p:anim calcmode="lin" valueType="num">
                                      <p:cBhvr>
                                        <p:cTn dur="500" fill="hold" id="60"/>
                                        <p:tgtEl>
                                          <p:spTgt spid="40"/>
                                        </p:tgtEl>
                                        <p:attrNameLst>
                                          <p:attrName>ppt_w</p:attrName>
                                        </p:attrNameLst>
                                      </p:cBhvr>
                                      <p:tavLst>
                                        <p:tav fmla="#ppt_w*sin(2.5*pi*$)" tm="0">
                                          <p:val>
                                            <p:fltVal val="0"/>
                                          </p:val>
                                        </p:tav>
                                        <p:tav tm="100000">
                                          <p:val>
                                            <p:fltVal val="1"/>
                                          </p:val>
                                        </p:tav>
                                      </p:tavLst>
                                    </p:anim>
                                    <p:anim calcmode="lin" valueType="num">
                                      <p:cBhvr>
                                        <p:cTn dur="500" fill="hold" id="61"/>
                                        <p:tgtEl>
                                          <p:spTgt spid="40"/>
                                        </p:tgtEl>
                                        <p:attrNameLst>
                                          <p:attrName>ppt_h</p:attrName>
                                        </p:attrNameLst>
                                      </p:cBhvr>
                                      <p:tavLst>
                                        <p:tav tm="0">
                                          <p:val>
                                            <p:strVal val="#ppt_h"/>
                                          </p:val>
                                        </p:tav>
                                        <p:tav tm="100000">
                                          <p:val>
                                            <p:strVal val="#ppt_h"/>
                                          </p:val>
                                        </p:tav>
                                      </p:tavLst>
                                    </p:anim>
                                  </p:childTnLst>
                                </p:cTn>
                              </p:par>
                            </p:childTnLst>
                          </p:cTn>
                        </p:par>
                        <p:par>
                          <p:cTn fill="hold" id="62" nodeType="afterGroup">
                            <p:stCondLst>
                              <p:cond delay="2600"/>
                            </p:stCondLst>
                            <p:childTnLst>
                              <p:par>
                                <p:cTn fill="hold" grpId="0" id="63" nodeType="afterEffect" presetClass="entr" presetID="47" presetSubtype="0">
                                  <p:stCondLst>
                                    <p:cond delay="0"/>
                                  </p:stCondLst>
                                  <p:childTnLst>
                                    <p:set>
                                      <p:cBhvr>
                                        <p:cTn dur="1" fill="hold" id="64">
                                          <p:stCondLst>
                                            <p:cond delay="0"/>
                                          </p:stCondLst>
                                        </p:cTn>
                                        <p:tgtEl>
                                          <p:spTgt spid="45"/>
                                        </p:tgtEl>
                                        <p:attrNameLst>
                                          <p:attrName>style.visibility</p:attrName>
                                        </p:attrNameLst>
                                      </p:cBhvr>
                                      <p:to>
                                        <p:strVal val="visible"/>
                                      </p:to>
                                    </p:set>
                                    <p:animEffect filter="fade" transition="in">
                                      <p:cBhvr>
                                        <p:cTn dur="1000" id="65"/>
                                        <p:tgtEl>
                                          <p:spTgt spid="45"/>
                                        </p:tgtEl>
                                      </p:cBhvr>
                                    </p:animEffect>
                                    <p:anim calcmode="lin" valueType="num">
                                      <p:cBhvr>
                                        <p:cTn dur="1000" fill="hold" id="66"/>
                                        <p:tgtEl>
                                          <p:spTgt spid="45"/>
                                        </p:tgtEl>
                                        <p:attrNameLst>
                                          <p:attrName>ppt_x</p:attrName>
                                        </p:attrNameLst>
                                      </p:cBhvr>
                                      <p:tavLst>
                                        <p:tav tm="0">
                                          <p:val>
                                            <p:strVal val="#ppt_x"/>
                                          </p:val>
                                        </p:tav>
                                        <p:tav tm="100000">
                                          <p:val>
                                            <p:strVal val="#ppt_x"/>
                                          </p:val>
                                        </p:tav>
                                      </p:tavLst>
                                    </p:anim>
                                    <p:anim calcmode="lin" valueType="num">
                                      <p:cBhvr>
                                        <p:cTn dur="1000" fill="hold" id="67"/>
                                        <p:tgtEl>
                                          <p:spTgt spid="45"/>
                                        </p:tgtEl>
                                        <p:attrNameLst>
                                          <p:attrName>ppt_y</p:attrName>
                                        </p:attrNameLst>
                                      </p:cBhvr>
                                      <p:tavLst>
                                        <p:tav tm="0">
                                          <p:val>
                                            <p:strVal val="#ppt_y-.1"/>
                                          </p:val>
                                        </p:tav>
                                        <p:tav tm="100000">
                                          <p:val>
                                            <p:strVal val="#ppt_y"/>
                                          </p:val>
                                        </p:tav>
                                      </p:tavLst>
                                    </p:anim>
                                  </p:childTnLst>
                                </p:cTn>
                              </p:par>
                              <p:par>
                                <p:cTn fill="hold" grpId="0" id="68" nodeType="withEffect" presetClass="entr" presetID="47" presetSubtype="0">
                                  <p:stCondLst>
                                    <p:cond delay="0"/>
                                  </p:stCondLst>
                                  <p:childTnLst>
                                    <p:set>
                                      <p:cBhvr>
                                        <p:cTn dur="1" fill="hold" id="69">
                                          <p:stCondLst>
                                            <p:cond delay="0"/>
                                          </p:stCondLst>
                                        </p:cTn>
                                        <p:tgtEl>
                                          <p:spTgt spid="44"/>
                                        </p:tgtEl>
                                        <p:attrNameLst>
                                          <p:attrName>style.visibility</p:attrName>
                                        </p:attrNameLst>
                                      </p:cBhvr>
                                      <p:to>
                                        <p:strVal val="visible"/>
                                      </p:to>
                                    </p:set>
                                    <p:animEffect filter="fade" transition="in">
                                      <p:cBhvr>
                                        <p:cTn dur="1000" id="70"/>
                                        <p:tgtEl>
                                          <p:spTgt spid="44"/>
                                        </p:tgtEl>
                                      </p:cBhvr>
                                    </p:animEffect>
                                    <p:anim calcmode="lin" valueType="num">
                                      <p:cBhvr>
                                        <p:cTn dur="1000" fill="hold" id="71"/>
                                        <p:tgtEl>
                                          <p:spTgt spid="44"/>
                                        </p:tgtEl>
                                        <p:attrNameLst>
                                          <p:attrName>ppt_x</p:attrName>
                                        </p:attrNameLst>
                                      </p:cBhvr>
                                      <p:tavLst>
                                        <p:tav tm="0">
                                          <p:val>
                                            <p:strVal val="#ppt_x"/>
                                          </p:val>
                                        </p:tav>
                                        <p:tav tm="100000">
                                          <p:val>
                                            <p:strVal val="#ppt_x"/>
                                          </p:val>
                                        </p:tav>
                                      </p:tavLst>
                                    </p:anim>
                                    <p:anim calcmode="lin" valueType="num">
                                      <p:cBhvr>
                                        <p:cTn dur="1000" fill="hold" id="72"/>
                                        <p:tgtEl>
                                          <p:spTgt spid="44"/>
                                        </p:tgtEl>
                                        <p:attrNameLst>
                                          <p:attrName>ppt_y</p:attrName>
                                        </p:attrNameLst>
                                      </p:cBhvr>
                                      <p:tavLst>
                                        <p:tav tm="0">
                                          <p:val>
                                            <p:strVal val="#ppt_y-.1"/>
                                          </p:val>
                                        </p:tav>
                                        <p:tav tm="100000">
                                          <p:val>
                                            <p:strVal val="#ppt_y"/>
                                          </p:val>
                                        </p:tav>
                                      </p:tavLst>
                                    </p:anim>
                                  </p:childTnLst>
                                </p:cTn>
                              </p:par>
                              <p:par>
                                <p:cTn fill="hold" grpId="0" id="73" nodeType="withEffect" presetClass="entr" presetID="22" presetSubtype="4">
                                  <p:stCondLst>
                                    <p:cond delay="0"/>
                                  </p:stCondLst>
                                  <p:childTnLst>
                                    <p:set>
                                      <p:cBhvr>
                                        <p:cTn dur="1" fill="hold" id="74">
                                          <p:stCondLst>
                                            <p:cond delay="0"/>
                                          </p:stCondLst>
                                        </p:cTn>
                                        <p:tgtEl>
                                          <p:spTgt spid="10"/>
                                        </p:tgtEl>
                                        <p:attrNameLst>
                                          <p:attrName>style.visibility</p:attrName>
                                        </p:attrNameLst>
                                      </p:cBhvr>
                                      <p:to>
                                        <p:strVal val="visible"/>
                                      </p:to>
                                    </p:set>
                                    <p:animEffect filter="wipe(down)" transition="in">
                                      <p:cBhvr>
                                        <p:cTn dur="500" id="75"/>
                                        <p:tgtEl>
                                          <p:spTgt spid="10"/>
                                        </p:tgtEl>
                                      </p:cBhvr>
                                    </p:animEffect>
                                  </p:childTnLst>
                                </p:cTn>
                              </p:par>
                              <p:par>
                                <p:cTn fill="hold" grpId="0" id="76" nodeType="withEffect" presetClass="entr" presetID="22" presetSubtype="4">
                                  <p:stCondLst>
                                    <p:cond delay="200"/>
                                  </p:stCondLst>
                                  <p:childTnLst>
                                    <p:set>
                                      <p:cBhvr>
                                        <p:cTn dur="1" fill="hold" id="77">
                                          <p:stCondLst>
                                            <p:cond delay="0"/>
                                          </p:stCondLst>
                                        </p:cTn>
                                        <p:tgtEl>
                                          <p:spTgt spid="11"/>
                                        </p:tgtEl>
                                        <p:attrNameLst>
                                          <p:attrName>style.visibility</p:attrName>
                                        </p:attrNameLst>
                                      </p:cBhvr>
                                      <p:to>
                                        <p:strVal val="visible"/>
                                      </p:to>
                                    </p:set>
                                    <p:animEffect filter="wipe(down)" transition="in">
                                      <p:cBhvr>
                                        <p:cTn dur="500" id="78"/>
                                        <p:tgtEl>
                                          <p:spTgt spid="11"/>
                                        </p:tgtEl>
                                      </p:cBhvr>
                                    </p:animEffect>
                                  </p:childTnLst>
                                </p:cTn>
                              </p:par>
                              <p:par>
                                <p:cTn fill="hold" grpId="0" id="79" nodeType="withEffect" presetClass="entr" presetID="22" presetSubtype="4">
                                  <p:stCondLst>
                                    <p:cond delay="400"/>
                                  </p:stCondLst>
                                  <p:childTnLst>
                                    <p:set>
                                      <p:cBhvr>
                                        <p:cTn dur="1" fill="hold" id="80">
                                          <p:stCondLst>
                                            <p:cond delay="0"/>
                                          </p:stCondLst>
                                        </p:cTn>
                                        <p:tgtEl>
                                          <p:spTgt spid="12"/>
                                        </p:tgtEl>
                                        <p:attrNameLst>
                                          <p:attrName>style.visibility</p:attrName>
                                        </p:attrNameLst>
                                      </p:cBhvr>
                                      <p:to>
                                        <p:strVal val="visible"/>
                                      </p:to>
                                    </p:set>
                                    <p:animEffect filter="wipe(down)" transition="in">
                                      <p:cBhvr>
                                        <p:cTn dur="500" id="81"/>
                                        <p:tgtEl>
                                          <p:spTgt spid="12"/>
                                        </p:tgtEl>
                                      </p:cBhvr>
                                    </p:animEffect>
                                  </p:childTnLst>
                                </p:cTn>
                              </p:par>
                              <p:par>
                                <p:cTn fill="hold" grpId="0" id="82" nodeType="withEffect" presetClass="entr" presetID="22" presetSubtype="4">
                                  <p:stCondLst>
                                    <p:cond delay="600"/>
                                  </p:stCondLst>
                                  <p:childTnLst>
                                    <p:set>
                                      <p:cBhvr>
                                        <p:cTn dur="1" fill="hold" id="83">
                                          <p:stCondLst>
                                            <p:cond delay="0"/>
                                          </p:stCondLst>
                                        </p:cTn>
                                        <p:tgtEl>
                                          <p:spTgt spid="13"/>
                                        </p:tgtEl>
                                        <p:attrNameLst>
                                          <p:attrName>style.visibility</p:attrName>
                                        </p:attrNameLst>
                                      </p:cBhvr>
                                      <p:to>
                                        <p:strVal val="visible"/>
                                      </p:to>
                                    </p:set>
                                    <p:animEffect filter="wipe(down)" transition="in">
                                      <p:cBhvr>
                                        <p:cTn dur="500" id="84"/>
                                        <p:tgtEl>
                                          <p:spTgt spid="13"/>
                                        </p:tgtEl>
                                      </p:cBhvr>
                                    </p:animEffect>
                                  </p:childTnLst>
                                </p:cTn>
                              </p:par>
                            </p:childTnLst>
                          </p:cTn>
                        </p:par>
                        <p:par>
                          <p:cTn fill="hold" id="85" nodeType="afterGroup">
                            <p:stCondLst>
                              <p:cond delay="3700"/>
                            </p:stCondLst>
                            <p:childTnLst>
                              <p:par>
                                <p:cTn fill="hold" grpId="0" id="86" nodeType="afterEffect" presetClass="entr" presetID="22" presetSubtype="4">
                                  <p:stCondLst>
                                    <p:cond delay="0"/>
                                  </p:stCondLst>
                                  <p:childTnLst>
                                    <p:set>
                                      <p:cBhvr>
                                        <p:cTn dur="1" fill="hold" id="87">
                                          <p:stCondLst>
                                            <p:cond delay="0"/>
                                          </p:stCondLst>
                                        </p:cTn>
                                        <p:tgtEl>
                                          <p:spTgt spid="14"/>
                                        </p:tgtEl>
                                        <p:attrNameLst>
                                          <p:attrName>style.visibility</p:attrName>
                                        </p:attrNameLst>
                                      </p:cBhvr>
                                      <p:to>
                                        <p:strVal val="visible"/>
                                      </p:to>
                                    </p:set>
                                    <p:animEffect filter="wipe(down)" transition="in">
                                      <p:cBhvr>
                                        <p:cTn dur="500" id="88"/>
                                        <p:tgtEl>
                                          <p:spTgt spid="14"/>
                                        </p:tgtEl>
                                      </p:cBhvr>
                                    </p:animEffect>
                                  </p:childTnLst>
                                </p:cTn>
                              </p:par>
                              <p:par>
                                <p:cTn fill="hold" grpId="0" id="89" nodeType="withEffect" presetClass="entr" presetID="22" presetSubtype="4">
                                  <p:stCondLst>
                                    <p:cond delay="0"/>
                                  </p:stCondLst>
                                  <p:childTnLst>
                                    <p:set>
                                      <p:cBhvr>
                                        <p:cTn dur="1" fill="hold" id="90">
                                          <p:stCondLst>
                                            <p:cond delay="0"/>
                                          </p:stCondLst>
                                        </p:cTn>
                                        <p:tgtEl>
                                          <p:spTgt spid="15"/>
                                        </p:tgtEl>
                                        <p:attrNameLst>
                                          <p:attrName>style.visibility</p:attrName>
                                        </p:attrNameLst>
                                      </p:cBhvr>
                                      <p:to>
                                        <p:strVal val="visible"/>
                                      </p:to>
                                    </p:set>
                                    <p:animEffect filter="wipe(down)" transition="in">
                                      <p:cBhvr>
                                        <p:cTn dur="500" id="91"/>
                                        <p:tgtEl>
                                          <p:spTgt spid="15"/>
                                        </p:tgtEl>
                                      </p:cBhvr>
                                    </p:animEffect>
                                  </p:childTnLst>
                                </p:cTn>
                              </p:par>
                              <p:par>
                                <p:cTn fill="hold" grpId="0" id="92" nodeType="withEffect" presetClass="entr" presetID="22" presetSubtype="4">
                                  <p:stCondLst>
                                    <p:cond delay="0"/>
                                  </p:stCondLst>
                                  <p:childTnLst>
                                    <p:set>
                                      <p:cBhvr>
                                        <p:cTn dur="1" fill="hold" id="93">
                                          <p:stCondLst>
                                            <p:cond delay="0"/>
                                          </p:stCondLst>
                                        </p:cTn>
                                        <p:tgtEl>
                                          <p:spTgt spid="16"/>
                                        </p:tgtEl>
                                        <p:attrNameLst>
                                          <p:attrName>style.visibility</p:attrName>
                                        </p:attrNameLst>
                                      </p:cBhvr>
                                      <p:to>
                                        <p:strVal val="visible"/>
                                      </p:to>
                                    </p:set>
                                    <p:animEffect filter="wipe(down)" transition="in">
                                      <p:cBhvr>
                                        <p:cTn dur="500" id="94"/>
                                        <p:tgtEl>
                                          <p:spTgt spid="16"/>
                                        </p:tgtEl>
                                      </p:cBhvr>
                                    </p:animEffect>
                                  </p:childTnLst>
                                </p:cTn>
                              </p:par>
                              <p:par>
                                <p:cTn fill="hold" grpId="0" id="95" nodeType="withEffect" presetClass="entr" presetID="22" presetSubtype="4">
                                  <p:stCondLst>
                                    <p:cond delay="0"/>
                                  </p:stCondLst>
                                  <p:childTnLst>
                                    <p:set>
                                      <p:cBhvr>
                                        <p:cTn dur="1" fill="hold" id="96">
                                          <p:stCondLst>
                                            <p:cond delay="0"/>
                                          </p:stCondLst>
                                        </p:cTn>
                                        <p:tgtEl>
                                          <p:spTgt spid="17"/>
                                        </p:tgtEl>
                                        <p:attrNameLst>
                                          <p:attrName>style.visibility</p:attrName>
                                        </p:attrNameLst>
                                      </p:cBhvr>
                                      <p:to>
                                        <p:strVal val="visible"/>
                                      </p:to>
                                    </p:set>
                                    <p:animEffect filter="wipe(down)" transition="in">
                                      <p:cBhvr>
                                        <p:cTn dur="500" id="97"/>
                                        <p:tgtEl>
                                          <p:spTgt spid="17"/>
                                        </p:tgtEl>
                                      </p:cBhvr>
                                    </p:animEffect>
                                  </p:childTnLst>
                                </p:cTn>
                              </p:par>
                            </p:childTnLst>
                          </p:cTn>
                        </p:par>
                        <p:par>
                          <p:cTn fill="hold" id="98" nodeType="afterGroup">
                            <p:stCondLst>
                              <p:cond delay="4200"/>
                            </p:stCondLst>
                            <p:childTnLst>
                              <p:par>
                                <p:cTn fill="hold" grpId="0" id="99" nodeType="afterEffect" presetClass="entr" presetID="45" presetSubtype="0">
                                  <p:stCondLst>
                                    <p:cond delay="0"/>
                                  </p:stCondLst>
                                  <p:childTnLst>
                                    <p:set>
                                      <p:cBhvr>
                                        <p:cTn dur="1" fill="hold" id="100">
                                          <p:stCondLst>
                                            <p:cond delay="0"/>
                                          </p:stCondLst>
                                        </p:cTn>
                                        <p:tgtEl>
                                          <p:spTgt spid="37"/>
                                        </p:tgtEl>
                                        <p:attrNameLst>
                                          <p:attrName>style.visibility</p:attrName>
                                        </p:attrNameLst>
                                      </p:cBhvr>
                                      <p:to>
                                        <p:strVal val="visible"/>
                                      </p:to>
                                    </p:set>
                                    <p:animEffect filter="fade" transition="in">
                                      <p:cBhvr>
                                        <p:cTn dur="500" id="101"/>
                                        <p:tgtEl>
                                          <p:spTgt spid="37"/>
                                        </p:tgtEl>
                                      </p:cBhvr>
                                    </p:animEffect>
                                    <p:anim calcmode="lin" valueType="num">
                                      <p:cBhvr>
                                        <p:cTn dur="500" fill="hold" id="102"/>
                                        <p:tgtEl>
                                          <p:spTgt spid="37"/>
                                        </p:tgtEl>
                                        <p:attrNameLst>
                                          <p:attrName>ppt_w</p:attrName>
                                        </p:attrNameLst>
                                      </p:cBhvr>
                                      <p:tavLst>
                                        <p:tav fmla="#ppt_w*sin(2.5*pi*$)" tm="0">
                                          <p:val>
                                            <p:fltVal val="0"/>
                                          </p:val>
                                        </p:tav>
                                        <p:tav tm="100000">
                                          <p:val>
                                            <p:fltVal val="1"/>
                                          </p:val>
                                        </p:tav>
                                      </p:tavLst>
                                    </p:anim>
                                    <p:anim calcmode="lin" valueType="num">
                                      <p:cBhvr>
                                        <p:cTn dur="500" fill="hold" id="103"/>
                                        <p:tgtEl>
                                          <p:spTgt spid="37"/>
                                        </p:tgtEl>
                                        <p:attrNameLst>
                                          <p:attrName>ppt_h</p:attrName>
                                        </p:attrNameLst>
                                      </p:cBhvr>
                                      <p:tavLst>
                                        <p:tav tm="0">
                                          <p:val>
                                            <p:strVal val="#ppt_h"/>
                                          </p:val>
                                        </p:tav>
                                        <p:tav tm="100000">
                                          <p:val>
                                            <p:strVal val="#ppt_h"/>
                                          </p:val>
                                        </p:tav>
                                      </p:tavLst>
                                    </p:anim>
                                  </p:childTnLst>
                                </p:cTn>
                              </p:par>
                              <p:par>
                                <p:cTn fill="hold" grpId="0" id="104" nodeType="withEffect" presetClass="entr" presetID="45" presetSubtype="0">
                                  <p:stCondLst>
                                    <p:cond delay="0"/>
                                  </p:stCondLst>
                                  <p:childTnLst>
                                    <p:set>
                                      <p:cBhvr>
                                        <p:cTn dur="1" fill="hold" id="105">
                                          <p:stCondLst>
                                            <p:cond delay="0"/>
                                          </p:stCondLst>
                                        </p:cTn>
                                        <p:tgtEl>
                                          <p:spTgt spid="39"/>
                                        </p:tgtEl>
                                        <p:attrNameLst>
                                          <p:attrName>style.visibility</p:attrName>
                                        </p:attrNameLst>
                                      </p:cBhvr>
                                      <p:to>
                                        <p:strVal val="visible"/>
                                      </p:to>
                                    </p:set>
                                    <p:animEffect filter="fade" transition="in">
                                      <p:cBhvr>
                                        <p:cTn dur="500" id="106"/>
                                        <p:tgtEl>
                                          <p:spTgt spid="39"/>
                                        </p:tgtEl>
                                      </p:cBhvr>
                                    </p:animEffect>
                                    <p:anim calcmode="lin" valueType="num">
                                      <p:cBhvr>
                                        <p:cTn dur="500" fill="hold" id="107"/>
                                        <p:tgtEl>
                                          <p:spTgt spid="39"/>
                                        </p:tgtEl>
                                        <p:attrNameLst>
                                          <p:attrName>ppt_w</p:attrName>
                                        </p:attrNameLst>
                                      </p:cBhvr>
                                      <p:tavLst>
                                        <p:tav fmla="#ppt_w*sin(2.5*pi*$)" tm="0">
                                          <p:val>
                                            <p:fltVal val="0"/>
                                          </p:val>
                                        </p:tav>
                                        <p:tav tm="100000">
                                          <p:val>
                                            <p:fltVal val="1"/>
                                          </p:val>
                                        </p:tav>
                                      </p:tavLst>
                                    </p:anim>
                                    <p:anim calcmode="lin" valueType="num">
                                      <p:cBhvr>
                                        <p:cTn dur="500" fill="hold" id="108"/>
                                        <p:tgtEl>
                                          <p:spTgt spid="39"/>
                                        </p:tgtEl>
                                        <p:attrNameLst>
                                          <p:attrName>ppt_h</p:attrName>
                                        </p:attrNameLst>
                                      </p:cBhvr>
                                      <p:tavLst>
                                        <p:tav tm="0">
                                          <p:val>
                                            <p:strVal val="#ppt_h"/>
                                          </p:val>
                                        </p:tav>
                                        <p:tav tm="100000">
                                          <p:val>
                                            <p:strVal val="#ppt_h"/>
                                          </p:val>
                                        </p:tav>
                                      </p:tavLst>
                                    </p:anim>
                                  </p:childTnLst>
                                </p:cTn>
                              </p:par>
                            </p:childTnLst>
                          </p:cTn>
                        </p:par>
                        <p:par>
                          <p:cTn fill="hold" id="109" nodeType="afterGroup">
                            <p:stCondLst>
                              <p:cond delay="4700"/>
                            </p:stCondLst>
                            <p:childTnLst>
                              <p:par>
                                <p:cTn fill="hold" grpId="0" id="110" nodeType="afterEffect" presetClass="entr" presetID="47" presetSubtype="0">
                                  <p:stCondLst>
                                    <p:cond delay="0"/>
                                  </p:stCondLst>
                                  <p:childTnLst>
                                    <p:set>
                                      <p:cBhvr>
                                        <p:cTn dur="1" fill="hold" id="111">
                                          <p:stCondLst>
                                            <p:cond delay="0"/>
                                          </p:stCondLst>
                                        </p:cTn>
                                        <p:tgtEl>
                                          <p:spTgt spid="47"/>
                                        </p:tgtEl>
                                        <p:attrNameLst>
                                          <p:attrName>style.visibility</p:attrName>
                                        </p:attrNameLst>
                                      </p:cBhvr>
                                      <p:to>
                                        <p:strVal val="visible"/>
                                      </p:to>
                                    </p:set>
                                    <p:animEffect filter="fade" transition="in">
                                      <p:cBhvr>
                                        <p:cTn dur="1000" id="112"/>
                                        <p:tgtEl>
                                          <p:spTgt spid="47"/>
                                        </p:tgtEl>
                                      </p:cBhvr>
                                    </p:animEffect>
                                    <p:anim calcmode="lin" valueType="num">
                                      <p:cBhvr>
                                        <p:cTn dur="1000" fill="hold" id="113"/>
                                        <p:tgtEl>
                                          <p:spTgt spid="47"/>
                                        </p:tgtEl>
                                        <p:attrNameLst>
                                          <p:attrName>ppt_x</p:attrName>
                                        </p:attrNameLst>
                                      </p:cBhvr>
                                      <p:tavLst>
                                        <p:tav tm="0">
                                          <p:val>
                                            <p:strVal val="#ppt_x"/>
                                          </p:val>
                                        </p:tav>
                                        <p:tav tm="100000">
                                          <p:val>
                                            <p:strVal val="#ppt_x"/>
                                          </p:val>
                                        </p:tav>
                                      </p:tavLst>
                                    </p:anim>
                                    <p:anim calcmode="lin" valueType="num">
                                      <p:cBhvr>
                                        <p:cTn dur="1000" fill="hold" id="114"/>
                                        <p:tgtEl>
                                          <p:spTgt spid="47"/>
                                        </p:tgtEl>
                                        <p:attrNameLst>
                                          <p:attrName>ppt_y</p:attrName>
                                        </p:attrNameLst>
                                      </p:cBhvr>
                                      <p:tavLst>
                                        <p:tav tm="0">
                                          <p:val>
                                            <p:strVal val="#ppt_y-.1"/>
                                          </p:val>
                                        </p:tav>
                                        <p:tav tm="100000">
                                          <p:val>
                                            <p:strVal val="#ppt_y"/>
                                          </p:val>
                                        </p:tav>
                                      </p:tavLst>
                                    </p:anim>
                                  </p:childTnLst>
                                </p:cTn>
                              </p:par>
                              <p:par>
                                <p:cTn fill="hold" grpId="0" id="115" nodeType="withEffect" presetClass="entr" presetID="47" presetSubtype="0">
                                  <p:stCondLst>
                                    <p:cond delay="0"/>
                                  </p:stCondLst>
                                  <p:childTnLst>
                                    <p:set>
                                      <p:cBhvr>
                                        <p:cTn dur="1" fill="hold" id="116">
                                          <p:stCondLst>
                                            <p:cond delay="0"/>
                                          </p:stCondLst>
                                        </p:cTn>
                                        <p:tgtEl>
                                          <p:spTgt spid="46"/>
                                        </p:tgtEl>
                                        <p:attrNameLst>
                                          <p:attrName>style.visibility</p:attrName>
                                        </p:attrNameLst>
                                      </p:cBhvr>
                                      <p:to>
                                        <p:strVal val="visible"/>
                                      </p:to>
                                    </p:set>
                                    <p:animEffect filter="fade" transition="in">
                                      <p:cBhvr>
                                        <p:cTn dur="1000" id="117"/>
                                        <p:tgtEl>
                                          <p:spTgt spid="46"/>
                                        </p:tgtEl>
                                      </p:cBhvr>
                                    </p:animEffect>
                                    <p:anim calcmode="lin" valueType="num">
                                      <p:cBhvr>
                                        <p:cTn dur="1000" fill="hold" id="118"/>
                                        <p:tgtEl>
                                          <p:spTgt spid="46"/>
                                        </p:tgtEl>
                                        <p:attrNameLst>
                                          <p:attrName>ppt_x</p:attrName>
                                        </p:attrNameLst>
                                      </p:cBhvr>
                                      <p:tavLst>
                                        <p:tav tm="0">
                                          <p:val>
                                            <p:strVal val="#ppt_x"/>
                                          </p:val>
                                        </p:tav>
                                        <p:tav tm="100000">
                                          <p:val>
                                            <p:strVal val="#ppt_x"/>
                                          </p:val>
                                        </p:tav>
                                      </p:tavLst>
                                    </p:anim>
                                    <p:anim calcmode="lin" valueType="num">
                                      <p:cBhvr>
                                        <p:cTn dur="1000" fill="hold" id="119"/>
                                        <p:tgtEl>
                                          <p:spTgt spid="46"/>
                                        </p:tgtEl>
                                        <p:attrNameLst>
                                          <p:attrName>ppt_y</p:attrName>
                                        </p:attrNameLst>
                                      </p:cBhvr>
                                      <p:tavLst>
                                        <p:tav tm="0">
                                          <p:val>
                                            <p:strVal val="#ppt_y-.1"/>
                                          </p:val>
                                        </p:tav>
                                        <p:tav tm="100000">
                                          <p:val>
                                            <p:strVal val="#ppt_y"/>
                                          </p:val>
                                        </p:tav>
                                      </p:tavLst>
                                    </p:anim>
                                  </p:childTnLst>
                                </p:cTn>
                              </p:par>
                              <p:par>
                                <p:cTn fill="hold" grpId="0" id="120" nodeType="withEffect" presetClass="entr" presetID="22" presetSubtype="4">
                                  <p:stCondLst>
                                    <p:cond delay="0"/>
                                  </p:stCondLst>
                                  <p:childTnLst>
                                    <p:set>
                                      <p:cBhvr>
                                        <p:cTn dur="1" fill="hold" id="121">
                                          <p:stCondLst>
                                            <p:cond delay="0"/>
                                          </p:stCondLst>
                                        </p:cTn>
                                        <p:tgtEl>
                                          <p:spTgt spid="18"/>
                                        </p:tgtEl>
                                        <p:attrNameLst>
                                          <p:attrName>style.visibility</p:attrName>
                                        </p:attrNameLst>
                                      </p:cBhvr>
                                      <p:to>
                                        <p:strVal val="visible"/>
                                      </p:to>
                                    </p:set>
                                    <p:animEffect filter="wipe(down)" transition="in">
                                      <p:cBhvr>
                                        <p:cTn dur="500" id="122"/>
                                        <p:tgtEl>
                                          <p:spTgt spid="18"/>
                                        </p:tgtEl>
                                      </p:cBhvr>
                                    </p:animEffect>
                                  </p:childTnLst>
                                </p:cTn>
                              </p:par>
                              <p:par>
                                <p:cTn fill="hold" grpId="0" id="123" nodeType="withEffect" presetClass="entr" presetID="22" presetSubtype="4">
                                  <p:stCondLst>
                                    <p:cond delay="200"/>
                                  </p:stCondLst>
                                  <p:childTnLst>
                                    <p:set>
                                      <p:cBhvr>
                                        <p:cTn dur="1" fill="hold" id="124">
                                          <p:stCondLst>
                                            <p:cond delay="0"/>
                                          </p:stCondLst>
                                        </p:cTn>
                                        <p:tgtEl>
                                          <p:spTgt spid="19"/>
                                        </p:tgtEl>
                                        <p:attrNameLst>
                                          <p:attrName>style.visibility</p:attrName>
                                        </p:attrNameLst>
                                      </p:cBhvr>
                                      <p:to>
                                        <p:strVal val="visible"/>
                                      </p:to>
                                    </p:set>
                                    <p:animEffect filter="wipe(down)" transition="in">
                                      <p:cBhvr>
                                        <p:cTn dur="500" id="125"/>
                                        <p:tgtEl>
                                          <p:spTgt spid="19"/>
                                        </p:tgtEl>
                                      </p:cBhvr>
                                    </p:animEffect>
                                  </p:childTnLst>
                                </p:cTn>
                              </p:par>
                              <p:par>
                                <p:cTn fill="hold" grpId="0" id="126" nodeType="withEffect" presetClass="entr" presetID="22" presetSubtype="4">
                                  <p:stCondLst>
                                    <p:cond delay="400"/>
                                  </p:stCondLst>
                                  <p:childTnLst>
                                    <p:set>
                                      <p:cBhvr>
                                        <p:cTn dur="1" fill="hold" id="127">
                                          <p:stCondLst>
                                            <p:cond delay="0"/>
                                          </p:stCondLst>
                                        </p:cTn>
                                        <p:tgtEl>
                                          <p:spTgt spid="20"/>
                                        </p:tgtEl>
                                        <p:attrNameLst>
                                          <p:attrName>style.visibility</p:attrName>
                                        </p:attrNameLst>
                                      </p:cBhvr>
                                      <p:to>
                                        <p:strVal val="visible"/>
                                      </p:to>
                                    </p:set>
                                    <p:animEffect filter="wipe(down)" transition="in">
                                      <p:cBhvr>
                                        <p:cTn dur="500" id="128"/>
                                        <p:tgtEl>
                                          <p:spTgt spid="20"/>
                                        </p:tgtEl>
                                      </p:cBhvr>
                                    </p:animEffect>
                                  </p:childTnLst>
                                </p:cTn>
                              </p:par>
                              <p:par>
                                <p:cTn fill="hold" grpId="0" id="129" nodeType="withEffect" presetClass="entr" presetID="22" presetSubtype="4">
                                  <p:stCondLst>
                                    <p:cond delay="600"/>
                                  </p:stCondLst>
                                  <p:childTnLst>
                                    <p:set>
                                      <p:cBhvr>
                                        <p:cTn dur="1" fill="hold" id="130">
                                          <p:stCondLst>
                                            <p:cond delay="0"/>
                                          </p:stCondLst>
                                        </p:cTn>
                                        <p:tgtEl>
                                          <p:spTgt spid="21"/>
                                        </p:tgtEl>
                                        <p:attrNameLst>
                                          <p:attrName>style.visibility</p:attrName>
                                        </p:attrNameLst>
                                      </p:cBhvr>
                                      <p:to>
                                        <p:strVal val="visible"/>
                                      </p:to>
                                    </p:set>
                                    <p:animEffect filter="wipe(down)" transition="in">
                                      <p:cBhvr>
                                        <p:cTn dur="500" id="131"/>
                                        <p:tgtEl>
                                          <p:spTgt spid="21"/>
                                        </p:tgtEl>
                                      </p:cBhvr>
                                    </p:animEffect>
                                  </p:childTnLst>
                                </p:cTn>
                              </p:par>
                            </p:childTnLst>
                          </p:cTn>
                        </p:par>
                        <p:par>
                          <p:cTn fill="hold" id="132" nodeType="afterGroup">
                            <p:stCondLst>
                              <p:cond delay="5800"/>
                            </p:stCondLst>
                            <p:childTnLst>
                              <p:par>
                                <p:cTn fill="hold" grpId="0" id="133" nodeType="afterEffect" presetClass="entr" presetID="22" presetSubtype="4">
                                  <p:stCondLst>
                                    <p:cond delay="0"/>
                                  </p:stCondLst>
                                  <p:childTnLst>
                                    <p:set>
                                      <p:cBhvr>
                                        <p:cTn dur="1" fill="hold" id="134">
                                          <p:stCondLst>
                                            <p:cond delay="0"/>
                                          </p:stCondLst>
                                        </p:cTn>
                                        <p:tgtEl>
                                          <p:spTgt spid="25"/>
                                        </p:tgtEl>
                                        <p:attrNameLst>
                                          <p:attrName>style.visibility</p:attrName>
                                        </p:attrNameLst>
                                      </p:cBhvr>
                                      <p:to>
                                        <p:strVal val="visible"/>
                                      </p:to>
                                    </p:set>
                                    <p:animEffect filter="wipe(down)" transition="in">
                                      <p:cBhvr>
                                        <p:cTn dur="500" id="135"/>
                                        <p:tgtEl>
                                          <p:spTgt spid="25"/>
                                        </p:tgtEl>
                                      </p:cBhvr>
                                    </p:animEffect>
                                  </p:childTnLst>
                                </p:cTn>
                              </p:par>
                              <p:par>
                                <p:cTn fill="hold" grpId="0" id="136" nodeType="withEffect" presetClass="entr" presetID="22" presetSubtype="4">
                                  <p:stCondLst>
                                    <p:cond delay="0"/>
                                  </p:stCondLst>
                                  <p:childTnLst>
                                    <p:set>
                                      <p:cBhvr>
                                        <p:cTn dur="1" fill="hold" id="137">
                                          <p:stCondLst>
                                            <p:cond delay="0"/>
                                          </p:stCondLst>
                                        </p:cTn>
                                        <p:tgtEl>
                                          <p:spTgt spid="24"/>
                                        </p:tgtEl>
                                        <p:attrNameLst>
                                          <p:attrName>style.visibility</p:attrName>
                                        </p:attrNameLst>
                                      </p:cBhvr>
                                      <p:to>
                                        <p:strVal val="visible"/>
                                      </p:to>
                                    </p:set>
                                    <p:animEffect filter="wipe(down)" transition="in">
                                      <p:cBhvr>
                                        <p:cTn dur="500" id="138"/>
                                        <p:tgtEl>
                                          <p:spTgt spid="24"/>
                                        </p:tgtEl>
                                      </p:cBhvr>
                                    </p:animEffect>
                                  </p:childTnLst>
                                </p:cTn>
                              </p:par>
                              <p:par>
                                <p:cTn fill="hold" grpId="0" id="139" nodeType="withEffect" presetClass="entr" presetID="22" presetSubtype="4">
                                  <p:stCondLst>
                                    <p:cond delay="0"/>
                                  </p:stCondLst>
                                  <p:childTnLst>
                                    <p:set>
                                      <p:cBhvr>
                                        <p:cTn dur="1" fill="hold" id="140">
                                          <p:stCondLst>
                                            <p:cond delay="0"/>
                                          </p:stCondLst>
                                        </p:cTn>
                                        <p:tgtEl>
                                          <p:spTgt spid="23"/>
                                        </p:tgtEl>
                                        <p:attrNameLst>
                                          <p:attrName>style.visibility</p:attrName>
                                        </p:attrNameLst>
                                      </p:cBhvr>
                                      <p:to>
                                        <p:strVal val="visible"/>
                                      </p:to>
                                    </p:set>
                                    <p:animEffect filter="wipe(down)" transition="in">
                                      <p:cBhvr>
                                        <p:cTn dur="500" id="141"/>
                                        <p:tgtEl>
                                          <p:spTgt spid="23"/>
                                        </p:tgtEl>
                                      </p:cBhvr>
                                    </p:animEffect>
                                  </p:childTnLst>
                                </p:cTn>
                              </p:par>
                              <p:par>
                                <p:cTn fill="hold" grpId="0" id="142" nodeType="withEffect" presetClass="entr" presetID="22" presetSubtype="4">
                                  <p:stCondLst>
                                    <p:cond delay="0"/>
                                  </p:stCondLst>
                                  <p:childTnLst>
                                    <p:set>
                                      <p:cBhvr>
                                        <p:cTn dur="1" fill="hold" id="143">
                                          <p:stCondLst>
                                            <p:cond delay="0"/>
                                          </p:stCondLst>
                                        </p:cTn>
                                        <p:tgtEl>
                                          <p:spTgt spid="22"/>
                                        </p:tgtEl>
                                        <p:attrNameLst>
                                          <p:attrName>style.visibility</p:attrName>
                                        </p:attrNameLst>
                                      </p:cBhvr>
                                      <p:to>
                                        <p:strVal val="visible"/>
                                      </p:to>
                                    </p:set>
                                    <p:animEffect filter="wipe(down)" transition="in">
                                      <p:cBhvr>
                                        <p:cTn dur="500" id="144"/>
                                        <p:tgtEl>
                                          <p:spTgt spid="22"/>
                                        </p:tgtEl>
                                      </p:cBhvr>
                                    </p:animEffect>
                                  </p:childTnLst>
                                </p:cTn>
                              </p:par>
                            </p:childTnLst>
                          </p:cTn>
                        </p:par>
                        <p:par>
                          <p:cTn fill="hold" id="145" nodeType="afterGroup">
                            <p:stCondLst>
                              <p:cond delay="6300"/>
                            </p:stCondLst>
                            <p:childTnLst>
                              <p:par>
                                <p:cTn fill="hold" grpId="0" id="146" nodeType="afterEffect" presetClass="entr" presetID="45" presetSubtype="0">
                                  <p:stCondLst>
                                    <p:cond delay="0"/>
                                  </p:stCondLst>
                                  <p:childTnLst>
                                    <p:set>
                                      <p:cBhvr>
                                        <p:cTn dur="1" fill="hold" id="147">
                                          <p:stCondLst>
                                            <p:cond delay="0"/>
                                          </p:stCondLst>
                                        </p:cTn>
                                        <p:tgtEl>
                                          <p:spTgt spid="38"/>
                                        </p:tgtEl>
                                        <p:attrNameLst>
                                          <p:attrName>style.visibility</p:attrName>
                                        </p:attrNameLst>
                                      </p:cBhvr>
                                      <p:to>
                                        <p:strVal val="visible"/>
                                      </p:to>
                                    </p:set>
                                    <p:animEffect filter="fade" transition="in">
                                      <p:cBhvr>
                                        <p:cTn dur="500" id="148"/>
                                        <p:tgtEl>
                                          <p:spTgt spid="38"/>
                                        </p:tgtEl>
                                      </p:cBhvr>
                                    </p:animEffect>
                                    <p:anim calcmode="lin" valueType="num">
                                      <p:cBhvr>
                                        <p:cTn dur="500" fill="hold" id="149"/>
                                        <p:tgtEl>
                                          <p:spTgt spid="38"/>
                                        </p:tgtEl>
                                        <p:attrNameLst>
                                          <p:attrName>ppt_w</p:attrName>
                                        </p:attrNameLst>
                                      </p:cBhvr>
                                      <p:tavLst>
                                        <p:tav fmla="#ppt_w*sin(2.5*pi*$)" tm="0">
                                          <p:val>
                                            <p:fltVal val="0"/>
                                          </p:val>
                                        </p:tav>
                                        <p:tav tm="100000">
                                          <p:val>
                                            <p:fltVal val="1"/>
                                          </p:val>
                                        </p:tav>
                                      </p:tavLst>
                                    </p:anim>
                                    <p:anim calcmode="lin" valueType="num">
                                      <p:cBhvr>
                                        <p:cTn dur="500" fill="hold" id="150"/>
                                        <p:tgtEl>
                                          <p:spTgt spid="38"/>
                                        </p:tgtEl>
                                        <p:attrNameLst>
                                          <p:attrName>ppt_h</p:attrName>
                                        </p:attrNameLst>
                                      </p:cBhvr>
                                      <p:tavLst>
                                        <p:tav tm="0">
                                          <p:val>
                                            <p:strVal val="#ppt_h"/>
                                          </p:val>
                                        </p:tav>
                                        <p:tav tm="100000">
                                          <p:val>
                                            <p:strVal val="#ppt_h"/>
                                          </p:val>
                                        </p:tav>
                                      </p:tavLst>
                                    </p:anim>
                                  </p:childTnLst>
                                </p:cTn>
                              </p:par>
                              <p:par>
                                <p:cTn fill="hold" grpId="0" id="151" nodeType="withEffect" presetClass="entr" presetID="45" presetSubtype="0">
                                  <p:stCondLst>
                                    <p:cond delay="0"/>
                                  </p:stCondLst>
                                  <p:childTnLst>
                                    <p:set>
                                      <p:cBhvr>
                                        <p:cTn dur="1" fill="hold" id="152">
                                          <p:stCondLst>
                                            <p:cond delay="0"/>
                                          </p:stCondLst>
                                        </p:cTn>
                                        <p:tgtEl>
                                          <p:spTgt spid="41"/>
                                        </p:tgtEl>
                                        <p:attrNameLst>
                                          <p:attrName>style.visibility</p:attrName>
                                        </p:attrNameLst>
                                      </p:cBhvr>
                                      <p:to>
                                        <p:strVal val="visible"/>
                                      </p:to>
                                    </p:set>
                                    <p:animEffect filter="fade" transition="in">
                                      <p:cBhvr>
                                        <p:cTn dur="500" id="153"/>
                                        <p:tgtEl>
                                          <p:spTgt spid="41"/>
                                        </p:tgtEl>
                                      </p:cBhvr>
                                    </p:animEffect>
                                    <p:anim calcmode="lin" valueType="num">
                                      <p:cBhvr>
                                        <p:cTn dur="500" fill="hold" id="154"/>
                                        <p:tgtEl>
                                          <p:spTgt spid="41"/>
                                        </p:tgtEl>
                                        <p:attrNameLst>
                                          <p:attrName>ppt_w</p:attrName>
                                        </p:attrNameLst>
                                      </p:cBhvr>
                                      <p:tavLst>
                                        <p:tav fmla="#ppt_w*sin(2.5*pi*$)" tm="0">
                                          <p:val>
                                            <p:fltVal val="0"/>
                                          </p:val>
                                        </p:tav>
                                        <p:tav tm="100000">
                                          <p:val>
                                            <p:fltVal val="1"/>
                                          </p:val>
                                        </p:tav>
                                      </p:tavLst>
                                    </p:anim>
                                    <p:anim calcmode="lin" valueType="num">
                                      <p:cBhvr>
                                        <p:cTn dur="500" fill="hold" id="155"/>
                                        <p:tgtEl>
                                          <p:spTgt spid="41"/>
                                        </p:tgtEl>
                                        <p:attrNameLst>
                                          <p:attrName>ppt_h</p:attrName>
                                        </p:attrNameLst>
                                      </p:cBhvr>
                                      <p:tavLst>
                                        <p:tav tm="0">
                                          <p:val>
                                            <p:strVal val="#ppt_h"/>
                                          </p:val>
                                        </p:tav>
                                        <p:tav tm="100000">
                                          <p:val>
                                            <p:strVal val="#ppt_h"/>
                                          </p:val>
                                        </p:tav>
                                      </p:tavLst>
                                    </p:anim>
                                  </p:childTnLst>
                                </p:cTn>
                              </p:par>
                            </p:childTnLst>
                          </p:cTn>
                        </p:par>
                        <p:par>
                          <p:cTn fill="hold" id="156" nodeType="afterGroup">
                            <p:stCondLst>
                              <p:cond delay="6800"/>
                            </p:stCondLst>
                            <p:childTnLst>
                              <p:par>
                                <p:cTn fill="hold" grpId="0" id="157" nodeType="afterEffect" presetClass="entr" presetID="47" presetSubtype="0">
                                  <p:stCondLst>
                                    <p:cond delay="0"/>
                                  </p:stCondLst>
                                  <p:childTnLst>
                                    <p:set>
                                      <p:cBhvr>
                                        <p:cTn dur="1" fill="hold" id="158">
                                          <p:stCondLst>
                                            <p:cond delay="0"/>
                                          </p:stCondLst>
                                        </p:cTn>
                                        <p:tgtEl>
                                          <p:spTgt spid="49"/>
                                        </p:tgtEl>
                                        <p:attrNameLst>
                                          <p:attrName>style.visibility</p:attrName>
                                        </p:attrNameLst>
                                      </p:cBhvr>
                                      <p:to>
                                        <p:strVal val="visible"/>
                                      </p:to>
                                    </p:set>
                                    <p:animEffect filter="fade" transition="in">
                                      <p:cBhvr>
                                        <p:cTn dur="1000" id="159"/>
                                        <p:tgtEl>
                                          <p:spTgt spid="49"/>
                                        </p:tgtEl>
                                      </p:cBhvr>
                                    </p:animEffect>
                                    <p:anim calcmode="lin" valueType="num">
                                      <p:cBhvr>
                                        <p:cTn dur="1000" fill="hold" id="160"/>
                                        <p:tgtEl>
                                          <p:spTgt spid="49"/>
                                        </p:tgtEl>
                                        <p:attrNameLst>
                                          <p:attrName>ppt_x</p:attrName>
                                        </p:attrNameLst>
                                      </p:cBhvr>
                                      <p:tavLst>
                                        <p:tav tm="0">
                                          <p:val>
                                            <p:strVal val="#ppt_x"/>
                                          </p:val>
                                        </p:tav>
                                        <p:tav tm="100000">
                                          <p:val>
                                            <p:strVal val="#ppt_x"/>
                                          </p:val>
                                        </p:tav>
                                      </p:tavLst>
                                    </p:anim>
                                    <p:anim calcmode="lin" valueType="num">
                                      <p:cBhvr>
                                        <p:cTn dur="1000" fill="hold" id="161"/>
                                        <p:tgtEl>
                                          <p:spTgt spid="49"/>
                                        </p:tgtEl>
                                        <p:attrNameLst>
                                          <p:attrName>ppt_y</p:attrName>
                                        </p:attrNameLst>
                                      </p:cBhvr>
                                      <p:tavLst>
                                        <p:tav tm="0">
                                          <p:val>
                                            <p:strVal val="#ppt_y-.1"/>
                                          </p:val>
                                        </p:tav>
                                        <p:tav tm="100000">
                                          <p:val>
                                            <p:strVal val="#ppt_y"/>
                                          </p:val>
                                        </p:tav>
                                      </p:tavLst>
                                    </p:anim>
                                  </p:childTnLst>
                                </p:cTn>
                              </p:par>
                              <p:par>
                                <p:cTn fill="hold" grpId="0" id="162" nodeType="withEffect" presetClass="entr" presetID="47" presetSubtype="0">
                                  <p:stCondLst>
                                    <p:cond delay="0"/>
                                  </p:stCondLst>
                                  <p:childTnLst>
                                    <p:set>
                                      <p:cBhvr>
                                        <p:cTn dur="1" fill="hold" id="163">
                                          <p:stCondLst>
                                            <p:cond delay="0"/>
                                          </p:stCondLst>
                                        </p:cTn>
                                        <p:tgtEl>
                                          <p:spTgt spid="48"/>
                                        </p:tgtEl>
                                        <p:attrNameLst>
                                          <p:attrName>style.visibility</p:attrName>
                                        </p:attrNameLst>
                                      </p:cBhvr>
                                      <p:to>
                                        <p:strVal val="visible"/>
                                      </p:to>
                                    </p:set>
                                    <p:animEffect filter="fade" transition="in">
                                      <p:cBhvr>
                                        <p:cTn dur="1000" id="164"/>
                                        <p:tgtEl>
                                          <p:spTgt spid="48"/>
                                        </p:tgtEl>
                                      </p:cBhvr>
                                    </p:animEffect>
                                    <p:anim calcmode="lin" valueType="num">
                                      <p:cBhvr>
                                        <p:cTn dur="1000" fill="hold" id="165"/>
                                        <p:tgtEl>
                                          <p:spTgt spid="48"/>
                                        </p:tgtEl>
                                        <p:attrNameLst>
                                          <p:attrName>ppt_x</p:attrName>
                                        </p:attrNameLst>
                                      </p:cBhvr>
                                      <p:tavLst>
                                        <p:tav tm="0">
                                          <p:val>
                                            <p:strVal val="#ppt_x"/>
                                          </p:val>
                                        </p:tav>
                                        <p:tav tm="100000">
                                          <p:val>
                                            <p:strVal val="#ppt_x"/>
                                          </p:val>
                                        </p:tav>
                                      </p:tavLst>
                                    </p:anim>
                                    <p:anim calcmode="lin" valueType="num">
                                      <p:cBhvr>
                                        <p:cTn dur="1000" fill="hold" id="166"/>
                                        <p:tgtEl>
                                          <p:spTgt spid="48"/>
                                        </p:tgtEl>
                                        <p:attrNameLst>
                                          <p:attrName>ppt_y</p:attrName>
                                        </p:attrNameLst>
                                      </p:cBhvr>
                                      <p:tavLst>
                                        <p:tav tm="0">
                                          <p:val>
                                            <p:strVal val="#ppt_y-.1"/>
                                          </p:val>
                                        </p:tav>
                                        <p:tav tm="100000">
                                          <p:val>
                                            <p:strVal val="#ppt_y"/>
                                          </p:val>
                                        </p:tav>
                                      </p:tavLst>
                                    </p:anim>
                                  </p:childTnLst>
                                </p:cTn>
                              </p:par>
                              <p:par>
                                <p:cTn fill="hold" grpId="0" id="167" nodeType="withEffect" presetClass="entr" presetID="22" presetSubtype="4">
                                  <p:stCondLst>
                                    <p:cond delay="0"/>
                                  </p:stCondLst>
                                  <p:childTnLst>
                                    <p:set>
                                      <p:cBhvr>
                                        <p:cTn dur="1" fill="hold" id="168">
                                          <p:stCondLst>
                                            <p:cond delay="0"/>
                                          </p:stCondLst>
                                        </p:cTn>
                                        <p:tgtEl>
                                          <p:spTgt spid="26"/>
                                        </p:tgtEl>
                                        <p:attrNameLst>
                                          <p:attrName>style.visibility</p:attrName>
                                        </p:attrNameLst>
                                      </p:cBhvr>
                                      <p:to>
                                        <p:strVal val="visible"/>
                                      </p:to>
                                    </p:set>
                                    <p:animEffect filter="wipe(down)" transition="in">
                                      <p:cBhvr>
                                        <p:cTn dur="500" id="169"/>
                                        <p:tgtEl>
                                          <p:spTgt spid="26"/>
                                        </p:tgtEl>
                                      </p:cBhvr>
                                    </p:animEffect>
                                  </p:childTnLst>
                                </p:cTn>
                              </p:par>
                              <p:par>
                                <p:cTn fill="hold" grpId="0" id="170" nodeType="withEffect" presetClass="entr" presetID="22" presetSubtype="4">
                                  <p:stCondLst>
                                    <p:cond delay="200"/>
                                  </p:stCondLst>
                                  <p:childTnLst>
                                    <p:set>
                                      <p:cBhvr>
                                        <p:cTn dur="1" fill="hold" id="171">
                                          <p:stCondLst>
                                            <p:cond delay="0"/>
                                          </p:stCondLst>
                                        </p:cTn>
                                        <p:tgtEl>
                                          <p:spTgt spid="27"/>
                                        </p:tgtEl>
                                        <p:attrNameLst>
                                          <p:attrName>style.visibility</p:attrName>
                                        </p:attrNameLst>
                                      </p:cBhvr>
                                      <p:to>
                                        <p:strVal val="visible"/>
                                      </p:to>
                                    </p:set>
                                    <p:animEffect filter="wipe(down)" transition="in">
                                      <p:cBhvr>
                                        <p:cTn dur="500" id="172"/>
                                        <p:tgtEl>
                                          <p:spTgt spid="27"/>
                                        </p:tgtEl>
                                      </p:cBhvr>
                                    </p:animEffect>
                                  </p:childTnLst>
                                </p:cTn>
                              </p:par>
                              <p:par>
                                <p:cTn fill="hold" grpId="0" id="173" nodeType="withEffect" presetClass="entr" presetID="22" presetSubtype="4">
                                  <p:stCondLst>
                                    <p:cond delay="400"/>
                                  </p:stCondLst>
                                  <p:childTnLst>
                                    <p:set>
                                      <p:cBhvr>
                                        <p:cTn dur="1" fill="hold" id="174">
                                          <p:stCondLst>
                                            <p:cond delay="0"/>
                                          </p:stCondLst>
                                        </p:cTn>
                                        <p:tgtEl>
                                          <p:spTgt spid="28"/>
                                        </p:tgtEl>
                                        <p:attrNameLst>
                                          <p:attrName>style.visibility</p:attrName>
                                        </p:attrNameLst>
                                      </p:cBhvr>
                                      <p:to>
                                        <p:strVal val="visible"/>
                                      </p:to>
                                    </p:set>
                                    <p:animEffect filter="wipe(down)" transition="in">
                                      <p:cBhvr>
                                        <p:cTn dur="500" id="175"/>
                                        <p:tgtEl>
                                          <p:spTgt spid="28"/>
                                        </p:tgtEl>
                                      </p:cBhvr>
                                    </p:animEffect>
                                  </p:childTnLst>
                                </p:cTn>
                              </p:par>
                              <p:par>
                                <p:cTn fill="hold" grpId="0" id="176" nodeType="withEffect" presetClass="entr" presetID="22" presetSubtype="4">
                                  <p:stCondLst>
                                    <p:cond delay="600"/>
                                  </p:stCondLst>
                                  <p:childTnLst>
                                    <p:set>
                                      <p:cBhvr>
                                        <p:cTn dur="1" fill="hold" id="177">
                                          <p:stCondLst>
                                            <p:cond delay="0"/>
                                          </p:stCondLst>
                                        </p:cTn>
                                        <p:tgtEl>
                                          <p:spTgt spid="29"/>
                                        </p:tgtEl>
                                        <p:attrNameLst>
                                          <p:attrName>style.visibility</p:attrName>
                                        </p:attrNameLst>
                                      </p:cBhvr>
                                      <p:to>
                                        <p:strVal val="visible"/>
                                      </p:to>
                                    </p:set>
                                    <p:animEffect filter="wipe(down)" transition="in">
                                      <p:cBhvr>
                                        <p:cTn dur="500" id="178"/>
                                        <p:tgtEl>
                                          <p:spTgt spid="29"/>
                                        </p:tgtEl>
                                      </p:cBhvr>
                                    </p:animEffect>
                                  </p:childTnLst>
                                </p:cTn>
                              </p:par>
                            </p:childTnLst>
                          </p:cTn>
                        </p:par>
                        <p:par>
                          <p:cTn fill="hold" id="179" nodeType="afterGroup">
                            <p:stCondLst>
                              <p:cond delay="7900"/>
                            </p:stCondLst>
                            <p:childTnLst>
                              <p:par>
                                <p:cTn fill="hold" grpId="0" id="180" nodeType="afterEffect" presetClass="entr" presetID="22" presetSubtype="4">
                                  <p:stCondLst>
                                    <p:cond delay="0"/>
                                  </p:stCondLst>
                                  <p:childTnLst>
                                    <p:set>
                                      <p:cBhvr>
                                        <p:cTn dur="1" fill="hold" id="181">
                                          <p:stCondLst>
                                            <p:cond delay="0"/>
                                          </p:stCondLst>
                                        </p:cTn>
                                        <p:tgtEl>
                                          <p:spTgt spid="33"/>
                                        </p:tgtEl>
                                        <p:attrNameLst>
                                          <p:attrName>style.visibility</p:attrName>
                                        </p:attrNameLst>
                                      </p:cBhvr>
                                      <p:to>
                                        <p:strVal val="visible"/>
                                      </p:to>
                                    </p:set>
                                    <p:animEffect filter="wipe(down)" transition="in">
                                      <p:cBhvr>
                                        <p:cTn dur="500" id="182"/>
                                        <p:tgtEl>
                                          <p:spTgt spid="33"/>
                                        </p:tgtEl>
                                      </p:cBhvr>
                                    </p:animEffect>
                                  </p:childTnLst>
                                </p:cTn>
                              </p:par>
                              <p:par>
                                <p:cTn fill="hold" grpId="0" id="183" nodeType="withEffect" presetClass="entr" presetID="22" presetSubtype="4">
                                  <p:stCondLst>
                                    <p:cond delay="0"/>
                                  </p:stCondLst>
                                  <p:childTnLst>
                                    <p:set>
                                      <p:cBhvr>
                                        <p:cTn dur="1" fill="hold" id="184">
                                          <p:stCondLst>
                                            <p:cond delay="0"/>
                                          </p:stCondLst>
                                        </p:cTn>
                                        <p:tgtEl>
                                          <p:spTgt spid="32"/>
                                        </p:tgtEl>
                                        <p:attrNameLst>
                                          <p:attrName>style.visibility</p:attrName>
                                        </p:attrNameLst>
                                      </p:cBhvr>
                                      <p:to>
                                        <p:strVal val="visible"/>
                                      </p:to>
                                    </p:set>
                                    <p:animEffect filter="wipe(down)" transition="in">
                                      <p:cBhvr>
                                        <p:cTn dur="500" id="185"/>
                                        <p:tgtEl>
                                          <p:spTgt spid="32"/>
                                        </p:tgtEl>
                                      </p:cBhvr>
                                    </p:animEffect>
                                  </p:childTnLst>
                                </p:cTn>
                              </p:par>
                              <p:par>
                                <p:cTn fill="hold" grpId="0" id="186" nodeType="withEffect" presetClass="entr" presetID="22" presetSubtype="4">
                                  <p:stCondLst>
                                    <p:cond delay="0"/>
                                  </p:stCondLst>
                                  <p:childTnLst>
                                    <p:set>
                                      <p:cBhvr>
                                        <p:cTn dur="1" fill="hold" id="187">
                                          <p:stCondLst>
                                            <p:cond delay="0"/>
                                          </p:stCondLst>
                                        </p:cTn>
                                        <p:tgtEl>
                                          <p:spTgt spid="31"/>
                                        </p:tgtEl>
                                        <p:attrNameLst>
                                          <p:attrName>style.visibility</p:attrName>
                                        </p:attrNameLst>
                                      </p:cBhvr>
                                      <p:to>
                                        <p:strVal val="visible"/>
                                      </p:to>
                                    </p:set>
                                    <p:animEffect filter="wipe(down)" transition="in">
                                      <p:cBhvr>
                                        <p:cTn dur="500" id="188"/>
                                        <p:tgtEl>
                                          <p:spTgt spid="31"/>
                                        </p:tgtEl>
                                      </p:cBhvr>
                                    </p:animEffect>
                                  </p:childTnLst>
                                </p:cTn>
                              </p:par>
                              <p:par>
                                <p:cTn fill="hold" grpId="0" id="189" nodeType="withEffect" presetClass="entr" presetID="22" presetSubtype="4">
                                  <p:stCondLst>
                                    <p:cond delay="0"/>
                                  </p:stCondLst>
                                  <p:childTnLst>
                                    <p:set>
                                      <p:cBhvr>
                                        <p:cTn dur="1" fill="hold" id="190">
                                          <p:stCondLst>
                                            <p:cond delay="0"/>
                                          </p:stCondLst>
                                        </p:cTn>
                                        <p:tgtEl>
                                          <p:spTgt spid="30"/>
                                        </p:tgtEl>
                                        <p:attrNameLst>
                                          <p:attrName>style.visibility</p:attrName>
                                        </p:attrNameLst>
                                      </p:cBhvr>
                                      <p:to>
                                        <p:strVal val="visible"/>
                                      </p:to>
                                    </p:set>
                                    <p:animEffect filter="wipe(down)" transition="in">
                                      <p:cBhvr>
                                        <p:cTn dur="500" id="19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p:cNvGrpSpPr/>
          <p:nvPr/>
        </p:nvGrpSpPr>
        <p:grpSpPr>
          <a:xfrm>
            <a:off x="4911924" y="1576758"/>
            <a:ext cx="6252723" cy="1003334"/>
            <a:chOff x="4911768" y="1576758"/>
            <a:chExt cx="6253537" cy="1003334"/>
          </a:xfrm>
        </p:grpSpPr>
        <p:sp>
          <p:nvSpPr>
            <p:cNvPr id="50" name="矩形 49"/>
            <p:cNvSpPr/>
            <p:nvPr/>
          </p:nvSpPr>
          <p:spPr>
            <a:xfrm>
              <a:off x="4911769" y="1576758"/>
              <a:ext cx="2408441" cy="426712"/>
            </a:xfrm>
            <a:prstGeom prst="rect">
              <a:avLst/>
            </a:prstGeom>
          </p:spPr>
          <p:txBody>
            <a:bodyPr bIns="45716" lIns="91431" rIns="91431" tIns="45716" wrap="square">
              <a:spAutoFit/>
            </a:bodyPr>
            <a:lstStyle/>
            <a:p>
              <a:r>
                <a:rPr altLang="en-US" b="1" lang="zh-CN" sz="2200">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sp>
          <p:nvSpPr>
            <p:cNvPr id="51" name="矩形 47"/>
            <p:cNvSpPr>
              <a:spLocks noChangeArrowheads="1"/>
            </p:cNvSpPr>
            <p:nvPr/>
          </p:nvSpPr>
          <p:spPr bwMode="auto">
            <a:xfrm>
              <a:off x="4911767" y="2013791"/>
              <a:ext cx="6253537"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a:t>
              </a:r>
            </a:p>
          </p:txBody>
        </p:sp>
      </p:grpSp>
      <p:grpSp>
        <p:nvGrpSpPr>
          <p:cNvPr id="42" name="组合 41"/>
          <p:cNvGrpSpPr/>
          <p:nvPr/>
        </p:nvGrpSpPr>
        <p:grpSpPr>
          <a:xfrm>
            <a:off x="4911924" y="2853252"/>
            <a:ext cx="6252723" cy="1003334"/>
            <a:chOff x="4911768" y="2853252"/>
            <a:chExt cx="6253537" cy="1003334"/>
          </a:xfrm>
        </p:grpSpPr>
        <p:sp>
          <p:nvSpPr>
            <p:cNvPr id="52" name="矩形 51"/>
            <p:cNvSpPr/>
            <p:nvPr/>
          </p:nvSpPr>
          <p:spPr>
            <a:xfrm>
              <a:off x="4911769" y="2853252"/>
              <a:ext cx="2408441" cy="426712"/>
            </a:xfrm>
            <a:prstGeom prst="rect">
              <a:avLst/>
            </a:prstGeom>
          </p:spPr>
          <p:txBody>
            <a:bodyPr bIns="45716" lIns="91431" rIns="91431" tIns="45716" wrap="square">
              <a:spAutoFit/>
            </a:bodyPr>
            <a:lstStyle/>
            <a:p>
              <a:r>
                <a:rPr altLang="en-US" b="1" lang="zh-CN" sz="2200">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sp>
          <p:nvSpPr>
            <p:cNvPr id="53" name="矩形 47"/>
            <p:cNvSpPr>
              <a:spLocks noChangeArrowheads="1"/>
            </p:cNvSpPr>
            <p:nvPr/>
          </p:nvSpPr>
          <p:spPr bwMode="auto">
            <a:xfrm>
              <a:off x="4911767" y="3290284"/>
              <a:ext cx="6253537"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a:t>
              </a:r>
            </a:p>
          </p:txBody>
        </p:sp>
      </p:grpSp>
      <p:grpSp>
        <p:nvGrpSpPr>
          <p:cNvPr id="43" name="组合 42"/>
          <p:cNvGrpSpPr/>
          <p:nvPr/>
        </p:nvGrpSpPr>
        <p:grpSpPr>
          <a:xfrm>
            <a:off x="4911924" y="4129746"/>
            <a:ext cx="6252723" cy="1003334"/>
            <a:chOff x="4911768" y="4129746"/>
            <a:chExt cx="6253537" cy="1003334"/>
          </a:xfrm>
        </p:grpSpPr>
        <p:sp>
          <p:nvSpPr>
            <p:cNvPr id="54" name="矩形 53"/>
            <p:cNvSpPr/>
            <p:nvPr/>
          </p:nvSpPr>
          <p:spPr>
            <a:xfrm>
              <a:off x="4911769" y="4129746"/>
              <a:ext cx="2408441" cy="426712"/>
            </a:xfrm>
            <a:prstGeom prst="rect">
              <a:avLst/>
            </a:prstGeom>
          </p:spPr>
          <p:txBody>
            <a:bodyPr bIns="45716" lIns="91431" rIns="91431" tIns="45716" wrap="square">
              <a:spAutoFit/>
            </a:bodyPr>
            <a:lstStyle/>
            <a:p>
              <a:r>
                <a:rPr altLang="en-US" b="1" lang="zh-CN" sz="2200">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sp>
          <p:nvSpPr>
            <p:cNvPr id="55" name="矩形 47"/>
            <p:cNvSpPr>
              <a:spLocks noChangeArrowheads="1"/>
            </p:cNvSpPr>
            <p:nvPr/>
          </p:nvSpPr>
          <p:spPr bwMode="auto">
            <a:xfrm>
              <a:off x="4911767" y="4566778"/>
              <a:ext cx="6253537"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在此录入上述图表的综合描述说明，在此录入上述图表的综合描述说明，在此录入上述图表的综合描述说明。</a:t>
              </a:r>
            </a:p>
          </p:txBody>
        </p:sp>
      </p:grpSp>
      <p:grpSp>
        <p:nvGrpSpPr>
          <p:cNvPr id="44" name="组合 43"/>
          <p:cNvGrpSpPr/>
          <p:nvPr/>
        </p:nvGrpSpPr>
        <p:grpSpPr>
          <a:xfrm>
            <a:off x="4911924" y="5406241"/>
            <a:ext cx="6252723" cy="1003334"/>
            <a:chOff x="4911768" y="5406241"/>
            <a:chExt cx="6253537" cy="1003334"/>
          </a:xfrm>
        </p:grpSpPr>
        <p:sp>
          <p:nvSpPr>
            <p:cNvPr id="56" name="矩形 55"/>
            <p:cNvSpPr/>
            <p:nvPr/>
          </p:nvSpPr>
          <p:spPr>
            <a:xfrm>
              <a:off x="4911769" y="5406241"/>
              <a:ext cx="2408441" cy="426712"/>
            </a:xfrm>
            <a:prstGeom prst="rect">
              <a:avLst/>
            </a:prstGeom>
          </p:spPr>
          <p:txBody>
            <a:bodyPr bIns="45716" lIns="91431" rIns="91431" tIns="45716" wrap="square">
              <a:spAutoFit/>
            </a:bodyPr>
            <a:lstStyle/>
            <a:p>
              <a:r>
                <a:rPr altLang="en-US" b="1" lang="zh-CN" sz="2200">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sp>
          <p:nvSpPr>
            <p:cNvPr id="57" name="矩形 47"/>
            <p:cNvSpPr>
              <a:spLocks noChangeArrowheads="1"/>
            </p:cNvSpPr>
            <p:nvPr/>
          </p:nvSpPr>
          <p:spPr bwMode="auto">
            <a:xfrm>
              <a:off x="4911767" y="5843273"/>
              <a:ext cx="6253537"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a:t>
              </a:r>
            </a:p>
          </p:txBody>
        </p:sp>
      </p:grpSp>
      <p:sp>
        <p:nvSpPr>
          <p:cNvPr id="9" name="Oval 25"/>
          <p:cNvSpPr/>
          <p:nvPr/>
        </p:nvSpPr>
        <p:spPr>
          <a:xfrm>
            <a:off x="4427942" y="1898086"/>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sp>
        <p:nvSpPr>
          <p:cNvPr id="17" name="Oval 35"/>
          <p:cNvSpPr/>
          <p:nvPr/>
        </p:nvSpPr>
        <p:spPr>
          <a:xfrm>
            <a:off x="4427942" y="3178242"/>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sp>
        <p:nvSpPr>
          <p:cNvPr id="22" name="Oval 51"/>
          <p:cNvSpPr/>
          <p:nvPr/>
        </p:nvSpPr>
        <p:spPr>
          <a:xfrm>
            <a:off x="4427942" y="4458397"/>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sp>
        <p:nvSpPr>
          <p:cNvPr id="27" name="Oval 64"/>
          <p:cNvSpPr/>
          <p:nvPr/>
        </p:nvSpPr>
        <p:spPr>
          <a:xfrm>
            <a:off x="4427942" y="5738553"/>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grpSp>
        <p:nvGrpSpPr>
          <p:cNvPr id="2" name="组合 1"/>
          <p:cNvGrpSpPr/>
          <p:nvPr/>
        </p:nvGrpSpPr>
        <p:grpSpPr>
          <a:xfrm>
            <a:off x="1329937" y="1508770"/>
            <a:ext cx="3098007" cy="971355"/>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5867"/>
              </a:p>
            </p:txBody>
          </p:sp>
          <p:sp>
            <p:nvSpPr>
              <p:cNvPr id="7" name="Round Same Side Corner Rectangle 23"/>
              <p:cNvSpPr/>
              <p:nvPr/>
            </p:nvSpPr>
            <p:spPr>
              <a:xfrm rot="16200000">
                <a:off x="1080978"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z="2800">
                    <a:solidFill>
                      <a:schemeClr val="bg1">
                        <a:lumMod val="50000"/>
                        <a:lumOff val="50000"/>
                      </a:schemeClr>
                    </a:solidFill>
                    <a:latin charset="0" panose="020b0806030902050204" pitchFamily="34" typeface="Impact"/>
                  </a:rPr>
                  <a:t>01</a:t>
                </a:r>
              </a:p>
            </p:txBody>
          </p:sp>
          <p:cxnSp>
            <p:nvCxnSpPr>
              <p:cNvPr id="8" name="Straight Connector 24"/>
              <p:cNvCxnSpPr>
                <a:endCxn id="9" idx="2"/>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gdLst>
                <a:gd fmla="*/ 135 w 157" name="T0"/>
                <a:gd fmla="*/ 46 h 106" name="T1"/>
                <a:gd fmla="*/ 136 w 157" name="T2"/>
                <a:gd fmla="*/ 37 h 106" name="T3"/>
                <a:gd fmla="*/ 99 w 157" name="T4"/>
                <a:gd fmla="*/ 0 h 106" name="T5"/>
                <a:gd fmla="*/ 73 w 157" name="T6"/>
                <a:gd fmla="*/ 18 h 106" name="T7"/>
                <a:gd fmla="*/ 45 w 157" name="T8"/>
                <a:gd fmla="*/ 8 h 106" name="T9"/>
                <a:gd fmla="*/ 19 w 157" name="T10"/>
                <a:gd fmla="*/ 39 h 106" name="T11"/>
                <a:gd fmla="*/ 20 w 157" name="T12"/>
                <a:gd fmla="*/ 47 h 106" name="T13"/>
                <a:gd fmla="*/ 0 w 157" name="T14"/>
                <a:gd fmla="*/ 75 h 106" name="T15"/>
                <a:gd fmla="*/ 31 w 157" name="T16"/>
                <a:gd fmla="*/ 106 h 106" name="T17"/>
                <a:gd fmla="*/ 126 w 157" name="T18"/>
                <a:gd fmla="*/ 106 h 106" name="T19"/>
                <a:gd fmla="*/ 157 w 157" name="T20"/>
                <a:gd fmla="*/ 75 h 106" name="T21"/>
                <a:gd fmla="*/ 135 w 157" name="T22"/>
                <a:gd fmla="*/ 46 h 106" name="T23"/>
                <a:gd fmla="*/ 120 w 157" name="T24"/>
                <a:gd fmla="*/ 100 h 106" name="T25"/>
                <a:gd fmla="*/ 79 w 157" name="T26"/>
                <a:gd fmla="*/ 100 h 106" name="T27"/>
                <a:gd fmla="*/ 103 w 157" name="T28"/>
                <a:gd fmla="*/ 75 h 106" name="T29"/>
                <a:gd fmla="*/ 102 w 157" name="T30"/>
                <a:gd fmla="*/ 72 h 106" name="T31"/>
                <a:gd fmla="*/ 92 w 157" name="T32"/>
                <a:gd fmla="*/ 72 h 106" name="T33"/>
                <a:gd fmla="*/ 92 w 157" name="T34"/>
                <a:gd fmla="*/ 68 h 106" name="T35"/>
                <a:gd fmla="*/ 92 w 157" name="T36"/>
                <a:gd fmla="*/ 37 h 106" name="T37"/>
                <a:gd fmla="*/ 90 w 157" name="T38"/>
                <a:gd fmla="*/ 35 h 106" name="T39"/>
                <a:gd fmla="*/ 64 w 157" name="T40"/>
                <a:gd fmla="*/ 35 h 106" name="T41"/>
                <a:gd fmla="*/ 62 w 157" name="T42"/>
                <a:gd fmla="*/ 37 h 106" name="T43"/>
                <a:gd fmla="*/ 62 w 157" name="T44"/>
                <a:gd fmla="*/ 68 h 106" name="T45"/>
                <a:gd fmla="*/ 62 w 157" name="T46"/>
                <a:gd fmla="*/ 73 h 106" name="T47"/>
                <a:gd fmla="*/ 51 w 157" name="T48"/>
                <a:gd fmla="*/ 73 h 106" name="T49"/>
                <a:gd fmla="*/ 50 w 157" name="T50"/>
                <a:gd fmla="*/ 76 h 106" name="T51"/>
                <a:gd fmla="*/ 75 w 157" name="T52"/>
                <a:gd fmla="*/ 100 h 106" name="T53"/>
                <a:gd fmla="*/ 38 w 157" name="T54"/>
                <a:gd fmla="*/ 100 h 106" name="T55"/>
                <a:gd fmla="*/ 11 w 157" name="T56"/>
                <a:gd fmla="*/ 74 h 106" name="T57"/>
                <a:gd fmla="*/ 29 w 157" name="T58"/>
                <a:gd fmla="*/ 50 h 106" name="T59"/>
                <a:gd fmla="*/ 28 w 157" name="T60"/>
                <a:gd fmla="*/ 44 h 106" name="T61"/>
                <a:gd fmla="*/ 50 w 157" name="T62"/>
                <a:gd fmla="*/ 17 h 106" name="T63"/>
                <a:gd fmla="*/ 74 w 157" name="T64"/>
                <a:gd fmla="*/ 29 h 106" name="T65"/>
                <a:gd fmla="*/ 97 w 157" name="T66"/>
                <a:gd fmla="*/ 10 h 106" name="T67"/>
                <a:gd fmla="*/ 128 w 157" name="T68"/>
                <a:gd fmla="*/ 42 h 106" name="T69"/>
                <a:gd fmla="*/ 127 w 157" name="T70"/>
                <a:gd fmla="*/ 49 h 106" name="T71"/>
                <a:gd fmla="*/ 147 w 157" name="T72"/>
                <a:gd fmla="*/ 74 h 106" name="T73"/>
                <a:gd fmla="*/ 120 w 157" name="T74"/>
                <a:gd fmla="*/ 100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3200"/>
            </a:p>
          </p:txBody>
        </p:sp>
      </p:grpSp>
      <p:grpSp>
        <p:nvGrpSpPr>
          <p:cNvPr id="4" name="组合 3"/>
          <p:cNvGrpSpPr/>
          <p:nvPr/>
        </p:nvGrpSpPr>
        <p:grpSpPr>
          <a:xfrm>
            <a:off x="1327380" y="4069078"/>
            <a:ext cx="3100560" cy="971356"/>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3600">
                  <a:solidFill>
                    <a:schemeClr val="bg1"/>
                  </a:solidFill>
                  <a:latin charset="0" panose="020b0806030902050204" pitchFamily="34" typeface="Impact"/>
                </a:endParaRPr>
              </a:p>
            </p:txBody>
          </p:sp>
          <p:sp>
            <p:nvSpPr>
              <p:cNvPr id="20" name="Round Same Side Corner Rectangle 49"/>
              <p:cNvSpPr/>
              <p:nvPr/>
            </p:nvSpPr>
            <p:spPr>
              <a:xfrm rot="16200000">
                <a:off x="1078974"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z="2800">
                    <a:solidFill>
                      <a:schemeClr val="bg1">
                        <a:lumMod val="50000"/>
                        <a:lumOff val="50000"/>
                      </a:schemeClr>
                    </a:solidFill>
                    <a:latin charset="0" panose="020b0806030902050204" pitchFamily="34" typeface="Impact"/>
                  </a:rPr>
                  <a:t>03</a:t>
                </a:r>
              </a:p>
            </p:txBody>
          </p:sp>
          <p:cxnSp>
            <p:nvCxnSpPr>
              <p:cNvPr id="21" name="Straight Connector 50"/>
              <p:cNvCxnSpPr>
                <a:endCxn id="22" idx="2"/>
              </p:cNvCxnSpPr>
              <p:nvPr/>
            </p:nvCxnSpPr>
            <p:spPr>
              <a:xfrm>
                <a:off x="2991444" y="1636635"/>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p:nvPr/>
          </p:nvSpPr>
          <p:spPr bwMode="auto">
            <a:xfrm>
              <a:off x="2382417" y="4264823"/>
              <a:ext cx="558388" cy="579867"/>
            </a:xfrm>
            <a:custGeom>
              <a:gdLst>
                <a:gd fmla="*/ 99 w 137" name="T0"/>
                <a:gd fmla="*/ 57 h 142" name="T1"/>
                <a:gd fmla="*/ 137 w 137" name="T2"/>
                <a:gd fmla="*/ 57 h 142" name="T3"/>
                <a:gd fmla="*/ 76 w 137" name="T4"/>
                <a:gd fmla="*/ 4 h 142" name="T5"/>
                <a:gd fmla="*/ 69 w 137" name="T6"/>
                <a:gd fmla="*/ 0 h 142" name="T7"/>
                <a:gd fmla="*/ 62 w 137" name="T8"/>
                <a:gd fmla="*/ 4 h 142" name="T9"/>
                <a:gd fmla="*/ 0 w 137" name="T10"/>
                <a:gd fmla="*/ 57 h 142" name="T11"/>
                <a:gd fmla="*/ 39 w 137" name="T12"/>
                <a:gd fmla="*/ 57 h 142" name="T13"/>
                <a:gd fmla="*/ 62 w 137" name="T14"/>
                <a:gd fmla="*/ 4 h 142" name="T15"/>
                <a:gd fmla="*/ 62 w 137" name="T16"/>
                <a:gd fmla="*/ 5 h 142" name="T17"/>
                <a:gd fmla="*/ 43 w 137" name="T18"/>
                <a:gd fmla="*/ 57 h 142" name="T19"/>
                <a:gd fmla="*/ 64 w 137" name="T20"/>
                <a:gd fmla="*/ 57 h 142" name="T21"/>
                <a:gd fmla="*/ 64 w 137" name="T22"/>
                <a:gd fmla="*/ 122 h 142" name="T23"/>
                <a:gd fmla="*/ 64 w 137" name="T24"/>
                <a:gd fmla="*/ 125 h 142" name="T25"/>
                <a:gd fmla="*/ 64 w 137" name="T26"/>
                <a:gd fmla="*/ 130 h 142" name="T27"/>
                <a:gd fmla="*/ 76 w 137" name="T28"/>
                <a:gd fmla="*/ 142 h 142" name="T29"/>
                <a:gd fmla="*/ 87 w 137" name="T30"/>
                <a:gd fmla="*/ 130 h 142" name="T31"/>
                <a:gd fmla="*/ 87 w 137" name="T32"/>
                <a:gd fmla="*/ 125 h 142" name="T33"/>
                <a:gd fmla="*/ 79 w 137" name="T34"/>
                <a:gd fmla="*/ 125 h 142" name="T35"/>
                <a:gd fmla="*/ 79 w 137" name="T36"/>
                <a:gd fmla="*/ 127 h 142" name="T37"/>
                <a:gd fmla="*/ 79 w 137" name="T38"/>
                <a:gd fmla="*/ 129 h 142" name="T39"/>
                <a:gd fmla="*/ 76 w 137" name="T40"/>
                <a:gd fmla="*/ 133 h 142" name="T41"/>
                <a:gd fmla="*/ 72 w 137" name="T42"/>
                <a:gd fmla="*/ 129 h 142" name="T43"/>
                <a:gd fmla="*/ 72 w 137" name="T44"/>
                <a:gd fmla="*/ 127 h 142" name="T45"/>
                <a:gd fmla="*/ 72 w 137" name="T46"/>
                <a:gd fmla="*/ 125 h 142" name="T47"/>
                <a:gd fmla="*/ 72 w 137" name="T48"/>
                <a:gd fmla="*/ 111 h 142" name="T49"/>
                <a:gd fmla="*/ 72 w 137" name="T50"/>
                <a:gd fmla="*/ 57 h 142" name="T51"/>
                <a:gd fmla="*/ 94 w 137" name="T52"/>
                <a:gd fmla="*/ 57 h 142" name="T53"/>
                <a:gd fmla="*/ 76 w 137" name="T54"/>
                <a:gd fmla="*/ 5 h 142" name="T55"/>
                <a:gd fmla="*/ 76 w 137" name="T56"/>
                <a:gd fmla="*/ 4 h 142" name="T57"/>
                <a:gd fmla="*/ 99 w 137" name="T58"/>
                <a:gd fmla="*/ 57 h 14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2" w="137">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latin charset="0" panose="020b0806030902050204" pitchFamily="34" typeface="Impact"/>
              </a:endParaRPr>
            </a:p>
          </p:txBody>
        </p:sp>
      </p:grpSp>
      <p:grpSp>
        <p:nvGrpSpPr>
          <p:cNvPr id="3" name="组合 2"/>
          <p:cNvGrpSpPr/>
          <p:nvPr/>
        </p:nvGrpSpPr>
        <p:grpSpPr>
          <a:xfrm>
            <a:off x="1329937" y="2788923"/>
            <a:ext cx="3098005" cy="971356"/>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3600">
                  <a:solidFill>
                    <a:schemeClr val="bg1"/>
                  </a:solidFill>
                  <a:latin charset="0" panose="020b0806030902050204" pitchFamily="34" typeface="Impact"/>
                </a:endParaRPr>
              </a:p>
            </p:txBody>
          </p:sp>
          <p:sp>
            <p:nvSpPr>
              <p:cNvPr id="15" name="Round Same Side Corner Rectangle 33"/>
              <p:cNvSpPr/>
              <p:nvPr/>
            </p:nvSpPr>
            <p:spPr>
              <a:xfrm rot="16200000">
                <a:off x="1080977"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z="2800">
                    <a:solidFill>
                      <a:schemeClr val="bg1">
                        <a:lumMod val="50000"/>
                        <a:lumOff val="50000"/>
                      </a:schemeClr>
                    </a:solidFill>
                    <a:latin charset="0" panose="020b0806030902050204" pitchFamily="34" typeface="Impact"/>
                  </a:rPr>
                  <a:t>02</a:t>
                </a:r>
              </a:p>
            </p:txBody>
          </p:sp>
          <p:cxnSp>
            <p:nvCxnSpPr>
              <p:cNvPr id="16" name="Straight Connector 34"/>
              <p:cNvCxnSpPr>
                <a:endCxn id="1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gdLst>
                <a:gd fmla="*/ 218 w 219" name="T0"/>
                <a:gd fmla="*/ 117 h 154" name="T1"/>
                <a:gd fmla="*/ 219 w 219" name="T2"/>
                <a:gd fmla="*/ 118 h 154" name="T3"/>
                <a:gd fmla="*/ 218 w 219" name="T4"/>
                <a:gd fmla="*/ 119 h 154" name="T5"/>
                <a:gd fmla="*/ 174 w 219" name="T6"/>
                <a:gd fmla="*/ 153 h 154" name="T7"/>
                <a:gd fmla="*/ 172 w 219" name="T8"/>
                <a:gd fmla="*/ 153 h 154" name="T9"/>
                <a:gd fmla="*/ 171 w 219" name="T10"/>
                <a:gd fmla="*/ 151 h 154" name="T11"/>
                <a:gd fmla="*/ 179 w 219" name="T12"/>
                <a:gd fmla="*/ 133 h 154" name="T13"/>
                <a:gd fmla="*/ 113 w 219" name="T14"/>
                <a:gd fmla="*/ 106 h 154" name="T15"/>
                <a:gd fmla="*/ 126 w 219" name="T16"/>
                <a:gd fmla="*/ 89 h 154" name="T17"/>
                <a:gd fmla="*/ 131 w 219" name="T18"/>
                <a:gd fmla="*/ 82 h 154" name="T19"/>
                <a:gd fmla="*/ 179 w 219" name="T20"/>
                <a:gd fmla="*/ 103 h 154" name="T21"/>
                <a:gd fmla="*/ 171 w 219" name="T22"/>
                <a:gd fmla="*/ 85 h 154" name="T23"/>
                <a:gd fmla="*/ 172 w 219" name="T24"/>
                <a:gd fmla="*/ 83 h 154" name="T25"/>
                <a:gd fmla="*/ 173 w 219" name="T26"/>
                <a:gd fmla="*/ 82 h 154" name="T27"/>
                <a:gd fmla="*/ 174 w 219" name="T28"/>
                <a:gd fmla="*/ 83 h 154" name="T29"/>
                <a:gd fmla="*/ 218 w 219" name="T30"/>
                <a:gd fmla="*/ 117 h 154" name="T31"/>
                <a:gd fmla="*/ 45 w 219" name="T32"/>
                <a:gd fmla="*/ 71 h 154" name="T33"/>
                <a:gd fmla="*/ 46 w 219" name="T34"/>
                <a:gd fmla="*/ 71 h 154" name="T35"/>
                <a:gd fmla="*/ 47 w 219" name="T36"/>
                <a:gd fmla="*/ 71 h 154" name="T37"/>
                <a:gd fmla="*/ 47 w 219" name="T38"/>
                <a:gd fmla="*/ 69 h 154" name="T39"/>
                <a:gd fmla="*/ 40 w 219" name="T40"/>
                <a:gd fmla="*/ 50 h 154" name="T41"/>
                <a:gd fmla="*/ 87 w 219" name="T42"/>
                <a:gd fmla="*/ 72 h 154" name="T43"/>
                <a:gd fmla="*/ 93 w 219" name="T44"/>
                <a:gd fmla="*/ 65 h 154" name="T45"/>
                <a:gd fmla="*/ 106 w 219" name="T46"/>
                <a:gd fmla="*/ 49 h 154" name="T47"/>
                <a:gd fmla="*/ 40 w 219" name="T48"/>
                <a:gd fmla="*/ 21 h 154" name="T49"/>
                <a:gd fmla="*/ 47 w 219" name="T50"/>
                <a:gd fmla="*/ 2 h 154" name="T51"/>
                <a:gd fmla="*/ 47 w 219" name="T52"/>
                <a:gd fmla="*/ 0 h 154" name="T53"/>
                <a:gd fmla="*/ 45 w 219" name="T54"/>
                <a:gd fmla="*/ 0 h 154" name="T55"/>
                <a:gd fmla="*/ 0 w 219" name="T56"/>
                <a:gd fmla="*/ 34 h 154" name="T57"/>
                <a:gd fmla="*/ 0 w 219" name="T58"/>
                <a:gd fmla="*/ 35 h 154" name="T59"/>
                <a:gd fmla="*/ 0 w 219" name="T60"/>
                <a:gd fmla="*/ 37 h 154" name="T61"/>
                <a:gd fmla="*/ 45 w 219" name="T62"/>
                <a:gd fmla="*/ 71 h 154" name="T63"/>
                <a:gd fmla="*/ 121 w 219" name="T64"/>
                <a:gd fmla="*/ 86 h 154" name="T65"/>
                <a:gd fmla="*/ 179 w 219" name="T66"/>
                <a:gd fmla="*/ 50 h 154" name="T67"/>
                <a:gd fmla="*/ 171 w 219" name="T68"/>
                <a:gd fmla="*/ 69 h 154" name="T69"/>
                <a:gd fmla="*/ 172 w 219" name="T70"/>
                <a:gd fmla="*/ 71 h 154" name="T71"/>
                <a:gd fmla="*/ 173 w 219" name="T72"/>
                <a:gd fmla="*/ 71 h 154" name="T73"/>
                <a:gd fmla="*/ 174 w 219" name="T74"/>
                <a:gd fmla="*/ 71 h 154" name="T75"/>
                <a:gd fmla="*/ 218 w 219" name="T76"/>
                <a:gd fmla="*/ 37 h 154" name="T77"/>
                <a:gd fmla="*/ 219 w 219" name="T78"/>
                <a:gd fmla="*/ 35 h 154" name="T79"/>
                <a:gd fmla="*/ 218 w 219" name="T80"/>
                <a:gd fmla="*/ 34 h 154" name="T81"/>
                <a:gd fmla="*/ 174 w 219" name="T82"/>
                <a:gd fmla="*/ 0 h 154" name="T83"/>
                <a:gd fmla="*/ 172 w 219" name="T84"/>
                <a:gd fmla="*/ 0 h 154" name="T85"/>
                <a:gd fmla="*/ 171 w 219" name="T86"/>
                <a:gd fmla="*/ 2 h 154" name="T87"/>
                <a:gd fmla="*/ 179 w 219" name="T88"/>
                <a:gd fmla="*/ 21 h 154" name="T89"/>
                <a:gd fmla="*/ 97 w 219" name="T90"/>
                <a:gd fmla="*/ 69 h 154" name="T91"/>
                <a:gd fmla="*/ 40 w 219" name="T92"/>
                <a:gd fmla="*/ 103 h 154" name="T93"/>
                <a:gd fmla="*/ 47 w 219" name="T94"/>
                <a:gd fmla="*/ 85 h 154" name="T95"/>
                <a:gd fmla="*/ 47 w 219" name="T96"/>
                <a:gd fmla="*/ 83 h 154" name="T97"/>
                <a:gd fmla="*/ 46 w 219" name="T98"/>
                <a:gd fmla="*/ 82 h 154" name="T99"/>
                <a:gd fmla="*/ 45 w 219" name="T100"/>
                <a:gd fmla="*/ 83 h 154" name="T101"/>
                <a:gd fmla="*/ 0 w 219" name="T102"/>
                <a:gd fmla="*/ 117 h 154" name="T103"/>
                <a:gd fmla="*/ 0 w 219" name="T104"/>
                <a:gd fmla="*/ 118 h 154" name="T105"/>
                <a:gd fmla="*/ 0 w 219" name="T106"/>
                <a:gd fmla="*/ 119 h 154" name="T107"/>
                <a:gd fmla="*/ 45 w 219" name="T108"/>
                <a:gd fmla="*/ 153 h 154" name="T109"/>
                <a:gd fmla="*/ 47 w 219" name="T110"/>
                <a:gd fmla="*/ 153 h 154" name="T111"/>
                <a:gd fmla="*/ 47 w 219" name="T112"/>
                <a:gd fmla="*/ 151 h 154" name="T113"/>
                <a:gd fmla="*/ 40 w 219" name="T114"/>
                <a:gd fmla="*/ 133 h 154" name="T115"/>
                <a:gd fmla="*/ 121 w 219" name="T116"/>
                <a:gd fmla="*/ 86 h 15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54" w="219">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id-ID">
                <a:latin charset="0" panose="020b0806030902050204" pitchFamily="34" typeface="Impact"/>
              </a:endParaRPr>
            </a:p>
          </p:txBody>
        </p:sp>
      </p:grpSp>
      <p:grpSp>
        <p:nvGrpSpPr>
          <p:cNvPr id="39" name="组合 38"/>
          <p:cNvGrpSpPr/>
          <p:nvPr/>
        </p:nvGrpSpPr>
        <p:grpSpPr>
          <a:xfrm>
            <a:off x="1327383" y="5349234"/>
            <a:ext cx="3100559" cy="971356"/>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endParaRPr lang="en-US" sz="3600">
                  <a:solidFill>
                    <a:schemeClr val="bg1"/>
                  </a:solidFill>
                  <a:latin charset="0" panose="020b0806030902050204" pitchFamily="34" typeface="Impact"/>
                </a:endParaRPr>
              </a:p>
            </p:txBody>
          </p:sp>
          <p:sp>
            <p:nvSpPr>
              <p:cNvPr id="25" name="Round Same Side Corner Rectangle 61"/>
              <p:cNvSpPr/>
              <p:nvPr/>
            </p:nvSpPr>
            <p:spPr>
              <a:xfrm rot="16200000">
                <a:off x="1078973"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
              <a:lstStyle/>
              <a:p>
                <a:pPr algn="ctr"/>
                <a:r>
                  <a:rPr lang="en-US" sz="2800">
                    <a:solidFill>
                      <a:schemeClr val="bg1">
                        <a:lumMod val="50000"/>
                        <a:lumOff val="50000"/>
                      </a:schemeClr>
                    </a:solidFill>
                    <a:latin charset="0" panose="020b0806030902050204" pitchFamily="34" typeface="Impact"/>
                  </a:rPr>
                  <a:t>04</a:t>
                </a:r>
              </a:p>
            </p:txBody>
          </p:sp>
          <p:cxnSp>
            <p:nvCxnSpPr>
              <p:cNvPr id="26" name="Straight Connector 63"/>
              <p:cNvCxnSpPr>
                <a:endCxn id="2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p:nvPr/>
            </p:nvSpPr>
            <p:spPr bwMode="auto">
              <a:xfrm>
                <a:off x="438150" y="430213"/>
                <a:ext cx="285750" cy="280988"/>
              </a:xfrm>
              <a:custGeom>
                <a:gdLst>
                  <a:gd fmla="*/ 68 w 75" name="T0"/>
                  <a:gd fmla="*/ 42 h 74" name="T1"/>
                  <a:gd fmla="*/ 25 w 75" name="T2"/>
                  <a:gd fmla="*/ 0 h 74" name="T3"/>
                  <a:gd fmla="*/ 0 w 75" name="T4"/>
                  <a:gd fmla="*/ 24 h 74" name="T5"/>
                  <a:gd fmla="*/ 43 w 75" name="T6"/>
                  <a:gd fmla="*/ 67 h 74" name="T7"/>
                  <a:gd fmla="*/ 68 w 75" name="T8"/>
                  <a:gd fmla="*/ 67 h 74" name="T9"/>
                  <a:gd fmla="*/ 68 w 75" name="T10"/>
                  <a:gd fmla="*/ 42 h 74" name="T11"/>
                </a:gdLst>
                <a:cxnLst>
                  <a:cxn ang="0">
                    <a:pos x="T0" y="T1"/>
                  </a:cxn>
                  <a:cxn ang="0">
                    <a:pos x="T2" y="T3"/>
                  </a:cxn>
                  <a:cxn ang="0">
                    <a:pos x="T4" y="T5"/>
                  </a:cxn>
                  <a:cxn ang="0">
                    <a:pos x="T6" y="T7"/>
                  </a:cxn>
                  <a:cxn ang="0">
                    <a:pos x="T8" y="T9"/>
                  </a:cxn>
                  <a:cxn ang="0">
                    <a:pos x="T10" y="T11"/>
                  </a:cxn>
                </a:cxnLst>
                <a:rect b="b" l="0" r="r" t="0"/>
                <a:pathLst>
                  <a:path h="74" w="75">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a:latin charset="0" panose="020b0806030902050204" pitchFamily="34" typeface="Impact"/>
                </a:endParaRPr>
              </a:p>
            </p:txBody>
          </p:sp>
          <p:sp>
            <p:nvSpPr>
              <p:cNvPr id="48" name="Freeform 19"/>
              <p:cNvSpPr>
                <a:spLocks noEditPoints="1"/>
              </p:cNvSpPr>
              <p:nvPr/>
            </p:nvSpPr>
            <p:spPr bwMode="auto">
              <a:xfrm>
                <a:off x="6350" y="-3175"/>
                <a:ext cx="530225" cy="531813"/>
              </a:xfrm>
              <a:custGeom>
                <a:gdLst>
                  <a:gd fmla="*/ 139 w 139" name="T0"/>
                  <a:gd fmla="*/ 70 h 140" name="T1"/>
                  <a:gd fmla="*/ 70 w 139" name="T2"/>
                  <a:gd fmla="*/ 0 h 140" name="T3"/>
                  <a:gd fmla="*/ 0 w 139" name="T4"/>
                  <a:gd fmla="*/ 70 h 140" name="T5"/>
                  <a:gd fmla="*/ 70 w 139" name="T6"/>
                  <a:gd fmla="*/ 140 h 140" name="T7"/>
                  <a:gd fmla="*/ 139 w 139" name="T8"/>
                  <a:gd fmla="*/ 70 h 140" name="T9"/>
                  <a:gd fmla="*/ 70 w 139" name="T10"/>
                  <a:gd fmla="*/ 122 h 140" name="T11"/>
                  <a:gd fmla="*/ 17 w 139" name="T12"/>
                  <a:gd fmla="*/ 70 h 140" name="T13"/>
                  <a:gd fmla="*/ 70 w 139" name="T14"/>
                  <a:gd fmla="*/ 17 h 140" name="T15"/>
                  <a:gd fmla="*/ 122 w 139" name="T16"/>
                  <a:gd fmla="*/ 70 h 140" name="T17"/>
                  <a:gd fmla="*/ 70 w 139" name="T18"/>
                  <a:gd fmla="*/ 122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39">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a:latin charset="0" panose="020b0806030902050204" pitchFamily="34" typeface="Impact"/>
                </a:endParaRPr>
              </a:p>
            </p:txBody>
          </p:sp>
          <p:sp>
            <p:nvSpPr>
              <p:cNvPr id="49" name="Freeform 20"/>
              <p:cNvSpPr/>
              <p:nvPr/>
            </p:nvSpPr>
            <p:spPr bwMode="auto">
              <a:xfrm>
                <a:off x="117475" y="106363"/>
                <a:ext cx="157163" cy="155575"/>
              </a:xfrm>
              <a:custGeom>
                <a:gdLst>
                  <a:gd fmla="*/ 0 w 41" name="T0"/>
                  <a:gd fmla="*/ 41 h 41" name="T1"/>
                  <a:gd fmla="*/ 12 w 41" name="T2"/>
                  <a:gd fmla="*/ 41 h 41" name="T3"/>
                  <a:gd fmla="*/ 41 w 41" name="T4"/>
                  <a:gd fmla="*/ 12 h 41" name="T5"/>
                  <a:gd fmla="*/ 41 w 41" name="T6"/>
                  <a:gd fmla="*/ 0 h 41" name="T7"/>
                  <a:gd fmla="*/ 0 w 41" name="T8"/>
                  <a:gd fmla="*/ 41 h 41" name="T9"/>
                </a:gdLst>
                <a:cxnLst>
                  <a:cxn ang="0">
                    <a:pos x="T0" y="T1"/>
                  </a:cxn>
                  <a:cxn ang="0">
                    <a:pos x="T2" y="T3"/>
                  </a:cxn>
                  <a:cxn ang="0">
                    <a:pos x="T4" y="T5"/>
                  </a:cxn>
                  <a:cxn ang="0">
                    <a:pos x="T6" y="T7"/>
                  </a:cxn>
                  <a:cxn ang="0">
                    <a:pos x="T8" y="T9"/>
                  </a:cxn>
                </a:cxnLst>
                <a:rect b="b" l="0" r="r" t="0"/>
                <a:pathLst>
                  <a:path h="41" w="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id-ID">
                  <a:latin charset="0" panose="020b0806030902050204" pitchFamily="34" typeface="Impact"/>
                </a:endParaRPr>
              </a:p>
            </p:txBody>
          </p:sp>
        </p:grpSp>
      </p:grpSp>
      <p:sp>
        <p:nvSpPr>
          <p:cNvPr id="10" name="标题 9"/>
          <p:cNvSpPr>
            <a:spLocks noGrp="1"/>
          </p:cNvSpPr>
          <p:nvPr>
            <p:ph type="title"/>
          </p:nvPr>
        </p:nvSpPr>
        <p:spPr/>
        <p:txBody>
          <a:bodyPr/>
          <a:lstStyle/>
          <a:p>
            <a:r>
              <a:rPr altLang="en-US" lang="zh-CN"/>
              <a:t>单击此处添加标题</a:t>
            </a:r>
          </a:p>
        </p:txBody>
      </p:sp>
    </p:spTree>
    <p:extLst>
      <p:ext uri="{BB962C8B-B14F-4D97-AF65-F5344CB8AC3E}">
        <p14:creationId val="30689136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400" fill="hold" id="7"/>
                                        <p:tgtEl>
                                          <p:spTgt spid="2"/>
                                        </p:tgtEl>
                                        <p:attrNameLst>
                                          <p:attrName>ppt_x</p:attrName>
                                        </p:attrNameLst>
                                      </p:cBhvr>
                                      <p:tavLst>
                                        <p:tav tm="0">
                                          <p:val>
                                            <p:strVal val="0-#ppt_w/2"/>
                                          </p:val>
                                        </p:tav>
                                        <p:tav tm="100000">
                                          <p:val>
                                            <p:strVal val="#ppt_x"/>
                                          </p:val>
                                        </p:tav>
                                      </p:tavLst>
                                    </p:anim>
                                    <p:anim calcmode="lin" valueType="num">
                                      <p:cBhvr additive="base">
                                        <p:cTn dur="4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400"/>
                            </p:stCondLst>
                            <p:childTnLst>
                              <p:par>
                                <p:cTn fill="hold" grpId="0" id="10" nodeType="afterEffect" presetClass="entr" presetID="23" presetSubtype="16">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250" fill="hold" id="12"/>
                                        <p:tgtEl>
                                          <p:spTgt spid="9"/>
                                        </p:tgtEl>
                                        <p:attrNameLst>
                                          <p:attrName>ppt_w</p:attrName>
                                        </p:attrNameLst>
                                      </p:cBhvr>
                                      <p:tavLst>
                                        <p:tav tm="0">
                                          <p:val>
                                            <p:fltVal val="0"/>
                                          </p:val>
                                        </p:tav>
                                        <p:tav tm="100000">
                                          <p:val>
                                            <p:strVal val="#ppt_w"/>
                                          </p:val>
                                        </p:tav>
                                      </p:tavLst>
                                    </p:anim>
                                    <p:anim calcmode="lin" valueType="num">
                                      <p:cBhvr>
                                        <p:cTn dur="250" fill="hold" id="13"/>
                                        <p:tgtEl>
                                          <p:spTgt spid="9"/>
                                        </p:tgtEl>
                                        <p:attrNameLst>
                                          <p:attrName>ppt_h</p:attrName>
                                        </p:attrNameLst>
                                      </p:cBhvr>
                                      <p:tavLst>
                                        <p:tav tm="0">
                                          <p:val>
                                            <p:fltVal val="0"/>
                                          </p:val>
                                        </p:tav>
                                        <p:tav tm="100000">
                                          <p:val>
                                            <p:strVal val="#ppt_h"/>
                                          </p:val>
                                        </p:tav>
                                      </p:tavLst>
                                    </p:anim>
                                  </p:childTnLst>
                                </p:cTn>
                              </p:par>
                            </p:childTnLst>
                          </p:cTn>
                        </p:par>
                        <p:par>
                          <p:cTn fill="hold" id="14" nodeType="afterGroup">
                            <p:stCondLst>
                              <p:cond delay="650"/>
                            </p:stCondLst>
                            <p:childTnLst>
                              <p:par>
                                <p:cTn fill="hold" id="15" nodeType="afterEffect" presetClass="entr" presetID="12" presetSubtype="2">
                                  <p:stCondLst>
                                    <p:cond delay="100"/>
                                  </p:stCondLst>
                                  <p:childTnLst>
                                    <p:set>
                                      <p:cBhvr>
                                        <p:cTn dur="1" fill="hold" id="16">
                                          <p:stCondLst>
                                            <p:cond delay="0"/>
                                          </p:stCondLst>
                                        </p:cTn>
                                        <p:tgtEl>
                                          <p:spTgt spid="41"/>
                                        </p:tgtEl>
                                        <p:attrNameLst>
                                          <p:attrName>style.visibility</p:attrName>
                                        </p:attrNameLst>
                                      </p:cBhvr>
                                      <p:to>
                                        <p:strVal val="visible"/>
                                      </p:to>
                                    </p:set>
                                    <p:anim calcmode="lin" valueType="num">
                                      <p:cBhvr additive="base">
                                        <p:cTn dur="500" id="17"/>
                                        <p:tgtEl>
                                          <p:spTgt spid="41"/>
                                        </p:tgtEl>
                                        <p:attrNameLst>
                                          <p:attrName>ppt_x</p:attrName>
                                        </p:attrNameLst>
                                      </p:cBhvr>
                                      <p:tavLst>
                                        <p:tav tm="0">
                                          <p:val>
                                            <p:strVal val="#ppt_x+#ppt_w*1.125000"/>
                                          </p:val>
                                        </p:tav>
                                        <p:tav tm="100000">
                                          <p:val>
                                            <p:strVal val="#ppt_x"/>
                                          </p:val>
                                        </p:tav>
                                      </p:tavLst>
                                    </p:anim>
                                    <p:animEffect filter="wipe(left)" transition="in">
                                      <p:cBhvr>
                                        <p:cTn dur="500" id="18"/>
                                        <p:tgtEl>
                                          <p:spTgt spid="41"/>
                                        </p:tgtEl>
                                      </p:cBhvr>
                                    </p:animEffect>
                                  </p:childTnLst>
                                </p:cTn>
                              </p:par>
                            </p:childTnLst>
                          </p:cTn>
                        </p:par>
                        <p:par>
                          <p:cTn fill="hold" id="19" nodeType="afterGroup">
                            <p:stCondLst>
                              <p:cond delay="1250"/>
                            </p:stCondLst>
                            <p:childTnLst>
                              <p:par>
                                <p:cTn accel="50000" fill="hold" id="20" nodeType="afterEffect" presetClass="entr" presetID="2" presetSubtype="8">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additive="base">
                                        <p:cTn dur="400" fill="hold" id="22"/>
                                        <p:tgtEl>
                                          <p:spTgt spid="3"/>
                                        </p:tgtEl>
                                        <p:attrNameLst>
                                          <p:attrName>ppt_x</p:attrName>
                                        </p:attrNameLst>
                                      </p:cBhvr>
                                      <p:tavLst>
                                        <p:tav tm="0">
                                          <p:val>
                                            <p:strVal val="0-#ppt_w/2"/>
                                          </p:val>
                                        </p:tav>
                                        <p:tav tm="100000">
                                          <p:val>
                                            <p:strVal val="#ppt_x"/>
                                          </p:val>
                                        </p:tav>
                                      </p:tavLst>
                                    </p:anim>
                                    <p:anim calcmode="lin" valueType="num">
                                      <p:cBhvr additive="base">
                                        <p:cTn dur="400" fill="hold" id="23"/>
                                        <p:tgtEl>
                                          <p:spTgt spid="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650"/>
                            </p:stCondLst>
                            <p:childTnLst>
                              <p:par>
                                <p:cTn fill="hold" grpId="0" id="25" nodeType="afterEffect" presetClass="entr" presetID="23" presetSubtype="16">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p:cTn dur="250" fill="hold" id="27"/>
                                        <p:tgtEl>
                                          <p:spTgt spid="17"/>
                                        </p:tgtEl>
                                        <p:attrNameLst>
                                          <p:attrName>ppt_w</p:attrName>
                                        </p:attrNameLst>
                                      </p:cBhvr>
                                      <p:tavLst>
                                        <p:tav tm="0">
                                          <p:val>
                                            <p:fltVal val="0"/>
                                          </p:val>
                                        </p:tav>
                                        <p:tav tm="100000">
                                          <p:val>
                                            <p:strVal val="#ppt_w"/>
                                          </p:val>
                                        </p:tav>
                                      </p:tavLst>
                                    </p:anim>
                                    <p:anim calcmode="lin" valueType="num">
                                      <p:cBhvr>
                                        <p:cTn dur="250" fill="hold" id="28"/>
                                        <p:tgtEl>
                                          <p:spTgt spid="17"/>
                                        </p:tgtEl>
                                        <p:attrNameLst>
                                          <p:attrName>ppt_h</p:attrName>
                                        </p:attrNameLst>
                                      </p:cBhvr>
                                      <p:tavLst>
                                        <p:tav tm="0">
                                          <p:val>
                                            <p:fltVal val="0"/>
                                          </p:val>
                                        </p:tav>
                                        <p:tav tm="100000">
                                          <p:val>
                                            <p:strVal val="#ppt_h"/>
                                          </p:val>
                                        </p:tav>
                                      </p:tavLst>
                                    </p:anim>
                                  </p:childTnLst>
                                </p:cTn>
                              </p:par>
                            </p:childTnLst>
                          </p:cTn>
                        </p:par>
                        <p:par>
                          <p:cTn fill="hold" id="29" nodeType="afterGroup">
                            <p:stCondLst>
                              <p:cond delay="1900"/>
                            </p:stCondLst>
                            <p:childTnLst>
                              <p:par>
                                <p:cTn fill="hold" id="30" nodeType="afterEffect" presetClass="entr" presetID="12" presetSubtype="2">
                                  <p:stCondLst>
                                    <p:cond delay="100"/>
                                  </p:stCondLst>
                                  <p:childTnLst>
                                    <p:set>
                                      <p:cBhvr>
                                        <p:cTn dur="1" fill="hold" id="31">
                                          <p:stCondLst>
                                            <p:cond delay="0"/>
                                          </p:stCondLst>
                                        </p:cTn>
                                        <p:tgtEl>
                                          <p:spTgt spid="42"/>
                                        </p:tgtEl>
                                        <p:attrNameLst>
                                          <p:attrName>style.visibility</p:attrName>
                                        </p:attrNameLst>
                                      </p:cBhvr>
                                      <p:to>
                                        <p:strVal val="visible"/>
                                      </p:to>
                                    </p:set>
                                    <p:anim calcmode="lin" valueType="num">
                                      <p:cBhvr additive="base">
                                        <p:cTn dur="500" id="32"/>
                                        <p:tgtEl>
                                          <p:spTgt spid="42"/>
                                        </p:tgtEl>
                                        <p:attrNameLst>
                                          <p:attrName>ppt_x</p:attrName>
                                        </p:attrNameLst>
                                      </p:cBhvr>
                                      <p:tavLst>
                                        <p:tav tm="0">
                                          <p:val>
                                            <p:strVal val="#ppt_x+#ppt_w*1.125000"/>
                                          </p:val>
                                        </p:tav>
                                        <p:tav tm="100000">
                                          <p:val>
                                            <p:strVal val="#ppt_x"/>
                                          </p:val>
                                        </p:tav>
                                      </p:tavLst>
                                    </p:anim>
                                    <p:animEffect filter="wipe(left)" transition="in">
                                      <p:cBhvr>
                                        <p:cTn dur="500" id="33"/>
                                        <p:tgtEl>
                                          <p:spTgt spid="42"/>
                                        </p:tgtEl>
                                      </p:cBhvr>
                                    </p:animEffect>
                                  </p:childTnLst>
                                </p:cTn>
                              </p:par>
                            </p:childTnLst>
                          </p:cTn>
                        </p:par>
                        <p:par>
                          <p:cTn fill="hold" id="34" nodeType="afterGroup">
                            <p:stCondLst>
                              <p:cond delay="2500"/>
                            </p:stCondLst>
                            <p:childTnLst>
                              <p:par>
                                <p:cTn accel="50000" fill="hold" id="35" nodeType="afterEffect" presetClass="entr" presetID="2" presetSubtype="8">
                                  <p:stCondLst>
                                    <p:cond delay="0"/>
                                  </p:stCondLst>
                                  <p:childTnLst>
                                    <p:set>
                                      <p:cBhvr>
                                        <p:cTn dur="1" fill="hold" id="36">
                                          <p:stCondLst>
                                            <p:cond delay="0"/>
                                          </p:stCondLst>
                                        </p:cTn>
                                        <p:tgtEl>
                                          <p:spTgt spid="4"/>
                                        </p:tgtEl>
                                        <p:attrNameLst>
                                          <p:attrName>style.visibility</p:attrName>
                                        </p:attrNameLst>
                                      </p:cBhvr>
                                      <p:to>
                                        <p:strVal val="visible"/>
                                      </p:to>
                                    </p:set>
                                    <p:anim calcmode="lin" valueType="num">
                                      <p:cBhvr additive="base">
                                        <p:cTn dur="400" fill="hold" id="37"/>
                                        <p:tgtEl>
                                          <p:spTgt spid="4"/>
                                        </p:tgtEl>
                                        <p:attrNameLst>
                                          <p:attrName>ppt_x</p:attrName>
                                        </p:attrNameLst>
                                      </p:cBhvr>
                                      <p:tavLst>
                                        <p:tav tm="0">
                                          <p:val>
                                            <p:strVal val="0-#ppt_w/2"/>
                                          </p:val>
                                        </p:tav>
                                        <p:tav tm="100000">
                                          <p:val>
                                            <p:strVal val="#ppt_x"/>
                                          </p:val>
                                        </p:tav>
                                      </p:tavLst>
                                    </p:anim>
                                    <p:anim calcmode="lin" valueType="num">
                                      <p:cBhvr additive="base">
                                        <p:cTn dur="400" fill="hold" id="38"/>
                                        <p:tgtEl>
                                          <p:spTgt spid="4"/>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900"/>
                            </p:stCondLst>
                            <p:childTnLst>
                              <p:par>
                                <p:cTn fill="hold" grpId="0" id="40" nodeType="afterEffect" presetClass="entr" presetID="23" presetSubtype="16">
                                  <p:stCondLst>
                                    <p:cond delay="0"/>
                                  </p:stCondLst>
                                  <p:childTnLst>
                                    <p:set>
                                      <p:cBhvr>
                                        <p:cTn dur="1" fill="hold" id="41">
                                          <p:stCondLst>
                                            <p:cond delay="0"/>
                                          </p:stCondLst>
                                        </p:cTn>
                                        <p:tgtEl>
                                          <p:spTgt spid="22"/>
                                        </p:tgtEl>
                                        <p:attrNameLst>
                                          <p:attrName>style.visibility</p:attrName>
                                        </p:attrNameLst>
                                      </p:cBhvr>
                                      <p:to>
                                        <p:strVal val="visible"/>
                                      </p:to>
                                    </p:set>
                                    <p:anim calcmode="lin" valueType="num">
                                      <p:cBhvr>
                                        <p:cTn dur="250" fill="hold" id="42"/>
                                        <p:tgtEl>
                                          <p:spTgt spid="22"/>
                                        </p:tgtEl>
                                        <p:attrNameLst>
                                          <p:attrName>ppt_w</p:attrName>
                                        </p:attrNameLst>
                                      </p:cBhvr>
                                      <p:tavLst>
                                        <p:tav tm="0">
                                          <p:val>
                                            <p:fltVal val="0"/>
                                          </p:val>
                                        </p:tav>
                                        <p:tav tm="100000">
                                          <p:val>
                                            <p:strVal val="#ppt_w"/>
                                          </p:val>
                                        </p:tav>
                                      </p:tavLst>
                                    </p:anim>
                                    <p:anim calcmode="lin" valueType="num">
                                      <p:cBhvr>
                                        <p:cTn dur="250" fill="hold" id="43"/>
                                        <p:tgtEl>
                                          <p:spTgt spid="22"/>
                                        </p:tgtEl>
                                        <p:attrNameLst>
                                          <p:attrName>ppt_h</p:attrName>
                                        </p:attrNameLst>
                                      </p:cBhvr>
                                      <p:tavLst>
                                        <p:tav tm="0">
                                          <p:val>
                                            <p:fltVal val="0"/>
                                          </p:val>
                                        </p:tav>
                                        <p:tav tm="100000">
                                          <p:val>
                                            <p:strVal val="#ppt_h"/>
                                          </p:val>
                                        </p:tav>
                                      </p:tavLst>
                                    </p:anim>
                                  </p:childTnLst>
                                </p:cTn>
                              </p:par>
                            </p:childTnLst>
                          </p:cTn>
                        </p:par>
                        <p:par>
                          <p:cTn fill="hold" id="44" nodeType="afterGroup">
                            <p:stCondLst>
                              <p:cond delay="3150"/>
                            </p:stCondLst>
                            <p:childTnLst>
                              <p:par>
                                <p:cTn fill="hold" id="45" nodeType="afterEffect" presetClass="entr" presetID="12" presetSubtype="2">
                                  <p:stCondLst>
                                    <p:cond delay="100"/>
                                  </p:stCondLst>
                                  <p:childTnLst>
                                    <p:set>
                                      <p:cBhvr>
                                        <p:cTn dur="1" fill="hold" id="46">
                                          <p:stCondLst>
                                            <p:cond delay="0"/>
                                          </p:stCondLst>
                                        </p:cTn>
                                        <p:tgtEl>
                                          <p:spTgt spid="43"/>
                                        </p:tgtEl>
                                        <p:attrNameLst>
                                          <p:attrName>style.visibility</p:attrName>
                                        </p:attrNameLst>
                                      </p:cBhvr>
                                      <p:to>
                                        <p:strVal val="visible"/>
                                      </p:to>
                                    </p:set>
                                    <p:anim calcmode="lin" valueType="num">
                                      <p:cBhvr additive="base">
                                        <p:cTn dur="500" id="47"/>
                                        <p:tgtEl>
                                          <p:spTgt spid="43"/>
                                        </p:tgtEl>
                                        <p:attrNameLst>
                                          <p:attrName>ppt_x</p:attrName>
                                        </p:attrNameLst>
                                      </p:cBhvr>
                                      <p:tavLst>
                                        <p:tav tm="0">
                                          <p:val>
                                            <p:strVal val="#ppt_x+#ppt_w*1.125000"/>
                                          </p:val>
                                        </p:tav>
                                        <p:tav tm="100000">
                                          <p:val>
                                            <p:strVal val="#ppt_x"/>
                                          </p:val>
                                        </p:tav>
                                      </p:tavLst>
                                    </p:anim>
                                    <p:animEffect filter="wipe(left)" transition="in">
                                      <p:cBhvr>
                                        <p:cTn dur="500" id="48"/>
                                        <p:tgtEl>
                                          <p:spTgt spid="43"/>
                                        </p:tgtEl>
                                      </p:cBhvr>
                                    </p:animEffect>
                                  </p:childTnLst>
                                </p:cTn>
                              </p:par>
                            </p:childTnLst>
                          </p:cTn>
                        </p:par>
                        <p:par>
                          <p:cTn fill="hold" id="49" nodeType="afterGroup">
                            <p:stCondLst>
                              <p:cond delay="3750"/>
                            </p:stCondLst>
                            <p:childTnLst>
                              <p:par>
                                <p:cTn accel="50000" fill="hold" id="50" nodeType="afterEffect" presetClass="entr" presetID="2" presetSubtype="8">
                                  <p:stCondLst>
                                    <p:cond delay="0"/>
                                  </p:stCondLst>
                                  <p:childTnLst>
                                    <p:set>
                                      <p:cBhvr>
                                        <p:cTn dur="1" fill="hold" id="51">
                                          <p:stCondLst>
                                            <p:cond delay="0"/>
                                          </p:stCondLst>
                                        </p:cTn>
                                        <p:tgtEl>
                                          <p:spTgt spid="39"/>
                                        </p:tgtEl>
                                        <p:attrNameLst>
                                          <p:attrName>style.visibility</p:attrName>
                                        </p:attrNameLst>
                                      </p:cBhvr>
                                      <p:to>
                                        <p:strVal val="visible"/>
                                      </p:to>
                                    </p:set>
                                    <p:anim calcmode="lin" valueType="num">
                                      <p:cBhvr additive="base">
                                        <p:cTn dur="400" fill="hold" id="52"/>
                                        <p:tgtEl>
                                          <p:spTgt spid="39"/>
                                        </p:tgtEl>
                                        <p:attrNameLst>
                                          <p:attrName>ppt_x</p:attrName>
                                        </p:attrNameLst>
                                      </p:cBhvr>
                                      <p:tavLst>
                                        <p:tav tm="0">
                                          <p:val>
                                            <p:strVal val="0-#ppt_w/2"/>
                                          </p:val>
                                        </p:tav>
                                        <p:tav tm="100000">
                                          <p:val>
                                            <p:strVal val="#ppt_x"/>
                                          </p:val>
                                        </p:tav>
                                      </p:tavLst>
                                    </p:anim>
                                    <p:anim calcmode="lin" valueType="num">
                                      <p:cBhvr additive="base">
                                        <p:cTn dur="400" fill="hold" id="53"/>
                                        <p:tgtEl>
                                          <p:spTgt spid="39"/>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150"/>
                            </p:stCondLst>
                            <p:childTnLst>
                              <p:par>
                                <p:cTn fill="hold" grpId="0" id="55" nodeType="afterEffect" presetClass="entr" presetID="23" presetSubtype="16">
                                  <p:stCondLst>
                                    <p:cond delay="0"/>
                                  </p:stCondLst>
                                  <p:childTnLst>
                                    <p:set>
                                      <p:cBhvr>
                                        <p:cTn dur="1" fill="hold" id="56">
                                          <p:stCondLst>
                                            <p:cond delay="0"/>
                                          </p:stCondLst>
                                        </p:cTn>
                                        <p:tgtEl>
                                          <p:spTgt spid="27"/>
                                        </p:tgtEl>
                                        <p:attrNameLst>
                                          <p:attrName>style.visibility</p:attrName>
                                        </p:attrNameLst>
                                      </p:cBhvr>
                                      <p:to>
                                        <p:strVal val="visible"/>
                                      </p:to>
                                    </p:set>
                                    <p:anim calcmode="lin" valueType="num">
                                      <p:cBhvr>
                                        <p:cTn dur="250" fill="hold" id="57"/>
                                        <p:tgtEl>
                                          <p:spTgt spid="27"/>
                                        </p:tgtEl>
                                        <p:attrNameLst>
                                          <p:attrName>ppt_w</p:attrName>
                                        </p:attrNameLst>
                                      </p:cBhvr>
                                      <p:tavLst>
                                        <p:tav tm="0">
                                          <p:val>
                                            <p:fltVal val="0"/>
                                          </p:val>
                                        </p:tav>
                                        <p:tav tm="100000">
                                          <p:val>
                                            <p:strVal val="#ppt_w"/>
                                          </p:val>
                                        </p:tav>
                                      </p:tavLst>
                                    </p:anim>
                                    <p:anim calcmode="lin" valueType="num">
                                      <p:cBhvr>
                                        <p:cTn dur="250" fill="hold" id="58"/>
                                        <p:tgtEl>
                                          <p:spTgt spid="27"/>
                                        </p:tgtEl>
                                        <p:attrNameLst>
                                          <p:attrName>ppt_h</p:attrName>
                                        </p:attrNameLst>
                                      </p:cBhvr>
                                      <p:tavLst>
                                        <p:tav tm="0">
                                          <p:val>
                                            <p:fltVal val="0"/>
                                          </p:val>
                                        </p:tav>
                                        <p:tav tm="100000">
                                          <p:val>
                                            <p:strVal val="#ppt_h"/>
                                          </p:val>
                                        </p:tav>
                                      </p:tavLst>
                                    </p:anim>
                                  </p:childTnLst>
                                </p:cTn>
                              </p:par>
                            </p:childTnLst>
                          </p:cTn>
                        </p:par>
                        <p:par>
                          <p:cTn fill="hold" id="59" nodeType="afterGroup">
                            <p:stCondLst>
                              <p:cond delay="4400"/>
                            </p:stCondLst>
                            <p:childTnLst>
                              <p:par>
                                <p:cTn fill="hold" id="60" nodeType="afterEffect" presetClass="entr" presetID="12" presetSubtype="2">
                                  <p:stCondLst>
                                    <p:cond delay="100"/>
                                  </p:stCondLst>
                                  <p:childTnLst>
                                    <p:set>
                                      <p:cBhvr>
                                        <p:cTn dur="1" fill="hold" id="61">
                                          <p:stCondLst>
                                            <p:cond delay="0"/>
                                          </p:stCondLst>
                                        </p:cTn>
                                        <p:tgtEl>
                                          <p:spTgt spid="44"/>
                                        </p:tgtEl>
                                        <p:attrNameLst>
                                          <p:attrName>style.visibility</p:attrName>
                                        </p:attrNameLst>
                                      </p:cBhvr>
                                      <p:to>
                                        <p:strVal val="visible"/>
                                      </p:to>
                                    </p:set>
                                    <p:anim calcmode="lin" valueType="num">
                                      <p:cBhvr additive="base">
                                        <p:cTn dur="500" id="62"/>
                                        <p:tgtEl>
                                          <p:spTgt spid="44"/>
                                        </p:tgtEl>
                                        <p:attrNameLst>
                                          <p:attrName>ppt_x</p:attrName>
                                        </p:attrNameLst>
                                      </p:cBhvr>
                                      <p:tavLst>
                                        <p:tav tm="0">
                                          <p:val>
                                            <p:strVal val="#ppt_x+#ppt_w*1.125000"/>
                                          </p:val>
                                        </p:tav>
                                        <p:tav tm="100000">
                                          <p:val>
                                            <p:strVal val="#ppt_x"/>
                                          </p:val>
                                        </p:tav>
                                      </p:tavLst>
                                    </p:anim>
                                    <p:animEffect filter="wipe(left)" transition="in">
                                      <p:cBhvr>
                                        <p:cTn dur="500" id="63"/>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7"/>
      <p:bldP grpId="0" spid="22"/>
      <p:bldP grpId="0" spid="2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0" name="Freeform 29"/>
          <p:cNvSpPr/>
          <p:nvPr/>
        </p:nvSpPr>
        <p:spPr bwMode="auto">
          <a:xfrm>
            <a:off x="9133025" y="5046106"/>
            <a:ext cx="143914" cy="2117"/>
          </a:xfrm>
          <a:custGeom>
            <a:cxnLst>
              <a:cxn ang="0">
                <a:pos x="0" y="0"/>
              </a:cxn>
              <a:cxn ang="0">
                <a:pos x="68" y="0"/>
              </a:cxn>
              <a:cxn ang="0">
                <a:pos x="0" y="0"/>
              </a:cxn>
              <a:cxn ang="0">
                <a:pos x="0" y="0"/>
              </a:cxn>
            </a:cxnLst>
            <a:rect b="b" l="0" r="r" t="0"/>
            <a:pathLst>
              <a:path w="68">
                <a:moveTo>
                  <a:pt x="0" y="0"/>
                </a:moveTo>
                <a:lnTo>
                  <a:pt x="68" y="0"/>
                </a:lnTo>
                <a:lnTo>
                  <a:pt x="0" y="0"/>
                </a:lnTo>
                <a:lnTo>
                  <a:pt x="0" y="0"/>
                </a:lnTo>
                <a:close/>
              </a:path>
            </a:pathLst>
          </a:custGeom>
          <a:solidFill>
            <a:srgbClr val="FFFFFF"/>
          </a:solidFill>
          <a:ln w="9525">
            <a:noFill/>
            <a:round/>
          </a:ln>
        </p:spPr>
        <p:txBody>
          <a:bodyPr anchor="t" anchorCtr="0" bIns="60960" compatLnSpc="1" lIns="121920" numCol="1" rIns="121920" tIns="60960" vert="horz" wrap="square">
            <a:prstTxWarp prst="textNoShape">
              <a:avLst/>
            </a:prstTxWarp>
          </a:bodyPr>
          <a:lstStyle/>
          <a:p>
            <a:endParaRPr lang="en-US" sz="3556">
              <a:latin charset="-122" panose="020b0503020204020204" pitchFamily="34" typeface="微软雅黑"/>
              <a:ea charset="-122" panose="020b0503020204020204" pitchFamily="34" typeface="微软雅黑"/>
            </a:endParaRPr>
          </a:p>
        </p:txBody>
      </p:sp>
      <p:grpSp>
        <p:nvGrpSpPr>
          <p:cNvPr id="51" name="Group 134"/>
          <p:cNvGrpSpPr/>
          <p:nvPr/>
        </p:nvGrpSpPr>
        <p:grpSpPr>
          <a:xfrm>
            <a:off x="5051173" y="3090372"/>
            <a:ext cx="2089656" cy="3231617"/>
            <a:chOff x="3606801" y="1272140"/>
            <a:chExt cx="1920875" cy="2970213"/>
          </a:xfrm>
        </p:grpSpPr>
        <p:sp>
          <p:nvSpPr>
            <p:cNvPr id="70" name="Freeform 37"/>
            <p:cNvSpPr/>
            <p:nvPr/>
          </p:nvSpPr>
          <p:spPr bwMode="auto">
            <a:xfrm>
              <a:off x="4586288" y="1272140"/>
              <a:ext cx="885825" cy="628650"/>
            </a:xfrm>
            <a:custGeom>
              <a:cxnLst>
                <a:cxn ang="0">
                  <a:pos x="626" y="266"/>
                </a:cxn>
                <a:cxn ang="0">
                  <a:pos x="839" y="594"/>
                </a:cxn>
                <a:cxn ang="0">
                  <a:pos x="0" y="594"/>
                </a:cxn>
                <a:cxn ang="0">
                  <a:pos x="0" y="0"/>
                </a:cxn>
                <a:cxn ang="0">
                  <a:pos x="626" y="266"/>
                </a:cxn>
              </a:cxnLst>
              <a:rect b="b" l="0" r="r" t="0"/>
              <a:pathLst>
                <a:path h="594" w="839">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anchor="t" anchorCtr="0" bIns="60960" compatLnSpc="1" lIns="121920" numCol="1" rIns="121920" tIns="60960" vert="horz" wrap="square">
              <a:prstTxWarp prst="textNoShape">
                <a:avLst/>
              </a:prstTxWarp>
            </a:bodyPr>
            <a:lstStyle/>
            <a:p>
              <a:endParaRPr lang="en-US" sz="3556">
                <a:latin charset="-122" panose="020b0503020204020204" pitchFamily="34" typeface="微软雅黑"/>
                <a:ea charset="-122" panose="020b0503020204020204" pitchFamily="34" typeface="微软雅黑"/>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algn="br" blurRad="76200" dir="13500000" kx="1200000" rotWithShape="0" sy="23000">
                <a:prstClr val="black">
                  <a:alpha val="20000"/>
                </a:prstClr>
              </a:outerShdw>
            </a:effectLst>
          </p:grpSpPr>
          <p:sp>
            <p:nvSpPr>
              <p:cNvPr id="88" name="Freeform 36"/>
              <p:cNvSpPr/>
              <p:nvPr/>
            </p:nvSpPr>
            <p:spPr bwMode="auto">
              <a:xfrm>
                <a:off x="4203701" y="3382963"/>
                <a:ext cx="736600" cy="284163"/>
              </a:xfrm>
              <a:custGeom>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b="b" l="0" r="r" t="0"/>
                <a:pathLst>
                  <a:path h="268" w="696">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3556">
                  <a:latin charset="-122" panose="020b0503020204020204" pitchFamily="34" typeface="微软雅黑"/>
                  <a:ea charset="-122" panose="020b0503020204020204" pitchFamily="34" typeface="微软雅黑"/>
                </a:endParaRPr>
              </a:p>
            </p:txBody>
          </p:sp>
          <p:sp>
            <p:nvSpPr>
              <p:cNvPr id="89" name="Freeform 38"/>
              <p:cNvSpPr>
                <a:spLocks noEditPoints="1"/>
              </p:cNvSpPr>
              <p:nvPr/>
            </p:nvSpPr>
            <p:spPr bwMode="auto">
              <a:xfrm>
                <a:off x="4089401" y="2825751"/>
                <a:ext cx="496888" cy="500063"/>
              </a:xfrm>
              <a:custGeom>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b="b" l="0" r="r" t="0"/>
                <a:pathLst>
                  <a:path h="472" w="471">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3556">
                  <a:latin charset="-122" panose="020b0503020204020204" pitchFamily="34" typeface="微软雅黑"/>
                  <a:ea charset="-122" panose="020b0503020204020204" pitchFamily="34" typeface="微软雅黑"/>
                </a:endParaRPr>
              </a:p>
            </p:txBody>
          </p:sp>
          <p:sp>
            <p:nvSpPr>
              <p:cNvPr id="90" name="Freeform 39"/>
              <p:cNvSpPr>
                <a:spLocks noEditPoints="1"/>
              </p:cNvSpPr>
              <p:nvPr/>
            </p:nvSpPr>
            <p:spPr bwMode="auto">
              <a:xfrm>
                <a:off x="4586288" y="2825751"/>
                <a:ext cx="466725" cy="500063"/>
              </a:xfrm>
              <a:custGeom>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b="b" l="0" r="r" t="0"/>
                <a:pathLst>
                  <a:path h="472" w="441">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3556">
                  <a:latin charset="-122" panose="020b0503020204020204" pitchFamily="34" typeface="微软雅黑"/>
                  <a:ea charset="-122" panose="020b0503020204020204" pitchFamily="34" typeface="微软雅黑"/>
                </a:endParaRPr>
              </a:p>
            </p:txBody>
          </p:sp>
        </p:grpSp>
        <p:sp>
          <p:nvSpPr>
            <p:cNvPr id="83" name="Freeform 40"/>
            <p:cNvSpPr/>
            <p:nvPr/>
          </p:nvSpPr>
          <p:spPr bwMode="auto">
            <a:xfrm>
              <a:off x="3662363" y="1272140"/>
              <a:ext cx="923925" cy="628650"/>
            </a:xfrm>
            <a:custGeom>
              <a:cxnLst>
                <a:cxn ang="0">
                  <a:pos x="856" y="0"/>
                </a:cxn>
                <a:cxn ang="0">
                  <a:pos x="873" y="0"/>
                </a:cxn>
                <a:cxn ang="0">
                  <a:pos x="873" y="594"/>
                </a:cxn>
                <a:cxn ang="0">
                  <a:pos x="0" y="594"/>
                </a:cxn>
                <a:cxn ang="0">
                  <a:pos x="213" y="266"/>
                </a:cxn>
                <a:cxn ang="0">
                  <a:pos x="856" y="0"/>
                </a:cxn>
              </a:cxnLst>
              <a:rect b="b" l="0" r="r" t="0"/>
              <a:pathLst>
                <a:path h="594" w="873">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ln>
          </p:spPr>
          <p:txBody>
            <a:bodyPr anchor="t" anchorCtr="0" bIns="60960" compatLnSpc="1" lIns="121920" numCol="1" rIns="121920" tIns="60960" vert="horz" wrap="square">
              <a:prstTxWarp prst="textNoShape">
                <a:avLst/>
              </a:prstTxWarp>
            </a:bodyPr>
            <a:lstStyle/>
            <a:p>
              <a:endParaRPr lang="en-US" sz="3556">
                <a:latin charset="-122" panose="020b0503020204020204" pitchFamily="34" typeface="微软雅黑"/>
                <a:ea charset="-122" panose="020b0503020204020204" pitchFamily="34" typeface="微软雅黑"/>
              </a:endParaRPr>
            </a:p>
          </p:txBody>
        </p:sp>
        <p:sp>
          <p:nvSpPr>
            <p:cNvPr id="84" name="Freeform 41"/>
            <p:cNvSpPr/>
            <p:nvPr/>
          </p:nvSpPr>
          <p:spPr bwMode="auto">
            <a:xfrm>
              <a:off x="4586288" y="1984928"/>
              <a:ext cx="941388" cy="639763"/>
            </a:xfrm>
            <a:custGeom>
              <a:cxnLst>
                <a:cxn ang="0">
                  <a:pos x="0" y="606"/>
                </a:cxn>
                <a:cxn ang="0">
                  <a:pos x="0" y="0"/>
                </a:cxn>
                <a:cxn ang="0">
                  <a:pos x="864" y="0"/>
                </a:cxn>
                <a:cxn ang="0">
                  <a:pos x="892" y="235"/>
                </a:cxn>
                <a:cxn ang="0">
                  <a:pos x="816" y="606"/>
                </a:cxn>
                <a:cxn ang="0">
                  <a:pos x="0" y="606"/>
                </a:cxn>
              </a:cxnLst>
              <a:rect b="b" l="0" r="r" t="0"/>
              <a:pathLst>
                <a:path h="606" w="892">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ln>
          </p:spPr>
          <p:txBody>
            <a:bodyPr anchor="t" anchorCtr="0" bIns="60960" compatLnSpc="1" lIns="121920" numCol="1" rIns="121920" tIns="60960" vert="horz" wrap="square">
              <a:prstTxWarp prst="textNoShape">
                <a:avLst/>
              </a:prstTxWarp>
            </a:bodyPr>
            <a:lstStyle/>
            <a:p>
              <a:endParaRPr lang="en-US" sz="3556">
                <a:latin charset="-122" panose="020b0503020204020204" pitchFamily="34" typeface="微软雅黑"/>
                <a:ea charset="-122" panose="020b0503020204020204" pitchFamily="34" typeface="微软雅黑"/>
              </a:endParaRPr>
            </a:p>
          </p:txBody>
        </p:sp>
        <p:sp>
          <p:nvSpPr>
            <p:cNvPr id="85" name="Freeform 42"/>
            <p:cNvSpPr/>
            <p:nvPr/>
          </p:nvSpPr>
          <p:spPr bwMode="auto">
            <a:xfrm>
              <a:off x="3606801" y="1984928"/>
              <a:ext cx="979488" cy="639763"/>
            </a:xfrm>
            <a:custGeom>
              <a:cxnLst>
                <a:cxn ang="0">
                  <a:pos x="926" y="606"/>
                </a:cxn>
                <a:cxn ang="0">
                  <a:pos x="76" y="606"/>
                </a:cxn>
                <a:cxn ang="0">
                  <a:pos x="0" y="235"/>
                </a:cxn>
                <a:cxn ang="0">
                  <a:pos x="29" y="0"/>
                </a:cxn>
                <a:cxn ang="0">
                  <a:pos x="926" y="0"/>
                </a:cxn>
                <a:cxn ang="0">
                  <a:pos x="926" y="606"/>
                </a:cxn>
              </a:cxnLst>
              <a:rect b="b" l="0" r="r" t="0"/>
              <a:pathLst>
                <a:path h="606" w="925">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ln>
          </p:spPr>
          <p:txBody>
            <a:bodyPr anchor="t" anchorCtr="0" bIns="60960" compatLnSpc="1" lIns="121920" numCol="1" rIns="121920" tIns="60960" vert="horz" wrap="square">
              <a:prstTxWarp prst="textNoShape">
                <a:avLst/>
              </a:prstTxWarp>
            </a:bodyPr>
            <a:lstStyle/>
            <a:p>
              <a:endParaRPr lang="en-US" sz="3556">
                <a:latin charset="-122" panose="020b0503020204020204" pitchFamily="34" typeface="微软雅黑"/>
                <a:ea charset="-122" panose="020b0503020204020204" pitchFamily="34" typeface="微软雅黑"/>
              </a:endParaRPr>
            </a:p>
          </p:txBody>
        </p:sp>
        <p:sp>
          <p:nvSpPr>
            <p:cNvPr id="86" name="Freeform 43"/>
            <p:cNvSpPr/>
            <p:nvPr/>
          </p:nvSpPr>
          <p:spPr bwMode="auto">
            <a:xfrm>
              <a:off x="3730626" y="2710415"/>
              <a:ext cx="855663" cy="641350"/>
            </a:xfrm>
            <a:custGeom>
              <a:cxnLst>
                <a:cxn ang="0">
                  <a:pos x="809" y="0"/>
                </a:cxn>
                <a:cxn ang="0">
                  <a:pos x="809" y="607"/>
                </a:cxn>
                <a:cxn ang="0">
                  <a:pos x="339" y="607"/>
                </a:cxn>
                <a:cxn ang="0">
                  <a:pos x="339" y="607"/>
                </a:cxn>
                <a:cxn ang="0">
                  <a:pos x="91" y="129"/>
                </a:cxn>
                <a:cxn ang="0">
                  <a:pos x="84" y="120"/>
                </a:cxn>
                <a:cxn ang="0">
                  <a:pos x="0" y="0"/>
                </a:cxn>
                <a:cxn ang="0">
                  <a:pos x="809" y="0"/>
                </a:cxn>
              </a:cxnLst>
              <a:rect b="b" l="0" r="r" t="0"/>
              <a:pathLst>
                <a:path h="607" w="809">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lumMod val="75000"/>
              </a:schemeClr>
            </a:solidFill>
            <a:ln w="9525">
              <a:noFill/>
              <a:round/>
            </a:ln>
          </p:spPr>
          <p:txBody>
            <a:bodyPr anchor="t" anchorCtr="0" bIns="60960" compatLnSpc="1" lIns="121920" numCol="1" rIns="121920" tIns="60960" vert="horz" wrap="square">
              <a:prstTxWarp prst="textNoShape">
                <a:avLst/>
              </a:prstTxWarp>
            </a:bodyPr>
            <a:lstStyle/>
            <a:p>
              <a:endParaRPr lang="en-US" sz="3556">
                <a:latin charset="-122" panose="020b0503020204020204" pitchFamily="34" typeface="微软雅黑"/>
                <a:ea charset="-122" panose="020b0503020204020204" pitchFamily="34" typeface="微软雅黑"/>
              </a:endParaRPr>
            </a:p>
          </p:txBody>
        </p:sp>
        <p:sp>
          <p:nvSpPr>
            <p:cNvPr id="87" name="Freeform 44"/>
            <p:cNvSpPr/>
            <p:nvPr/>
          </p:nvSpPr>
          <p:spPr bwMode="auto">
            <a:xfrm>
              <a:off x="4586288" y="2710415"/>
              <a:ext cx="819150" cy="641350"/>
            </a:xfrm>
            <a:custGeom>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b="b" l="0" r="r" t="0"/>
              <a:pathLst>
                <a:path h="607" w="775">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ln>
          </p:spPr>
          <p:txBody>
            <a:bodyPr anchor="t" anchorCtr="0" bIns="60960" compatLnSpc="1" lIns="121920" numCol="1" rIns="121920" tIns="60960" vert="horz" wrap="square">
              <a:prstTxWarp prst="textNoShape">
                <a:avLst/>
              </a:prstTxWarp>
            </a:bodyPr>
            <a:lstStyle/>
            <a:p>
              <a:endParaRPr lang="en-US" sz="3556">
                <a:latin charset="-122" panose="020b0503020204020204" pitchFamily="34" typeface="微软雅黑"/>
                <a:ea charset="-122" panose="020b0503020204020204" pitchFamily="34" typeface="微软雅黑"/>
              </a:endParaRPr>
            </a:p>
          </p:txBody>
        </p:sp>
      </p:grpSp>
      <p:sp>
        <p:nvSpPr>
          <p:cNvPr id="91" name="Oval 108"/>
          <p:cNvSpPr/>
          <p:nvPr/>
        </p:nvSpPr>
        <p:spPr>
          <a:xfrm>
            <a:off x="4163347"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sp>
        <p:nvSpPr>
          <p:cNvPr id="100" name="Oval 121"/>
          <p:cNvSpPr/>
          <p:nvPr/>
        </p:nvSpPr>
        <p:spPr>
          <a:xfrm>
            <a:off x="7308750"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sp>
        <p:nvSpPr>
          <p:cNvPr id="105" name="Oval 48"/>
          <p:cNvSpPr/>
          <p:nvPr/>
        </p:nvSpPr>
        <p:spPr>
          <a:xfrm>
            <a:off x="4858552"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21920"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sp>
        <p:nvSpPr>
          <p:cNvPr id="107" name="Oval 50"/>
          <p:cNvSpPr/>
          <p:nvPr/>
        </p:nvSpPr>
        <p:spPr>
          <a:xfrm>
            <a:off x="6613545"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grpSp>
        <p:nvGrpSpPr>
          <p:cNvPr id="4" name="组合 3"/>
          <p:cNvGrpSpPr/>
          <p:nvPr/>
        </p:nvGrpSpPr>
        <p:grpSpPr>
          <a:xfrm>
            <a:off x="5767129" y="2245467"/>
            <a:ext cx="719906" cy="720000"/>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p:nvPr/>
            </p:nvSpPr>
            <p:spPr bwMode="auto">
              <a:xfrm>
                <a:off x="5072479" y="2432997"/>
                <a:ext cx="239649" cy="233343"/>
              </a:xfrm>
              <a:custGeom>
                <a:gdLst>
                  <a:gd fmla="*/ 29 w 48" name="T0"/>
                  <a:gd fmla="*/ 0 h 47" name="T1"/>
                  <a:gd fmla="*/ 29 w 48" name="T2"/>
                  <a:gd fmla="*/ 7 h 47" name="T3"/>
                  <a:gd fmla="*/ 41 w 48" name="T4"/>
                  <a:gd fmla="*/ 23 h 47" name="T5"/>
                  <a:gd fmla="*/ 24 w 48" name="T6"/>
                  <a:gd fmla="*/ 41 h 47" name="T7"/>
                  <a:gd fmla="*/ 6 w 48" name="T8"/>
                  <a:gd fmla="*/ 23 h 47" name="T9"/>
                  <a:gd fmla="*/ 18 w 48" name="T10"/>
                  <a:gd fmla="*/ 7 h 47" name="T11"/>
                  <a:gd fmla="*/ 18 w 48" name="T12"/>
                  <a:gd fmla="*/ 0 h 47" name="T13"/>
                  <a:gd fmla="*/ 0 w 48" name="T14"/>
                  <a:gd fmla="*/ 23 h 47" name="T15"/>
                  <a:gd fmla="*/ 24 w 48" name="T16"/>
                  <a:gd fmla="*/ 47 h 47" name="T17"/>
                  <a:gd fmla="*/ 48 w 48" name="T18"/>
                  <a:gd fmla="*/ 23 h 47" name="T19"/>
                  <a:gd fmla="*/ 29 w 48" name="T20"/>
                  <a:gd fmla="*/ 0 h 4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latin charset="-122" panose="020b0503020204020204" pitchFamily="34" typeface="微软雅黑"/>
                  <a:ea charset="-122" panose="020b0503020204020204" pitchFamily="34" typeface="微软雅黑"/>
                  <a:cs charset="0" panose="020b0604020202020204" pitchFamily="34" typeface="Arial"/>
                </a:endParaRPr>
              </a:p>
            </p:txBody>
          </p:sp>
          <p:sp>
            <p:nvSpPr>
              <p:cNvPr id="116" name="Freeform 847"/>
              <p:cNvSpPr/>
              <p:nvPr/>
            </p:nvSpPr>
            <p:spPr bwMode="auto">
              <a:xfrm>
                <a:off x="5167078" y="2378340"/>
                <a:ext cx="44147" cy="138744"/>
              </a:xfrm>
              <a:custGeom>
                <a:gdLst>
                  <a:gd fmla="*/ 7 w 9" name="T0"/>
                  <a:gd fmla="*/ 0 h 28" name="T1"/>
                  <a:gd fmla="*/ 2 w 9" name="T2"/>
                  <a:gd fmla="*/ 0 h 28" name="T3"/>
                  <a:gd fmla="*/ 0 w 9" name="T4"/>
                  <a:gd fmla="*/ 2 h 28" name="T5"/>
                  <a:gd fmla="*/ 0 w 9" name="T6"/>
                  <a:gd fmla="*/ 10 h 28" name="T7"/>
                  <a:gd fmla="*/ 0 w 9" name="T8"/>
                  <a:gd fmla="*/ 16 h 28" name="T9"/>
                  <a:gd fmla="*/ 0 w 9" name="T10"/>
                  <a:gd fmla="*/ 26 h 28" name="T11"/>
                  <a:gd fmla="*/ 2 w 9" name="T12"/>
                  <a:gd fmla="*/ 28 h 28" name="T13"/>
                  <a:gd fmla="*/ 7 w 9" name="T14"/>
                  <a:gd fmla="*/ 28 h 28" name="T15"/>
                  <a:gd fmla="*/ 9 w 9" name="T16"/>
                  <a:gd fmla="*/ 26 h 28" name="T17"/>
                  <a:gd fmla="*/ 9 w 9" name="T18"/>
                  <a:gd fmla="*/ 16 h 28" name="T19"/>
                  <a:gd fmla="*/ 9 w 9" name="T20"/>
                  <a:gd fmla="*/ 10 h 28" name="T21"/>
                  <a:gd fmla="*/ 9 w 9" name="T22"/>
                  <a:gd fmla="*/ 2 h 28" name="T23"/>
                  <a:gd fmla="*/ 7 w 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latin charset="-122" panose="020b0503020204020204" pitchFamily="34" typeface="微软雅黑"/>
                  <a:ea charset="-122" panose="020b0503020204020204" pitchFamily="34" typeface="微软雅黑"/>
                  <a:cs charset="0" panose="020b0604020202020204" pitchFamily="34" typeface="Arial"/>
                </a:endParaRPr>
              </a:p>
            </p:txBody>
          </p:sp>
        </p:grpSp>
      </p:grpSp>
      <p:grpSp>
        <p:nvGrpSpPr>
          <p:cNvPr id="7" name="组合 6"/>
          <p:cNvGrpSpPr/>
          <p:nvPr/>
        </p:nvGrpSpPr>
        <p:grpSpPr>
          <a:xfrm>
            <a:off x="4485299" y="4969620"/>
            <a:ext cx="719906" cy="720000"/>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sp>
          <p:nvSpPr>
            <p:cNvPr id="120" name="Freeform 110"/>
            <p:cNvSpPr>
              <a:spLocks noChangeAspect="1" noEditPoints="1"/>
            </p:cNvSpPr>
            <p:nvPr/>
          </p:nvSpPr>
          <p:spPr bwMode="auto">
            <a:xfrm>
              <a:off x="4657978" y="5126442"/>
              <a:ext cx="392872" cy="347925"/>
            </a:xfrm>
            <a:custGeom>
              <a:gdLst>
                <a:gd fmla="*/ 55 w 100" name="T0"/>
                <a:gd fmla="*/ 4 h 88" name="T1"/>
                <a:gd fmla="*/ 76 w 100" name="T2"/>
                <a:gd fmla="*/ 41 h 88" name="T3"/>
                <a:gd fmla="*/ 76 w 100" name="T4"/>
                <a:gd fmla="*/ 41 h 88" name="T5"/>
                <a:gd fmla="*/ 98 w 100" name="T6"/>
                <a:gd fmla="*/ 79 h 88" name="T7"/>
                <a:gd fmla="*/ 96 w 100" name="T8"/>
                <a:gd fmla="*/ 87 h 88" name="T9"/>
                <a:gd fmla="*/ 92 w 100" name="T10"/>
                <a:gd fmla="*/ 88 h 88" name="T11"/>
                <a:gd fmla="*/ 92 w 100" name="T12"/>
                <a:gd fmla="*/ 88 h 88" name="T13"/>
                <a:gd fmla="*/ 49 w 100" name="T14"/>
                <a:gd fmla="*/ 88 h 88" name="T15"/>
                <a:gd fmla="*/ 7 w 100" name="T16"/>
                <a:gd fmla="*/ 88 h 88" name="T17"/>
                <a:gd fmla="*/ 0 w 100" name="T18"/>
                <a:gd fmla="*/ 82 h 88" name="T19"/>
                <a:gd fmla="*/ 1 w 100" name="T20"/>
                <a:gd fmla="*/ 78 h 88" name="T21"/>
                <a:gd fmla="*/ 23 w 100" name="T22"/>
                <a:gd fmla="*/ 41 h 88" name="T23"/>
                <a:gd fmla="*/ 23 w 100" name="T24"/>
                <a:gd fmla="*/ 41 h 88" name="T25"/>
                <a:gd fmla="*/ 44 w 100" name="T26"/>
                <a:gd fmla="*/ 4 h 88" name="T27"/>
                <a:gd fmla="*/ 53 w 100" name="T28"/>
                <a:gd fmla="*/ 2 h 88" name="T29"/>
                <a:gd fmla="*/ 55 w 100" name="T30"/>
                <a:gd fmla="*/ 4 h 88" name="T31"/>
                <a:gd fmla="*/ 44 w 100" name="T32"/>
                <a:gd fmla="*/ 34 h 88" name="T33"/>
                <a:gd fmla="*/ 44 w 100" name="T34"/>
                <a:gd fmla="*/ 37 h 88" name="T35"/>
                <a:gd fmla="*/ 46 w 100" name="T36"/>
                <a:gd fmla="*/ 62 h 88" name="T37"/>
                <a:gd fmla="*/ 52 w 100" name="T38"/>
                <a:gd fmla="*/ 62 h 88" name="T39"/>
                <a:gd fmla="*/ 54 w 100" name="T40"/>
                <a:gd fmla="*/ 37 h 88" name="T41"/>
                <a:gd fmla="*/ 54 w 100" name="T42"/>
                <a:gd fmla="*/ 34 h 88" name="T43"/>
                <a:gd fmla="*/ 44 w 100" name="T44"/>
                <a:gd fmla="*/ 34 h 88" name="T45"/>
                <a:gd fmla="*/ 49 w 100" name="T46"/>
                <a:gd fmla="*/ 72 h 88" name="T47"/>
                <a:gd fmla="*/ 53 w 100" name="T48"/>
                <a:gd fmla="*/ 69 h 88" name="T49"/>
                <a:gd fmla="*/ 49 w 100" name="T50"/>
                <a:gd fmla="*/ 65 h 88" name="T51"/>
                <a:gd fmla="*/ 45 w 100" name="T52"/>
                <a:gd fmla="*/ 69 h 88" name="T53"/>
                <a:gd fmla="*/ 49 w 100" name="T54"/>
                <a:gd fmla="*/ 72 h 88" name="T55"/>
                <a:gd fmla="*/ 65 w 100" name="T56"/>
                <a:gd fmla="*/ 48 h 88" name="T57"/>
                <a:gd fmla="*/ 49 w 100" name="T58"/>
                <a:gd fmla="*/ 20 h 88" name="T59"/>
                <a:gd fmla="*/ 34 w 100" name="T60"/>
                <a:gd fmla="*/ 47 h 88" name="T61"/>
                <a:gd fmla="*/ 33 w 100" name="T62"/>
                <a:gd fmla="*/ 48 h 88" name="T63"/>
                <a:gd fmla="*/ 17 w 100" name="T64"/>
                <a:gd fmla="*/ 75 h 88" name="T65"/>
                <a:gd fmla="*/ 49 w 100" name="T66"/>
                <a:gd fmla="*/ 75 h 88" name="T67"/>
                <a:gd fmla="*/ 81 w 100" name="T68"/>
                <a:gd fmla="*/ 75 h 88" name="T69"/>
                <a:gd fmla="*/ 65 w 100" name="T70"/>
                <a:gd fmla="*/ 48 h 88" name="T71"/>
                <a:gd fmla="*/ 65 w 100" name="T72"/>
                <a:gd fmla="*/ 48 h 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anchor="t" anchorCtr="0" bIns="60960" compatLnSpc="1" lIns="121920" numCol="1" rIns="121920" tIns="60960" vert="horz" wrap="square">
              <a:prstTxWarp prst="textNoShape">
                <a:avLst/>
              </a:prstTxWarp>
            </a:bodyPr>
            <a:lstStyle/>
            <a:p>
              <a:endParaRPr altLang="en-US" lang="zh-CN" sz="2489">
                <a:latin charset="-122" panose="020b0503020204020204" pitchFamily="34" typeface="微软雅黑"/>
                <a:ea charset="-122" panose="020b0503020204020204" pitchFamily="34" typeface="微软雅黑"/>
                <a:cs charset="0" panose="020b0604020202020204" pitchFamily="34" typeface="Arial"/>
              </a:endParaRPr>
            </a:p>
          </p:txBody>
        </p:sp>
      </p:grpSp>
      <p:grpSp>
        <p:nvGrpSpPr>
          <p:cNvPr id="8" name="组合 7"/>
          <p:cNvGrpSpPr/>
          <p:nvPr/>
        </p:nvGrpSpPr>
        <p:grpSpPr>
          <a:xfrm>
            <a:off x="6986797" y="4969620"/>
            <a:ext cx="719906" cy="720000"/>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sp>
          <p:nvSpPr>
            <p:cNvPr id="124" name="Freeform 168"/>
            <p:cNvSpPr>
              <a:spLocks noChangeAspect="1" noEditPoints="1"/>
            </p:cNvSpPr>
            <p:nvPr/>
          </p:nvSpPr>
          <p:spPr bwMode="auto">
            <a:xfrm>
              <a:off x="7168555" y="5174825"/>
              <a:ext cx="368170" cy="315339"/>
            </a:xfrm>
            <a:custGeom>
              <a:gdLst>
                <a:gd fmla="*/ 4 w 94" name="T0"/>
                <a:gd fmla="*/ 19 h 81" name="T1"/>
                <a:gd fmla="*/ 46 w 94" name="T2"/>
                <a:gd fmla="*/ 19 h 81" name="T3"/>
                <a:gd fmla="*/ 50 w 94" name="T4"/>
                <a:gd fmla="*/ 16 h 81" name="T5"/>
                <a:gd fmla="*/ 73 w 94" name="T6"/>
                <a:gd fmla="*/ 0 h 81" name="T7"/>
                <a:gd fmla="*/ 73 w 94" name="T8"/>
                <a:gd fmla="*/ 33 h 81" name="T9"/>
                <a:gd fmla="*/ 73 w 94" name="T10"/>
                <a:gd fmla="*/ 66 h 81" name="T11"/>
                <a:gd fmla="*/ 50 w 94" name="T12"/>
                <a:gd fmla="*/ 49 h 81" name="T13"/>
                <a:gd fmla="*/ 46 w 94" name="T14"/>
                <a:gd fmla="*/ 47 h 81" name="T15"/>
                <a:gd fmla="*/ 33 w 94" name="T16"/>
                <a:gd fmla="*/ 47 h 81" name="T17"/>
                <a:gd fmla="*/ 40 w 94" name="T18"/>
                <a:gd fmla="*/ 70 h 81" name="T19"/>
                <a:gd fmla="*/ 45 w 94" name="T20"/>
                <a:gd fmla="*/ 70 h 81" name="T21"/>
                <a:gd fmla="*/ 45 w 94" name="T22"/>
                <a:gd fmla="*/ 81 h 81" name="T23"/>
                <a:gd fmla="*/ 43 w 94" name="T24"/>
                <a:gd fmla="*/ 81 h 81" name="T25"/>
                <a:gd fmla="*/ 21 w 94" name="T26"/>
                <a:gd fmla="*/ 81 h 81" name="T27"/>
                <a:gd fmla="*/ 11 w 94" name="T28"/>
                <a:gd fmla="*/ 47 h 81" name="T29"/>
                <a:gd fmla="*/ 4 w 94" name="T30"/>
                <a:gd fmla="*/ 47 h 81" name="T31"/>
                <a:gd fmla="*/ 4 w 94" name="T32"/>
                <a:gd fmla="*/ 19 h 81" name="T33"/>
                <a:gd fmla="*/ 87 w 94" name="T34"/>
                <a:gd fmla="*/ 23 h 81" name="T35"/>
                <a:gd fmla="*/ 94 w 94" name="T36"/>
                <a:gd fmla="*/ 33 h 81" name="T37"/>
                <a:gd fmla="*/ 87 w 94" name="T38"/>
                <a:gd fmla="*/ 43 h 81" name="T39"/>
                <a:gd fmla="*/ 87 w 94" name="T40"/>
                <a:gd fmla="*/ 66 h 81" name="T41"/>
                <a:gd fmla="*/ 78 w 94" name="T42"/>
                <a:gd fmla="*/ 66 h 81" name="T43"/>
                <a:gd fmla="*/ 78 w 94" name="T44"/>
                <a:gd fmla="*/ 0 h 81" name="T45"/>
                <a:gd fmla="*/ 87 w 94" name="T46"/>
                <a:gd fmla="*/ 0 h 81" name="T47"/>
                <a:gd fmla="*/ 87 w 94" name="T48"/>
                <a:gd fmla="*/ 23 h 81" name="T49"/>
                <a:gd fmla="*/ 46 w 94" name="T50"/>
                <a:gd fmla="*/ 49 h 81" name="T51"/>
                <a:gd fmla="*/ 37 w 94" name="T52"/>
                <a:gd fmla="*/ 49 h 81" name="T53"/>
                <a:gd fmla="*/ 40 w 94" name="T54"/>
                <a:gd fmla="*/ 61 h 81" name="T55"/>
                <a:gd fmla="*/ 43 w 94" name="T56"/>
                <a:gd fmla="*/ 61 h 81" name="T57"/>
                <a:gd fmla="*/ 43 w 94" name="T58"/>
                <a:gd fmla="*/ 57 h 81" name="T59"/>
                <a:gd fmla="*/ 46 w 94" name="T60"/>
                <a:gd fmla="*/ 49 h 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anchor="t" anchorCtr="0" bIns="60960" compatLnSpc="1" lIns="121920" numCol="1" rIns="121920" tIns="60960" vert="horz" wrap="square">
              <a:prstTxWarp prst="textNoShape">
                <a:avLst/>
              </a:prstTxWarp>
            </a:bodyPr>
            <a:lstStyle/>
            <a:p>
              <a:endParaRPr altLang="en-US" lang="zh-CN" sz="2489">
                <a:latin charset="-122" panose="020b0503020204020204" pitchFamily="34" typeface="微软雅黑"/>
                <a:ea charset="-122" panose="020b0503020204020204" pitchFamily="34" typeface="微软雅黑"/>
                <a:cs charset="0" panose="020b0604020202020204" pitchFamily="34" typeface="Arial"/>
              </a:endParaRPr>
            </a:p>
          </p:txBody>
        </p:sp>
      </p:grpSp>
      <p:grpSp>
        <p:nvGrpSpPr>
          <p:cNvPr id="5" name="组合 4"/>
          <p:cNvGrpSpPr/>
          <p:nvPr/>
        </p:nvGrpSpPr>
        <p:grpSpPr>
          <a:xfrm>
            <a:off x="4224106" y="3221300"/>
            <a:ext cx="719906" cy="720000"/>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sp>
          <p:nvSpPr>
            <p:cNvPr id="128" name="Freeform 203"/>
            <p:cNvSpPr>
              <a:spLocks noChangeAspect="1" noEditPoints="1"/>
            </p:cNvSpPr>
            <p:nvPr/>
          </p:nvSpPr>
          <p:spPr bwMode="auto">
            <a:xfrm>
              <a:off x="4417145" y="3385867"/>
              <a:ext cx="362620" cy="347650"/>
            </a:xfrm>
            <a:custGeom>
              <a:gdLst>
                <a:gd fmla="*/ 88 w 218" name="T0"/>
                <a:gd fmla="*/ 43 h 209" name="T1"/>
                <a:gd fmla="*/ 36 w 218" name="T2"/>
                <a:gd fmla="*/ 43 h 209" name="T3"/>
                <a:gd fmla="*/ 26 w 218" name="T4"/>
                <a:gd fmla="*/ 57 h 209" name="T5"/>
                <a:gd fmla="*/ 36 w 218" name="T6"/>
                <a:gd fmla="*/ 71 h 209" name="T7"/>
                <a:gd fmla="*/ 88 w 218" name="T8"/>
                <a:gd fmla="*/ 71 h 209" name="T9"/>
                <a:gd fmla="*/ 88 w 218" name="T10"/>
                <a:gd fmla="*/ 43 h 209" name="T11"/>
                <a:gd fmla="*/ 88 w 218" name="T12"/>
                <a:gd fmla="*/ 43 h 209" name="T13"/>
                <a:gd fmla="*/ 126 w 218" name="T14"/>
                <a:gd fmla="*/ 71 h 209" name="T15"/>
                <a:gd fmla="*/ 187 w 218" name="T16"/>
                <a:gd fmla="*/ 71 h 209" name="T17"/>
                <a:gd fmla="*/ 194 w 218" name="T18"/>
                <a:gd fmla="*/ 71 h 209" name="T19"/>
                <a:gd fmla="*/ 197 w 218" name="T20"/>
                <a:gd fmla="*/ 76 h 209" name="T21"/>
                <a:gd fmla="*/ 213 w 218" name="T22"/>
                <a:gd fmla="*/ 102 h 209" name="T23"/>
                <a:gd fmla="*/ 218 w 218" name="T24"/>
                <a:gd fmla="*/ 109 h 209" name="T25"/>
                <a:gd fmla="*/ 213 w 218" name="T26"/>
                <a:gd fmla="*/ 114 h 209" name="T27"/>
                <a:gd fmla="*/ 197 w 218" name="T28"/>
                <a:gd fmla="*/ 140 h 209" name="T29"/>
                <a:gd fmla="*/ 194 w 218" name="T30"/>
                <a:gd fmla="*/ 147 h 209" name="T31"/>
                <a:gd fmla="*/ 187 w 218" name="T32"/>
                <a:gd fmla="*/ 147 h 209" name="T33"/>
                <a:gd fmla="*/ 126 w 218" name="T34"/>
                <a:gd fmla="*/ 147 h 209" name="T35"/>
                <a:gd fmla="*/ 126 w 218" name="T36"/>
                <a:gd fmla="*/ 180 h 209" name="T37"/>
                <a:gd fmla="*/ 180 w 218" name="T38"/>
                <a:gd fmla="*/ 180 h 209" name="T39"/>
                <a:gd fmla="*/ 180 w 218" name="T40"/>
                <a:gd fmla="*/ 209 h 209" name="T41"/>
                <a:gd fmla="*/ 40 w 218" name="T42"/>
                <a:gd fmla="*/ 209 h 209" name="T43"/>
                <a:gd fmla="*/ 40 w 218" name="T44"/>
                <a:gd fmla="*/ 180 h 209" name="T45"/>
                <a:gd fmla="*/ 90 w 218" name="T46"/>
                <a:gd fmla="*/ 180 h 209" name="T47"/>
                <a:gd fmla="*/ 90 w 218" name="T48"/>
                <a:gd fmla="*/ 95 h 209" name="T49"/>
                <a:gd fmla="*/ 29 w 218" name="T50"/>
                <a:gd fmla="*/ 95 h 209" name="T51"/>
                <a:gd fmla="*/ 22 w 218" name="T52"/>
                <a:gd fmla="*/ 95 h 209" name="T53"/>
                <a:gd fmla="*/ 19 w 218" name="T54"/>
                <a:gd fmla="*/ 88 h 209" name="T55"/>
                <a:gd fmla="*/ 3 w 218" name="T56"/>
                <a:gd fmla="*/ 62 h 209" name="T57"/>
                <a:gd fmla="*/ 0 w 218" name="T58"/>
                <a:gd fmla="*/ 57 h 209" name="T59"/>
                <a:gd fmla="*/ 3 w 218" name="T60"/>
                <a:gd fmla="*/ 50 h 209" name="T61"/>
                <a:gd fmla="*/ 19 w 218" name="T62"/>
                <a:gd fmla="*/ 24 h 209" name="T63"/>
                <a:gd fmla="*/ 22 w 218" name="T64"/>
                <a:gd fmla="*/ 19 h 209" name="T65"/>
                <a:gd fmla="*/ 29 w 218" name="T66"/>
                <a:gd fmla="*/ 19 h 209" name="T67"/>
                <a:gd fmla="*/ 90 w 218" name="T68"/>
                <a:gd fmla="*/ 19 h 209" name="T69"/>
                <a:gd fmla="*/ 90 w 218" name="T70"/>
                <a:gd fmla="*/ 15 h 209" name="T71"/>
                <a:gd fmla="*/ 109 w 218" name="T72"/>
                <a:gd fmla="*/ 0 h 209" name="T73"/>
                <a:gd fmla="*/ 126 w 218" name="T74"/>
                <a:gd fmla="*/ 15 h 209" name="T75"/>
                <a:gd fmla="*/ 126 w 218" name="T76"/>
                <a:gd fmla="*/ 71 h 209" name="T77"/>
                <a:gd fmla="*/ 126 w 218" name="T78"/>
                <a:gd fmla="*/ 71 h 209" name="T79"/>
                <a:gd fmla="*/ 182 w 218" name="T80"/>
                <a:gd fmla="*/ 93 h 209" name="T81"/>
                <a:gd fmla="*/ 128 w 218" name="T82"/>
                <a:gd fmla="*/ 93 h 209" name="T83"/>
                <a:gd fmla="*/ 128 w 218" name="T84"/>
                <a:gd fmla="*/ 123 h 209" name="T85"/>
                <a:gd fmla="*/ 182 w 218" name="T86"/>
                <a:gd fmla="*/ 123 h 209" name="T87"/>
                <a:gd fmla="*/ 192 w 218" name="T88"/>
                <a:gd fmla="*/ 109 h 209" name="T89"/>
                <a:gd fmla="*/ 182 w 218" name="T90"/>
                <a:gd fmla="*/ 93 h 20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9" w="218">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anchor="t" anchorCtr="0" bIns="60960" compatLnSpc="1" lIns="121920" numCol="1" rIns="121920" tIns="60960" vert="horz" wrap="square">
              <a:prstTxWarp prst="textNoShape">
                <a:avLst/>
              </a:prstTxWarp>
            </a:bodyPr>
            <a:lstStyle/>
            <a:p>
              <a:endParaRPr altLang="en-US" lang="zh-CN" sz="2489">
                <a:latin charset="-122" panose="020b0503020204020204" pitchFamily="34" typeface="微软雅黑"/>
                <a:ea charset="-122" panose="020b0503020204020204" pitchFamily="34" typeface="微软雅黑"/>
                <a:cs charset="0" panose="020b0604020202020204" pitchFamily="34" typeface="Arial"/>
              </a:endParaRPr>
            </a:p>
          </p:txBody>
        </p:sp>
      </p:grpSp>
      <p:grpSp>
        <p:nvGrpSpPr>
          <p:cNvPr id="6" name="组合 5"/>
          <p:cNvGrpSpPr/>
          <p:nvPr/>
        </p:nvGrpSpPr>
        <p:grpSpPr>
          <a:xfrm>
            <a:off x="7247991" y="3221300"/>
            <a:ext cx="719906" cy="720000"/>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bg1"/>
                </a:solidFill>
                <a:latin charset="-122" panose="020b0503020204020204" pitchFamily="34" typeface="微软雅黑"/>
                <a:ea charset="-122" panose="020b0503020204020204" pitchFamily="34" typeface="微软雅黑"/>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6 h 78" name="T15"/>
                  <a:gd fmla="*/ 113 w 125" name="T16"/>
                  <a:gd fmla="*/ 18 h 78" name="T17"/>
                  <a:gd fmla="*/ 104 w 125" name="T18"/>
                  <a:gd fmla="*/ 69 h 78" name="T19"/>
                  <a:gd fmla="*/ 10 w 125" name="T20"/>
                  <a:gd fmla="*/ 69 h 78" name="T21"/>
                  <a:gd fmla="*/ 10 w 125" name="T22"/>
                  <a:gd fmla="*/ 10 h 78" name="T23"/>
                  <a:gd fmla="*/ 104 w 125" name="T24"/>
                  <a:gd fmla="*/ 10 h 78" name="T25"/>
                  <a:gd fmla="*/ 104 w 125" name="T26"/>
                  <a:gd fmla="*/ 69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533">
                  <a:latin charset="-122" panose="020b0503020204020204" pitchFamily="34" typeface="微软雅黑"/>
                  <a:ea charset="-122" panose="020b0503020204020204" pitchFamily="34" typeface="微软雅黑"/>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latin charset="-122" panose="020b0503020204020204" pitchFamily="34" typeface="微软雅黑"/>
                  <a:ea charset="-122" panose="020b0503020204020204" pitchFamily="34" typeface="微软雅黑"/>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latin charset="-122" panose="020b0503020204020204" pitchFamily="34" typeface="微软雅黑"/>
                  <a:ea charset="-122" panose="020b0503020204020204" pitchFamily="34" typeface="微软雅黑"/>
                </a:endParaRPr>
              </a:p>
            </p:txBody>
          </p:sp>
        </p:grpSp>
      </p:grpSp>
      <p:sp>
        <p:nvSpPr>
          <p:cNvPr id="135" name="矩形 134"/>
          <p:cNvSpPr/>
          <p:nvPr/>
        </p:nvSpPr>
        <p:spPr>
          <a:xfrm>
            <a:off x="8178718" y="3021251"/>
            <a:ext cx="1706862" cy="396232"/>
          </a:xfrm>
          <a:prstGeom prst="rect">
            <a:avLst/>
          </a:prstGeom>
        </p:spPr>
        <p:txBody>
          <a:bodyPr bIns="45716" lIns="91431" rIns="91431" tIns="45716" wrap="non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点击添加标题</a:t>
            </a:r>
          </a:p>
        </p:txBody>
      </p:sp>
      <p:sp>
        <p:nvSpPr>
          <p:cNvPr id="136" name="矩形 47"/>
          <p:cNvSpPr>
            <a:spLocks noChangeArrowheads="1"/>
          </p:cNvSpPr>
          <p:nvPr/>
        </p:nvSpPr>
        <p:spPr bwMode="auto">
          <a:xfrm>
            <a:off x="8178713" y="3388688"/>
            <a:ext cx="3042722" cy="795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1400">
                <a:solidFill>
                  <a:schemeClr val="tx1">
                    <a:lumMod val="65000"/>
                    <a:lumOff val="35000"/>
                  </a:schemeClr>
                </a:solidFill>
                <a:sym charset="-122" panose="020b0503020204020204" pitchFamily="34" typeface="微软雅黑"/>
              </a:rPr>
              <a:t>在此录入图表的综合描述说明，在此录入图表的描述说明，在此录入上述图表的描述说明。</a:t>
            </a:r>
          </a:p>
        </p:txBody>
      </p:sp>
      <p:sp>
        <p:nvSpPr>
          <p:cNvPr id="137" name="矩形 136"/>
          <p:cNvSpPr/>
          <p:nvPr/>
        </p:nvSpPr>
        <p:spPr>
          <a:xfrm>
            <a:off x="2612067" y="4910224"/>
            <a:ext cx="1706862" cy="396232"/>
          </a:xfrm>
          <a:prstGeom prst="rect">
            <a:avLst/>
          </a:prstGeom>
        </p:spPr>
        <p:txBody>
          <a:bodyPr bIns="45716" lIns="91431" rIns="91431" tIns="45716" wrap="none">
            <a:spAutoFit/>
          </a:bodyPr>
          <a:lstStyle/>
          <a:p>
            <a:pPr algn="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点击添加标题</a:t>
            </a:r>
          </a:p>
        </p:txBody>
      </p:sp>
      <p:sp>
        <p:nvSpPr>
          <p:cNvPr id="138" name="矩形 47"/>
          <p:cNvSpPr>
            <a:spLocks noChangeArrowheads="1"/>
          </p:cNvSpPr>
          <p:nvPr/>
        </p:nvSpPr>
        <p:spPr bwMode="auto">
          <a:xfrm>
            <a:off x="1276205" y="5277660"/>
            <a:ext cx="3042722" cy="795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10000"/>
              </a:lnSpc>
              <a:spcBef>
                <a:spcPct val="0"/>
              </a:spcBef>
              <a:buNone/>
            </a:pPr>
            <a:r>
              <a:rPr altLang="en-US" lang="zh-CN" sz="1400">
                <a:solidFill>
                  <a:schemeClr val="tx1">
                    <a:lumMod val="65000"/>
                    <a:lumOff val="35000"/>
                  </a:schemeClr>
                </a:solidFill>
                <a:sym charset="-122" panose="020b0503020204020204" pitchFamily="34" typeface="微软雅黑"/>
              </a:rPr>
              <a:t>在此录入图表的描述说明，在此录入上述图表的描述说明，在此录入上述图表的描述说明。</a:t>
            </a:r>
          </a:p>
        </p:txBody>
      </p:sp>
      <p:sp>
        <p:nvSpPr>
          <p:cNvPr id="139" name="矩形 138"/>
          <p:cNvSpPr/>
          <p:nvPr/>
        </p:nvSpPr>
        <p:spPr>
          <a:xfrm>
            <a:off x="7900337" y="4910224"/>
            <a:ext cx="1706862" cy="396232"/>
          </a:xfrm>
          <a:prstGeom prst="rect">
            <a:avLst/>
          </a:prstGeom>
        </p:spPr>
        <p:txBody>
          <a:bodyPr bIns="45716" lIns="91431" rIns="91431" tIns="45716" wrap="none">
            <a:spAutoFit/>
          </a:bodyPr>
          <a:lstStyle/>
          <a:p>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点击添加标题</a:t>
            </a:r>
          </a:p>
        </p:txBody>
      </p:sp>
      <p:sp>
        <p:nvSpPr>
          <p:cNvPr id="140" name="矩形 47"/>
          <p:cNvSpPr>
            <a:spLocks noChangeArrowheads="1"/>
          </p:cNvSpPr>
          <p:nvPr/>
        </p:nvSpPr>
        <p:spPr bwMode="auto">
          <a:xfrm>
            <a:off x="7903138" y="5277660"/>
            <a:ext cx="3069028"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10000"/>
              </a:lnSpc>
              <a:spcBef>
                <a:spcPct val="0"/>
              </a:spcBef>
              <a:buNone/>
            </a:pPr>
            <a:r>
              <a:rPr altLang="en-US" lang="zh-CN" sz="1400">
                <a:solidFill>
                  <a:schemeClr val="tx1">
                    <a:lumMod val="65000"/>
                    <a:lumOff val="35000"/>
                  </a:schemeClr>
                </a:solidFill>
                <a:sym charset="-122" panose="020b0503020204020204" pitchFamily="34" typeface="微软雅黑"/>
              </a:rPr>
              <a:t>在此录入图表的综合描述说明，在此录入图表的综合描述说明。</a:t>
            </a:r>
          </a:p>
        </p:txBody>
      </p:sp>
      <p:sp>
        <p:nvSpPr>
          <p:cNvPr id="141" name="矩形 140"/>
          <p:cNvSpPr/>
          <p:nvPr/>
        </p:nvSpPr>
        <p:spPr>
          <a:xfrm>
            <a:off x="2612067" y="3101461"/>
            <a:ext cx="1706862" cy="396232"/>
          </a:xfrm>
          <a:prstGeom prst="rect">
            <a:avLst/>
          </a:prstGeom>
        </p:spPr>
        <p:txBody>
          <a:bodyPr bIns="45716" lIns="91431" rIns="91431" tIns="45716" wrap="none">
            <a:spAutoFit/>
          </a:bodyPr>
          <a:lstStyle/>
          <a:p>
            <a:pPr algn="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点击添加标题</a:t>
            </a:r>
          </a:p>
        </p:txBody>
      </p:sp>
      <p:sp>
        <p:nvSpPr>
          <p:cNvPr id="142" name="矩形 47"/>
          <p:cNvSpPr>
            <a:spLocks noChangeArrowheads="1"/>
          </p:cNvSpPr>
          <p:nvPr/>
        </p:nvSpPr>
        <p:spPr bwMode="auto">
          <a:xfrm>
            <a:off x="947156" y="3468898"/>
            <a:ext cx="3126275"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10000"/>
              </a:lnSpc>
              <a:spcBef>
                <a:spcPct val="0"/>
              </a:spcBef>
              <a:buNone/>
            </a:pPr>
            <a:r>
              <a:rPr altLang="en-US" lang="zh-CN" sz="1400">
                <a:solidFill>
                  <a:schemeClr val="tx1">
                    <a:lumMod val="65000"/>
                    <a:lumOff val="35000"/>
                  </a:schemeClr>
                </a:solidFill>
                <a:sym charset="-122" panose="020b0503020204020204" pitchFamily="34" typeface="微软雅黑"/>
              </a:rPr>
              <a:t>在此录入图表的综合描述说明，在此录入图表的综合描述说明。</a:t>
            </a:r>
          </a:p>
        </p:txBody>
      </p:sp>
      <p:sp>
        <p:nvSpPr>
          <p:cNvPr id="143" name="矩形 142"/>
          <p:cNvSpPr/>
          <p:nvPr/>
        </p:nvSpPr>
        <p:spPr>
          <a:xfrm>
            <a:off x="5242571" y="1130449"/>
            <a:ext cx="1706862" cy="396232"/>
          </a:xfrm>
          <a:prstGeom prst="rect">
            <a:avLst/>
          </a:prstGeom>
        </p:spPr>
        <p:txBody>
          <a:bodyPr bIns="45716" lIns="91431" rIns="91431" tIns="45716" wrap="none">
            <a:spAutoFit/>
          </a:bodyPr>
          <a:lstStyle/>
          <a:p>
            <a:pPr algn="ctr"/>
            <a:r>
              <a:rPr altLang="en-US" b="1" lang="zh-CN" sz="2000">
                <a:solidFill>
                  <a:schemeClr val="tx1">
                    <a:lumMod val="75000"/>
                    <a:lumOff val="25000"/>
                  </a:schemeClr>
                </a:solidFill>
                <a:latin charset="-122" panose="020b0503020204020204" pitchFamily="34" typeface="微软雅黑"/>
                <a:ea charset="-122" panose="020b0503020204020204" pitchFamily="34" typeface="微软雅黑"/>
              </a:rPr>
              <a:t>点击添加标题</a:t>
            </a:r>
          </a:p>
        </p:txBody>
      </p:sp>
      <p:sp>
        <p:nvSpPr>
          <p:cNvPr id="144" name="矩形 47"/>
          <p:cNvSpPr>
            <a:spLocks noChangeArrowheads="1"/>
          </p:cNvSpPr>
          <p:nvPr/>
        </p:nvSpPr>
        <p:spPr bwMode="auto">
          <a:xfrm>
            <a:off x="4399375" y="1497886"/>
            <a:ext cx="3393255" cy="560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1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在此录入上述图表的综合描述说明，在此录入图表的综合描述说明。</a:t>
            </a:r>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38842982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additive="base">
                                        <p:cTn dur="500" fill="hold" id="7"/>
                                        <p:tgtEl>
                                          <p:spTgt spid="51"/>
                                        </p:tgtEl>
                                        <p:attrNameLst>
                                          <p:attrName>ppt_x</p:attrName>
                                        </p:attrNameLst>
                                      </p:cBhvr>
                                      <p:tavLst>
                                        <p:tav tm="0">
                                          <p:val>
                                            <p:strVal val="#ppt_x"/>
                                          </p:val>
                                        </p:tav>
                                        <p:tav tm="100000">
                                          <p:val>
                                            <p:strVal val="#ppt_x"/>
                                          </p:val>
                                        </p:tav>
                                      </p:tavLst>
                                    </p:anim>
                                    <p:anim calcmode="lin" valueType="num">
                                      <p:cBhvr additive="base">
                                        <p:cTn dur="500" fill="hold" id="8"/>
                                        <p:tgtEl>
                                          <p:spTgt spid="5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0-#ppt_h/2"/>
                                          </p:val>
                                        </p:tav>
                                        <p:tav tm="100000">
                                          <p:val>
                                            <p:strVal val="#ppt_y"/>
                                          </p:val>
                                        </p:tav>
                                      </p:tavLst>
                                    </p:anim>
                                  </p:childTnLst>
                                </p:cTn>
                              </p:par>
                              <p:par>
                                <p:cTn fill="hold" grpId="0" id="14" nodeType="withEffect" presetClass="entr" presetID="2" presetSubtype="3">
                                  <p:stCondLst>
                                    <p:cond delay="0"/>
                                  </p:stCondLst>
                                  <p:childTnLst>
                                    <p:set>
                                      <p:cBhvr>
                                        <p:cTn dur="1" fill="hold" id="15">
                                          <p:stCondLst>
                                            <p:cond delay="0"/>
                                          </p:stCondLst>
                                        </p:cTn>
                                        <p:tgtEl>
                                          <p:spTgt spid="107"/>
                                        </p:tgtEl>
                                        <p:attrNameLst>
                                          <p:attrName>style.visibility</p:attrName>
                                        </p:attrNameLst>
                                      </p:cBhvr>
                                      <p:to>
                                        <p:strVal val="visible"/>
                                      </p:to>
                                    </p:set>
                                    <p:anim calcmode="lin" valueType="num">
                                      <p:cBhvr additive="base">
                                        <p:cTn dur="500" fill="hold" id="16"/>
                                        <p:tgtEl>
                                          <p:spTgt spid="107"/>
                                        </p:tgtEl>
                                        <p:attrNameLst>
                                          <p:attrName>ppt_x</p:attrName>
                                        </p:attrNameLst>
                                      </p:cBhvr>
                                      <p:tavLst>
                                        <p:tav tm="0">
                                          <p:val>
                                            <p:strVal val="1+#ppt_w/2"/>
                                          </p:val>
                                        </p:tav>
                                        <p:tav tm="100000">
                                          <p:val>
                                            <p:strVal val="#ppt_x"/>
                                          </p:val>
                                        </p:tav>
                                      </p:tavLst>
                                    </p:anim>
                                    <p:anim calcmode="lin" valueType="num">
                                      <p:cBhvr additive="base">
                                        <p:cTn dur="500" fill="hold" id="17"/>
                                        <p:tgtEl>
                                          <p:spTgt spid="107"/>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9">
                                  <p:stCondLst>
                                    <p:cond delay="0"/>
                                  </p:stCondLst>
                                  <p:childTnLst>
                                    <p:set>
                                      <p:cBhvr>
                                        <p:cTn dur="1" fill="hold" id="19">
                                          <p:stCondLst>
                                            <p:cond delay="0"/>
                                          </p:stCondLst>
                                        </p:cTn>
                                        <p:tgtEl>
                                          <p:spTgt spid="105"/>
                                        </p:tgtEl>
                                        <p:attrNameLst>
                                          <p:attrName>style.visibility</p:attrName>
                                        </p:attrNameLst>
                                      </p:cBhvr>
                                      <p:to>
                                        <p:strVal val="visible"/>
                                      </p:to>
                                    </p:set>
                                    <p:anim calcmode="lin" valueType="num">
                                      <p:cBhvr additive="base">
                                        <p:cTn dur="500" fill="hold" id="20"/>
                                        <p:tgtEl>
                                          <p:spTgt spid="105"/>
                                        </p:tgtEl>
                                        <p:attrNameLst>
                                          <p:attrName>ppt_x</p:attrName>
                                        </p:attrNameLst>
                                      </p:cBhvr>
                                      <p:tavLst>
                                        <p:tav tm="0">
                                          <p:val>
                                            <p:strVal val="0-#ppt_w/2"/>
                                          </p:val>
                                        </p:tav>
                                        <p:tav tm="100000">
                                          <p:val>
                                            <p:strVal val="#ppt_x"/>
                                          </p:val>
                                        </p:tav>
                                      </p:tavLst>
                                    </p:anim>
                                    <p:anim calcmode="lin" valueType="num">
                                      <p:cBhvr additive="base">
                                        <p:cTn dur="500" fill="hold" id="21"/>
                                        <p:tgtEl>
                                          <p:spTgt spid="105"/>
                                        </p:tgtEl>
                                        <p:attrNameLst>
                                          <p:attrName>ppt_y</p:attrName>
                                        </p:attrNameLst>
                                      </p:cBhvr>
                                      <p:tavLst>
                                        <p:tav tm="0">
                                          <p:val>
                                            <p:strVal val="0-#ppt_h/2"/>
                                          </p:val>
                                        </p:tav>
                                        <p:tav tm="100000">
                                          <p:val>
                                            <p:strVal val="#ppt_y"/>
                                          </p:val>
                                        </p:tav>
                                      </p:tavLst>
                                    </p:anim>
                                  </p:childTnLst>
                                </p:cTn>
                              </p:par>
                              <p:par>
                                <p:cTn fill="hold" id="22" nodeType="withEffect" presetClass="entr" presetID="2" presetSubtype="3">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additive="base">
                                        <p:cTn dur="500" fill="hold" id="24"/>
                                        <p:tgtEl>
                                          <p:spTgt spid="6"/>
                                        </p:tgtEl>
                                        <p:attrNameLst>
                                          <p:attrName>ppt_x</p:attrName>
                                        </p:attrNameLst>
                                      </p:cBhvr>
                                      <p:tavLst>
                                        <p:tav tm="0">
                                          <p:val>
                                            <p:strVal val="1+#ppt_w/2"/>
                                          </p:val>
                                        </p:tav>
                                        <p:tav tm="100000">
                                          <p:val>
                                            <p:strVal val="#ppt_x"/>
                                          </p:val>
                                        </p:tav>
                                      </p:tavLst>
                                    </p:anim>
                                    <p:anim calcmode="lin" valueType="num">
                                      <p:cBhvr additive="base">
                                        <p:cTn dur="500" fill="hold" id="25"/>
                                        <p:tgtEl>
                                          <p:spTgt spid="6"/>
                                        </p:tgtEl>
                                        <p:attrNameLst>
                                          <p:attrName>ppt_y</p:attrName>
                                        </p:attrNameLst>
                                      </p:cBhvr>
                                      <p:tavLst>
                                        <p:tav tm="0">
                                          <p:val>
                                            <p:strVal val="0-#ppt_h/2"/>
                                          </p:val>
                                        </p:tav>
                                        <p:tav tm="100000">
                                          <p:val>
                                            <p:strVal val="#ppt_y"/>
                                          </p:val>
                                        </p:tav>
                                      </p:tavLst>
                                    </p:anim>
                                  </p:childTnLst>
                                </p:cTn>
                              </p:par>
                              <p:par>
                                <p:cTn fill="hold" id="26" nodeType="withEffect" presetClass="entr" presetID="2" presetSubtype="9">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0-#ppt_w/2"/>
                                          </p:val>
                                        </p:tav>
                                        <p:tav tm="100000">
                                          <p:val>
                                            <p:strVal val="#ppt_x"/>
                                          </p:val>
                                        </p:tav>
                                      </p:tavLst>
                                    </p:anim>
                                    <p:anim calcmode="lin" valueType="num">
                                      <p:cBhvr additive="base">
                                        <p:cTn dur="500" fill="hold" id="29"/>
                                        <p:tgtEl>
                                          <p:spTgt spid="5"/>
                                        </p:tgtEl>
                                        <p:attrNameLst>
                                          <p:attrName>ppt_y</p:attrName>
                                        </p:attrNameLst>
                                      </p:cBhvr>
                                      <p:tavLst>
                                        <p:tav tm="0">
                                          <p:val>
                                            <p:strVal val="0-#ppt_h/2"/>
                                          </p:val>
                                        </p:tav>
                                        <p:tav tm="100000">
                                          <p:val>
                                            <p:strVal val="#ppt_y"/>
                                          </p:val>
                                        </p:tav>
                                      </p:tavLst>
                                    </p:anim>
                                  </p:childTnLst>
                                </p:cTn>
                              </p:par>
                              <p:par>
                                <p:cTn fill="hold" grpId="0" id="30" nodeType="withEffect" presetClass="entr" presetID="2" presetSubtype="2">
                                  <p:stCondLst>
                                    <p:cond delay="0"/>
                                  </p:stCondLst>
                                  <p:childTnLst>
                                    <p:set>
                                      <p:cBhvr>
                                        <p:cTn dur="1" fill="hold" id="31">
                                          <p:stCondLst>
                                            <p:cond delay="0"/>
                                          </p:stCondLst>
                                        </p:cTn>
                                        <p:tgtEl>
                                          <p:spTgt spid="100"/>
                                        </p:tgtEl>
                                        <p:attrNameLst>
                                          <p:attrName>style.visibility</p:attrName>
                                        </p:attrNameLst>
                                      </p:cBhvr>
                                      <p:to>
                                        <p:strVal val="visible"/>
                                      </p:to>
                                    </p:set>
                                    <p:anim calcmode="lin" valueType="num">
                                      <p:cBhvr additive="base">
                                        <p:cTn dur="500" fill="hold" id="32"/>
                                        <p:tgtEl>
                                          <p:spTgt spid="100"/>
                                        </p:tgtEl>
                                        <p:attrNameLst>
                                          <p:attrName>ppt_x</p:attrName>
                                        </p:attrNameLst>
                                      </p:cBhvr>
                                      <p:tavLst>
                                        <p:tav tm="0">
                                          <p:val>
                                            <p:strVal val="1+#ppt_w/2"/>
                                          </p:val>
                                        </p:tav>
                                        <p:tav tm="100000">
                                          <p:val>
                                            <p:strVal val="#ppt_x"/>
                                          </p:val>
                                        </p:tav>
                                      </p:tavLst>
                                    </p:anim>
                                    <p:anim calcmode="lin" valueType="num">
                                      <p:cBhvr additive="base">
                                        <p:cTn dur="500" fill="hold" id="33"/>
                                        <p:tgtEl>
                                          <p:spTgt spid="100"/>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8">
                                  <p:stCondLst>
                                    <p:cond delay="0"/>
                                  </p:stCondLst>
                                  <p:childTnLst>
                                    <p:set>
                                      <p:cBhvr>
                                        <p:cTn dur="1" fill="hold" id="35">
                                          <p:stCondLst>
                                            <p:cond delay="0"/>
                                          </p:stCondLst>
                                        </p:cTn>
                                        <p:tgtEl>
                                          <p:spTgt spid="91"/>
                                        </p:tgtEl>
                                        <p:attrNameLst>
                                          <p:attrName>style.visibility</p:attrName>
                                        </p:attrNameLst>
                                      </p:cBhvr>
                                      <p:to>
                                        <p:strVal val="visible"/>
                                      </p:to>
                                    </p:set>
                                    <p:anim calcmode="lin" valueType="num">
                                      <p:cBhvr additive="base">
                                        <p:cTn dur="500" fill="hold" id="36"/>
                                        <p:tgtEl>
                                          <p:spTgt spid="91"/>
                                        </p:tgtEl>
                                        <p:attrNameLst>
                                          <p:attrName>ppt_x</p:attrName>
                                        </p:attrNameLst>
                                      </p:cBhvr>
                                      <p:tavLst>
                                        <p:tav tm="0">
                                          <p:val>
                                            <p:strVal val="0-#ppt_w/2"/>
                                          </p:val>
                                        </p:tav>
                                        <p:tav tm="100000">
                                          <p:val>
                                            <p:strVal val="#ppt_x"/>
                                          </p:val>
                                        </p:tav>
                                      </p:tavLst>
                                    </p:anim>
                                    <p:anim calcmode="lin" valueType="num">
                                      <p:cBhvr additive="base">
                                        <p:cTn dur="500" fill="hold" id="37"/>
                                        <p:tgtEl>
                                          <p:spTgt spid="91"/>
                                        </p:tgtEl>
                                        <p:attrNameLst>
                                          <p:attrName>ppt_y</p:attrName>
                                        </p:attrNameLst>
                                      </p:cBhvr>
                                      <p:tavLst>
                                        <p:tav tm="0">
                                          <p:val>
                                            <p:strVal val="#ppt_y"/>
                                          </p:val>
                                        </p:tav>
                                        <p:tav tm="100000">
                                          <p:val>
                                            <p:strVal val="#ppt_y"/>
                                          </p:val>
                                        </p:tav>
                                      </p:tavLst>
                                    </p:anim>
                                  </p:childTnLst>
                                </p:cTn>
                              </p:par>
                              <p:par>
                                <p:cTn fill="hold" id="38" nodeType="withEffect" presetClass="entr" presetID="2" presetSubtype="6">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500" fill="hold" id="40"/>
                                        <p:tgtEl>
                                          <p:spTgt spid="8"/>
                                        </p:tgtEl>
                                        <p:attrNameLst>
                                          <p:attrName>ppt_x</p:attrName>
                                        </p:attrNameLst>
                                      </p:cBhvr>
                                      <p:tavLst>
                                        <p:tav tm="0">
                                          <p:val>
                                            <p:strVal val="1+#ppt_w/2"/>
                                          </p:val>
                                        </p:tav>
                                        <p:tav tm="100000">
                                          <p:val>
                                            <p:strVal val="#ppt_x"/>
                                          </p:val>
                                        </p:tav>
                                      </p:tavLst>
                                    </p:anim>
                                    <p:anim calcmode="lin" valueType="num">
                                      <p:cBhvr additive="base">
                                        <p:cTn dur="500" fill="hold" id="41"/>
                                        <p:tgtEl>
                                          <p:spTgt spid="8"/>
                                        </p:tgtEl>
                                        <p:attrNameLst>
                                          <p:attrName>ppt_y</p:attrName>
                                        </p:attrNameLst>
                                      </p:cBhvr>
                                      <p:tavLst>
                                        <p:tav tm="0">
                                          <p:val>
                                            <p:strVal val="1+#ppt_h/2"/>
                                          </p:val>
                                        </p:tav>
                                        <p:tav tm="100000">
                                          <p:val>
                                            <p:strVal val="#ppt_y"/>
                                          </p:val>
                                        </p:tav>
                                      </p:tavLst>
                                    </p:anim>
                                  </p:childTnLst>
                                </p:cTn>
                              </p:par>
                              <p:par>
                                <p:cTn fill="hold" id="42" nodeType="withEffect" presetClass="entr" presetID="2" presetSubtype="12">
                                  <p:stCondLst>
                                    <p:cond delay="0"/>
                                  </p:stCondLst>
                                  <p:childTnLst>
                                    <p:set>
                                      <p:cBhvr>
                                        <p:cTn dur="1" fill="hold" id="43">
                                          <p:stCondLst>
                                            <p:cond delay="0"/>
                                          </p:stCondLst>
                                        </p:cTn>
                                        <p:tgtEl>
                                          <p:spTgt spid="7"/>
                                        </p:tgtEl>
                                        <p:attrNameLst>
                                          <p:attrName>style.visibility</p:attrName>
                                        </p:attrNameLst>
                                      </p:cBhvr>
                                      <p:to>
                                        <p:strVal val="visible"/>
                                      </p:to>
                                    </p:set>
                                    <p:anim calcmode="lin" valueType="num">
                                      <p:cBhvr additive="base">
                                        <p:cTn dur="500" fill="hold" id="44"/>
                                        <p:tgtEl>
                                          <p:spTgt spid="7"/>
                                        </p:tgtEl>
                                        <p:attrNameLst>
                                          <p:attrName>ppt_x</p:attrName>
                                        </p:attrNameLst>
                                      </p:cBhvr>
                                      <p:tavLst>
                                        <p:tav tm="0">
                                          <p:val>
                                            <p:strVal val="0-#ppt_w/2"/>
                                          </p:val>
                                        </p:tav>
                                        <p:tav tm="100000">
                                          <p:val>
                                            <p:strVal val="#ppt_x"/>
                                          </p:val>
                                        </p:tav>
                                      </p:tavLst>
                                    </p:anim>
                                    <p:anim calcmode="lin" valueType="num">
                                      <p:cBhvr additive="base">
                                        <p:cTn dur="500" fill="hold" id="45"/>
                                        <p:tgtEl>
                                          <p:spTgt spid="7"/>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1000"/>
                            </p:stCondLst>
                            <p:childTnLst>
                              <p:par>
                                <p:cTn fill="hold" grpId="0" id="47" nodeType="afterEffect" presetClass="entr" presetID="12" presetSubtype="4">
                                  <p:stCondLst>
                                    <p:cond delay="0"/>
                                  </p:stCondLst>
                                  <p:childTnLst>
                                    <p:set>
                                      <p:cBhvr>
                                        <p:cTn dur="1" fill="hold" id="48">
                                          <p:stCondLst>
                                            <p:cond delay="0"/>
                                          </p:stCondLst>
                                        </p:cTn>
                                        <p:tgtEl>
                                          <p:spTgt spid="143"/>
                                        </p:tgtEl>
                                        <p:attrNameLst>
                                          <p:attrName>style.visibility</p:attrName>
                                        </p:attrNameLst>
                                      </p:cBhvr>
                                      <p:to>
                                        <p:strVal val="visible"/>
                                      </p:to>
                                    </p:set>
                                    <p:anim calcmode="lin" valueType="num">
                                      <p:cBhvr additive="base">
                                        <p:cTn dur="350" id="49"/>
                                        <p:tgtEl>
                                          <p:spTgt spid="143"/>
                                        </p:tgtEl>
                                        <p:attrNameLst>
                                          <p:attrName>ppt_y</p:attrName>
                                        </p:attrNameLst>
                                      </p:cBhvr>
                                      <p:tavLst>
                                        <p:tav tm="0">
                                          <p:val>
                                            <p:strVal val="#ppt_y+#ppt_h*1.125000"/>
                                          </p:val>
                                        </p:tav>
                                        <p:tav tm="100000">
                                          <p:val>
                                            <p:strVal val="#ppt_y"/>
                                          </p:val>
                                        </p:tav>
                                      </p:tavLst>
                                    </p:anim>
                                    <p:animEffect filter="wipe(up)" transition="in">
                                      <p:cBhvr>
                                        <p:cTn dur="350" id="50"/>
                                        <p:tgtEl>
                                          <p:spTgt spid="143"/>
                                        </p:tgtEl>
                                      </p:cBhvr>
                                    </p:animEffect>
                                  </p:childTnLst>
                                </p:cTn>
                              </p:par>
                              <p:par>
                                <p:cTn fill="hold" grpId="0" id="51" nodeType="withEffect" presetClass="entr" presetID="12" presetSubtype="4">
                                  <p:stCondLst>
                                    <p:cond delay="0"/>
                                  </p:stCondLst>
                                  <p:childTnLst>
                                    <p:set>
                                      <p:cBhvr>
                                        <p:cTn dur="1" fill="hold" id="52">
                                          <p:stCondLst>
                                            <p:cond delay="0"/>
                                          </p:stCondLst>
                                        </p:cTn>
                                        <p:tgtEl>
                                          <p:spTgt spid="144"/>
                                        </p:tgtEl>
                                        <p:attrNameLst>
                                          <p:attrName>style.visibility</p:attrName>
                                        </p:attrNameLst>
                                      </p:cBhvr>
                                      <p:to>
                                        <p:strVal val="visible"/>
                                      </p:to>
                                    </p:set>
                                    <p:anim calcmode="lin" valueType="num">
                                      <p:cBhvr additive="base">
                                        <p:cTn dur="350" id="53"/>
                                        <p:tgtEl>
                                          <p:spTgt spid="144"/>
                                        </p:tgtEl>
                                        <p:attrNameLst>
                                          <p:attrName>ppt_y</p:attrName>
                                        </p:attrNameLst>
                                      </p:cBhvr>
                                      <p:tavLst>
                                        <p:tav tm="0">
                                          <p:val>
                                            <p:strVal val="#ppt_y+#ppt_h*1.125000"/>
                                          </p:val>
                                        </p:tav>
                                        <p:tav tm="100000">
                                          <p:val>
                                            <p:strVal val="#ppt_y"/>
                                          </p:val>
                                        </p:tav>
                                      </p:tavLst>
                                    </p:anim>
                                    <p:animEffect filter="wipe(up)" transition="in">
                                      <p:cBhvr>
                                        <p:cTn dur="350" id="54"/>
                                        <p:tgtEl>
                                          <p:spTgt spid="144"/>
                                        </p:tgtEl>
                                      </p:cBhvr>
                                    </p:animEffect>
                                  </p:childTnLst>
                                </p:cTn>
                              </p:par>
                            </p:childTnLst>
                          </p:cTn>
                        </p:par>
                        <p:par>
                          <p:cTn fill="hold" id="55" nodeType="afterGroup">
                            <p:stCondLst>
                              <p:cond delay="1350"/>
                            </p:stCondLst>
                            <p:childTnLst>
                              <p:par>
                                <p:cTn fill="hold" grpId="0" id="56" nodeType="afterEffect" presetClass="entr" presetID="12" presetSubtype="8">
                                  <p:stCondLst>
                                    <p:cond delay="0"/>
                                  </p:stCondLst>
                                  <p:childTnLst>
                                    <p:set>
                                      <p:cBhvr>
                                        <p:cTn dur="1" fill="hold" id="57">
                                          <p:stCondLst>
                                            <p:cond delay="0"/>
                                          </p:stCondLst>
                                        </p:cTn>
                                        <p:tgtEl>
                                          <p:spTgt spid="135"/>
                                        </p:tgtEl>
                                        <p:attrNameLst>
                                          <p:attrName>style.visibility</p:attrName>
                                        </p:attrNameLst>
                                      </p:cBhvr>
                                      <p:to>
                                        <p:strVal val="visible"/>
                                      </p:to>
                                    </p:set>
                                    <p:anim calcmode="lin" valueType="num">
                                      <p:cBhvr additive="base">
                                        <p:cTn dur="350" id="58"/>
                                        <p:tgtEl>
                                          <p:spTgt spid="135"/>
                                        </p:tgtEl>
                                        <p:attrNameLst>
                                          <p:attrName>ppt_x</p:attrName>
                                        </p:attrNameLst>
                                      </p:cBhvr>
                                      <p:tavLst>
                                        <p:tav tm="0">
                                          <p:val>
                                            <p:strVal val="#ppt_x-#ppt_w*1.125000"/>
                                          </p:val>
                                        </p:tav>
                                        <p:tav tm="100000">
                                          <p:val>
                                            <p:strVal val="#ppt_x"/>
                                          </p:val>
                                        </p:tav>
                                      </p:tavLst>
                                    </p:anim>
                                    <p:animEffect filter="wipe(right)" transition="in">
                                      <p:cBhvr>
                                        <p:cTn dur="350" id="59"/>
                                        <p:tgtEl>
                                          <p:spTgt spid="135"/>
                                        </p:tgtEl>
                                      </p:cBhvr>
                                    </p:animEffect>
                                  </p:childTnLst>
                                </p:cTn>
                              </p:par>
                              <p:par>
                                <p:cTn fill="hold" grpId="0" id="60" nodeType="withEffect" presetClass="entr" presetID="12" presetSubtype="8">
                                  <p:stCondLst>
                                    <p:cond delay="0"/>
                                  </p:stCondLst>
                                  <p:childTnLst>
                                    <p:set>
                                      <p:cBhvr>
                                        <p:cTn dur="1" fill="hold" id="61">
                                          <p:stCondLst>
                                            <p:cond delay="0"/>
                                          </p:stCondLst>
                                        </p:cTn>
                                        <p:tgtEl>
                                          <p:spTgt spid="136"/>
                                        </p:tgtEl>
                                        <p:attrNameLst>
                                          <p:attrName>style.visibility</p:attrName>
                                        </p:attrNameLst>
                                      </p:cBhvr>
                                      <p:to>
                                        <p:strVal val="visible"/>
                                      </p:to>
                                    </p:set>
                                    <p:anim calcmode="lin" valueType="num">
                                      <p:cBhvr additive="base">
                                        <p:cTn dur="350" id="62"/>
                                        <p:tgtEl>
                                          <p:spTgt spid="136"/>
                                        </p:tgtEl>
                                        <p:attrNameLst>
                                          <p:attrName>ppt_x</p:attrName>
                                        </p:attrNameLst>
                                      </p:cBhvr>
                                      <p:tavLst>
                                        <p:tav tm="0">
                                          <p:val>
                                            <p:strVal val="#ppt_x-#ppt_w*1.125000"/>
                                          </p:val>
                                        </p:tav>
                                        <p:tav tm="100000">
                                          <p:val>
                                            <p:strVal val="#ppt_x"/>
                                          </p:val>
                                        </p:tav>
                                      </p:tavLst>
                                    </p:anim>
                                    <p:animEffect filter="wipe(right)" transition="in">
                                      <p:cBhvr>
                                        <p:cTn dur="350" id="63"/>
                                        <p:tgtEl>
                                          <p:spTgt spid="136"/>
                                        </p:tgtEl>
                                      </p:cBhvr>
                                    </p:animEffect>
                                  </p:childTnLst>
                                </p:cTn>
                              </p:par>
                            </p:childTnLst>
                          </p:cTn>
                        </p:par>
                        <p:par>
                          <p:cTn fill="hold" id="64" nodeType="afterGroup">
                            <p:stCondLst>
                              <p:cond delay="1700"/>
                            </p:stCondLst>
                            <p:childTnLst>
                              <p:par>
                                <p:cTn fill="hold" grpId="0" id="65" nodeType="afterEffect" presetClass="entr" presetID="12" presetSubtype="2">
                                  <p:stCondLst>
                                    <p:cond delay="0"/>
                                  </p:stCondLst>
                                  <p:childTnLst>
                                    <p:set>
                                      <p:cBhvr>
                                        <p:cTn dur="1" fill="hold" id="66">
                                          <p:stCondLst>
                                            <p:cond delay="0"/>
                                          </p:stCondLst>
                                        </p:cTn>
                                        <p:tgtEl>
                                          <p:spTgt spid="141"/>
                                        </p:tgtEl>
                                        <p:attrNameLst>
                                          <p:attrName>style.visibility</p:attrName>
                                        </p:attrNameLst>
                                      </p:cBhvr>
                                      <p:to>
                                        <p:strVal val="visible"/>
                                      </p:to>
                                    </p:set>
                                    <p:anim calcmode="lin" valueType="num">
                                      <p:cBhvr additive="base">
                                        <p:cTn dur="350" id="67"/>
                                        <p:tgtEl>
                                          <p:spTgt spid="141"/>
                                        </p:tgtEl>
                                        <p:attrNameLst>
                                          <p:attrName>ppt_x</p:attrName>
                                        </p:attrNameLst>
                                      </p:cBhvr>
                                      <p:tavLst>
                                        <p:tav tm="0">
                                          <p:val>
                                            <p:strVal val="#ppt_x+#ppt_w*1.125000"/>
                                          </p:val>
                                        </p:tav>
                                        <p:tav tm="100000">
                                          <p:val>
                                            <p:strVal val="#ppt_x"/>
                                          </p:val>
                                        </p:tav>
                                      </p:tavLst>
                                    </p:anim>
                                    <p:animEffect filter="wipe(left)" transition="in">
                                      <p:cBhvr>
                                        <p:cTn dur="350" id="68"/>
                                        <p:tgtEl>
                                          <p:spTgt spid="141"/>
                                        </p:tgtEl>
                                      </p:cBhvr>
                                    </p:animEffect>
                                  </p:childTnLst>
                                </p:cTn>
                              </p:par>
                              <p:par>
                                <p:cTn fill="hold" grpId="0" id="69" nodeType="withEffect" presetClass="entr" presetID="12" presetSubtype="2">
                                  <p:stCondLst>
                                    <p:cond delay="0"/>
                                  </p:stCondLst>
                                  <p:childTnLst>
                                    <p:set>
                                      <p:cBhvr>
                                        <p:cTn dur="1" fill="hold" id="70">
                                          <p:stCondLst>
                                            <p:cond delay="0"/>
                                          </p:stCondLst>
                                        </p:cTn>
                                        <p:tgtEl>
                                          <p:spTgt spid="142"/>
                                        </p:tgtEl>
                                        <p:attrNameLst>
                                          <p:attrName>style.visibility</p:attrName>
                                        </p:attrNameLst>
                                      </p:cBhvr>
                                      <p:to>
                                        <p:strVal val="visible"/>
                                      </p:to>
                                    </p:set>
                                    <p:anim calcmode="lin" valueType="num">
                                      <p:cBhvr additive="base">
                                        <p:cTn dur="350" id="71"/>
                                        <p:tgtEl>
                                          <p:spTgt spid="142"/>
                                        </p:tgtEl>
                                        <p:attrNameLst>
                                          <p:attrName>ppt_x</p:attrName>
                                        </p:attrNameLst>
                                      </p:cBhvr>
                                      <p:tavLst>
                                        <p:tav tm="0">
                                          <p:val>
                                            <p:strVal val="#ppt_x+#ppt_w*1.125000"/>
                                          </p:val>
                                        </p:tav>
                                        <p:tav tm="100000">
                                          <p:val>
                                            <p:strVal val="#ppt_x"/>
                                          </p:val>
                                        </p:tav>
                                      </p:tavLst>
                                    </p:anim>
                                    <p:animEffect filter="wipe(left)" transition="in">
                                      <p:cBhvr>
                                        <p:cTn dur="350" id="72"/>
                                        <p:tgtEl>
                                          <p:spTgt spid="142"/>
                                        </p:tgtEl>
                                      </p:cBhvr>
                                    </p:animEffect>
                                  </p:childTnLst>
                                </p:cTn>
                              </p:par>
                            </p:childTnLst>
                          </p:cTn>
                        </p:par>
                        <p:par>
                          <p:cTn fill="hold" id="73" nodeType="afterGroup">
                            <p:stCondLst>
                              <p:cond delay="2050"/>
                            </p:stCondLst>
                            <p:childTnLst>
                              <p:par>
                                <p:cTn fill="hold" grpId="0" id="74" nodeType="afterEffect" presetClass="entr" presetID="12" presetSubtype="8">
                                  <p:stCondLst>
                                    <p:cond delay="0"/>
                                  </p:stCondLst>
                                  <p:childTnLst>
                                    <p:set>
                                      <p:cBhvr>
                                        <p:cTn dur="1" fill="hold" id="75">
                                          <p:stCondLst>
                                            <p:cond delay="0"/>
                                          </p:stCondLst>
                                        </p:cTn>
                                        <p:tgtEl>
                                          <p:spTgt spid="139"/>
                                        </p:tgtEl>
                                        <p:attrNameLst>
                                          <p:attrName>style.visibility</p:attrName>
                                        </p:attrNameLst>
                                      </p:cBhvr>
                                      <p:to>
                                        <p:strVal val="visible"/>
                                      </p:to>
                                    </p:set>
                                    <p:anim calcmode="lin" valueType="num">
                                      <p:cBhvr additive="base">
                                        <p:cTn dur="350" id="76"/>
                                        <p:tgtEl>
                                          <p:spTgt spid="139"/>
                                        </p:tgtEl>
                                        <p:attrNameLst>
                                          <p:attrName>ppt_x</p:attrName>
                                        </p:attrNameLst>
                                      </p:cBhvr>
                                      <p:tavLst>
                                        <p:tav tm="0">
                                          <p:val>
                                            <p:strVal val="#ppt_x-#ppt_w*1.125000"/>
                                          </p:val>
                                        </p:tav>
                                        <p:tav tm="100000">
                                          <p:val>
                                            <p:strVal val="#ppt_x"/>
                                          </p:val>
                                        </p:tav>
                                      </p:tavLst>
                                    </p:anim>
                                    <p:animEffect filter="wipe(right)" transition="in">
                                      <p:cBhvr>
                                        <p:cTn dur="350" id="77"/>
                                        <p:tgtEl>
                                          <p:spTgt spid="139"/>
                                        </p:tgtEl>
                                      </p:cBhvr>
                                    </p:animEffect>
                                  </p:childTnLst>
                                </p:cTn>
                              </p:par>
                              <p:par>
                                <p:cTn fill="hold" grpId="0" id="78" nodeType="withEffect" presetClass="entr" presetID="12" presetSubtype="8">
                                  <p:stCondLst>
                                    <p:cond delay="0"/>
                                  </p:stCondLst>
                                  <p:childTnLst>
                                    <p:set>
                                      <p:cBhvr>
                                        <p:cTn dur="1" fill="hold" id="79">
                                          <p:stCondLst>
                                            <p:cond delay="0"/>
                                          </p:stCondLst>
                                        </p:cTn>
                                        <p:tgtEl>
                                          <p:spTgt spid="140"/>
                                        </p:tgtEl>
                                        <p:attrNameLst>
                                          <p:attrName>style.visibility</p:attrName>
                                        </p:attrNameLst>
                                      </p:cBhvr>
                                      <p:to>
                                        <p:strVal val="visible"/>
                                      </p:to>
                                    </p:set>
                                    <p:anim calcmode="lin" valueType="num">
                                      <p:cBhvr additive="base">
                                        <p:cTn dur="350" id="80"/>
                                        <p:tgtEl>
                                          <p:spTgt spid="140"/>
                                        </p:tgtEl>
                                        <p:attrNameLst>
                                          <p:attrName>ppt_x</p:attrName>
                                        </p:attrNameLst>
                                      </p:cBhvr>
                                      <p:tavLst>
                                        <p:tav tm="0">
                                          <p:val>
                                            <p:strVal val="#ppt_x-#ppt_w*1.125000"/>
                                          </p:val>
                                        </p:tav>
                                        <p:tav tm="100000">
                                          <p:val>
                                            <p:strVal val="#ppt_x"/>
                                          </p:val>
                                        </p:tav>
                                      </p:tavLst>
                                    </p:anim>
                                    <p:animEffect filter="wipe(right)" transition="in">
                                      <p:cBhvr>
                                        <p:cTn dur="350" id="81"/>
                                        <p:tgtEl>
                                          <p:spTgt spid="140"/>
                                        </p:tgtEl>
                                      </p:cBhvr>
                                    </p:animEffect>
                                  </p:childTnLst>
                                </p:cTn>
                              </p:par>
                            </p:childTnLst>
                          </p:cTn>
                        </p:par>
                        <p:par>
                          <p:cTn fill="hold" id="82" nodeType="afterGroup">
                            <p:stCondLst>
                              <p:cond delay="2400"/>
                            </p:stCondLst>
                            <p:childTnLst>
                              <p:par>
                                <p:cTn fill="hold" grpId="0" id="83" nodeType="afterEffect" presetClass="entr" presetID="12" presetSubtype="2">
                                  <p:stCondLst>
                                    <p:cond delay="0"/>
                                  </p:stCondLst>
                                  <p:childTnLst>
                                    <p:set>
                                      <p:cBhvr>
                                        <p:cTn dur="1" fill="hold" id="84">
                                          <p:stCondLst>
                                            <p:cond delay="0"/>
                                          </p:stCondLst>
                                        </p:cTn>
                                        <p:tgtEl>
                                          <p:spTgt spid="137"/>
                                        </p:tgtEl>
                                        <p:attrNameLst>
                                          <p:attrName>style.visibility</p:attrName>
                                        </p:attrNameLst>
                                      </p:cBhvr>
                                      <p:to>
                                        <p:strVal val="visible"/>
                                      </p:to>
                                    </p:set>
                                    <p:anim calcmode="lin" valueType="num">
                                      <p:cBhvr additive="base">
                                        <p:cTn dur="350" id="85"/>
                                        <p:tgtEl>
                                          <p:spTgt spid="137"/>
                                        </p:tgtEl>
                                        <p:attrNameLst>
                                          <p:attrName>ppt_x</p:attrName>
                                        </p:attrNameLst>
                                      </p:cBhvr>
                                      <p:tavLst>
                                        <p:tav tm="0">
                                          <p:val>
                                            <p:strVal val="#ppt_x+#ppt_w*1.125000"/>
                                          </p:val>
                                        </p:tav>
                                        <p:tav tm="100000">
                                          <p:val>
                                            <p:strVal val="#ppt_x"/>
                                          </p:val>
                                        </p:tav>
                                      </p:tavLst>
                                    </p:anim>
                                    <p:animEffect filter="wipe(left)" transition="in">
                                      <p:cBhvr>
                                        <p:cTn dur="350" id="86"/>
                                        <p:tgtEl>
                                          <p:spTgt spid="137"/>
                                        </p:tgtEl>
                                      </p:cBhvr>
                                    </p:animEffect>
                                  </p:childTnLst>
                                </p:cTn>
                              </p:par>
                              <p:par>
                                <p:cTn fill="hold" grpId="0" id="87" nodeType="withEffect" presetClass="entr" presetID="12" presetSubtype="2">
                                  <p:stCondLst>
                                    <p:cond delay="0"/>
                                  </p:stCondLst>
                                  <p:childTnLst>
                                    <p:set>
                                      <p:cBhvr>
                                        <p:cTn dur="1" fill="hold" id="88">
                                          <p:stCondLst>
                                            <p:cond delay="0"/>
                                          </p:stCondLst>
                                        </p:cTn>
                                        <p:tgtEl>
                                          <p:spTgt spid="138"/>
                                        </p:tgtEl>
                                        <p:attrNameLst>
                                          <p:attrName>style.visibility</p:attrName>
                                        </p:attrNameLst>
                                      </p:cBhvr>
                                      <p:to>
                                        <p:strVal val="visible"/>
                                      </p:to>
                                    </p:set>
                                    <p:anim calcmode="lin" valueType="num">
                                      <p:cBhvr additive="base">
                                        <p:cTn dur="350" id="89"/>
                                        <p:tgtEl>
                                          <p:spTgt spid="138"/>
                                        </p:tgtEl>
                                        <p:attrNameLst>
                                          <p:attrName>ppt_x</p:attrName>
                                        </p:attrNameLst>
                                      </p:cBhvr>
                                      <p:tavLst>
                                        <p:tav tm="0">
                                          <p:val>
                                            <p:strVal val="#ppt_x+#ppt_w*1.125000"/>
                                          </p:val>
                                        </p:tav>
                                        <p:tav tm="100000">
                                          <p:val>
                                            <p:strVal val="#ppt_x"/>
                                          </p:val>
                                        </p:tav>
                                      </p:tavLst>
                                    </p:anim>
                                    <p:animEffect filter="wipe(left)" transition="in">
                                      <p:cBhvr>
                                        <p:cTn dur="350" id="90"/>
                                        <p:tgtEl>
                                          <p:spTgt spid="1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00"/>
      <p:bldP grpId="0" spid="105"/>
      <p:bldP grpId="0" spid="107"/>
      <p:bldP grpId="0" spid="135"/>
      <p:bldP grpId="0" spid="136"/>
      <p:bldP grpId="0" spid="137"/>
      <p:bldP grpId="0" spid="138"/>
      <p:bldP grpId="0" spid="139"/>
      <p:bldP grpId="0" spid="140"/>
      <p:bldP grpId="0" spid="141"/>
      <p:bldP grpId="0" spid="142"/>
      <p:bldP grpId="0" spid="143"/>
      <p:bldP grpId="0" spid="144"/>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6"/>
          <p:cNvSpPr txBox="1"/>
          <p:nvPr/>
        </p:nvSpPr>
        <p:spPr>
          <a:xfrm>
            <a:off x="4790459" y="1100132"/>
            <a:ext cx="2697480" cy="2804160"/>
          </a:xfrm>
          <a:prstGeom prst="rect">
            <a:avLst/>
          </a:prstGeom>
          <a:noFill/>
        </p:spPr>
        <p:txBody>
          <a:bodyPr rtlCol="0" wrap="none">
            <a:spAutoFit/>
          </a:bodyPr>
          <a:lstStyle/>
          <a:p>
            <a:pPr algn="ctr"/>
            <a:r>
              <a:rPr altLang="zh-CN" lang="en-US" sz="17800">
                <a:solidFill>
                  <a:srgbClr val="519B42"/>
                </a:solidFill>
                <a:latin charset="0" pitchFamily="34" typeface="Agency FB"/>
                <a:ea charset="-122" pitchFamily="49" typeface="汉鼎繁细等线"/>
              </a:rPr>
              <a:t>05</a:t>
            </a:r>
          </a:p>
        </p:txBody>
      </p:sp>
      <p:sp>
        <p:nvSpPr>
          <p:cNvPr id="3" name="TextBox 4"/>
          <p:cNvSpPr txBox="1"/>
          <p:nvPr/>
        </p:nvSpPr>
        <p:spPr>
          <a:xfrm>
            <a:off x="4218960" y="3202653"/>
            <a:ext cx="3840480" cy="1188720"/>
          </a:xfrm>
          <a:prstGeom prst="rect">
            <a:avLst/>
          </a:prstGeom>
          <a:noFill/>
        </p:spPr>
        <p:txBody>
          <a:bodyPr rtlCol="0" wrap="none">
            <a:spAutoFit/>
          </a:bodyPr>
          <a:lstStyle/>
          <a:p>
            <a:pPr algn="ctr">
              <a:lnSpc>
                <a:spcPct val="150000"/>
              </a:lnSpc>
            </a:pPr>
            <a:r>
              <a:rPr altLang="en-US" b="1" lang="zh-CN" sz="4800">
                <a:solidFill>
                  <a:srgbClr val="519B42"/>
                </a:solidFill>
                <a:latin charset="-122" panose="020b0503020204020204" pitchFamily="34" typeface="微软雅黑"/>
                <a:ea charset="-122" panose="020b0503020204020204" pitchFamily="34" typeface="微软雅黑"/>
              </a:rPr>
              <a:t>明年工作计划</a:t>
            </a:r>
          </a:p>
        </p:txBody>
      </p:sp>
      <p:sp>
        <p:nvSpPr>
          <p:cNvPr id="4" name="TextBox 4"/>
          <p:cNvSpPr txBox="1"/>
          <p:nvPr/>
        </p:nvSpPr>
        <p:spPr>
          <a:xfrm>
            <a:off x="4763605" y="4296178"/>
            <a:ext cx="2751188" cy="426720"/>
          </a:xfrm>
          <a:prstGeom prst="rect">
            <a:avLst/>
          </a:prstGeom>
          <a:noFill/>
        </p:spPr>
        <p:txBody>
          <a:bodyPr rtlCol="0" wrap="square">
            <a:spAutoFit/>
          </a:bodyPr>
          <a:lstStyle/>
          <a:p>
            <a:pPr algn="ctr"/>
            <a:r>
              <a:rPr altLang="zh-CN" lang="en-US" sz="1100">
                <a:solidFill>
                  <a:srgbClr val="519B42"/>
                </a:solidFill>
                <a:latin charset="-122" panose="020b0503020204020204" pitchFamily="34" typeface="微软雅黑"/>
                <a:ea charset="-122" panose="020b0503020204020204" pitchFamily="34" typeface="微软雅黑"/>
              </a:rPr>
              <a:t>ADD DIRECTORY ONE TITLESADD DIRECTORY ONE TITLES</a:t>
            </a:r>
          </a:p>
        </p:txBody>
      </p:sp>
      <p:pic>
        <p:nvPicPr>
          <p:cNvPr id="5" name="图片 4"/>
          <p:cNvPicPr>
            <a:picLocks noChangeAspect="1"/>
          </p:cNvPicPr>
          <p:nvPr/>
        </p:nvPicPr>
        <p:blipFill>
          <a:blip r:embed="rId3">
            <a:extLst>
              <a:ext uri="{28A0092B-C50C-407E-A947-70E740481C1C}">
                <a14:useLocalDpi/>
              </a:ext>
            </a:extLst>
          </a:blip>
          <a:stretch>
            <a:fillRect/>
          </a:stretch>
        </p:blipFill>
        <p:spPr>
          <a:xfrm>
            <a:off x="6562446" y="2356959"/>
            <a:ext cx="817626" cy="754034"/>
          </a:xfrm>
          <a:prstGeom prst="rect">
            <a:avLst/>
          </a:prstGeom>
        </p:spPr>
      </p:pic>
    </p:spTree>
    <p:extLst>
      <p:ext uri="{BB962C8B-B14F-4D97-AF65-F5344CB8AC3E}">
        <p14:creationId val="173814556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14" presetSubtype="10">
                                  <p:stCondLst>
                                    <p:cond delay="600"/>
                                  </p:stCondLst>
                                  <p:iterate type="lt">
                                    <p:tmPct val="10000"/>
                                  </p:iterate>
                                  <p:childTnLst>
                                    <p:set>
                                      <p:cBhvr>
                                        <p:cTn dur="1" fill="hold" id="11">
                                          <p:stCondLst>
                                            <p:cond delay="0"/>
                                          </p:stCondLst>
                                        </p:cTn>
                                        <p:tgtEl>
                                          <p:spTgt spid="3"/>
                                        </p:tgtEl>
                                        <p:attrNameLst>
                                          <p:attrName>style.visibility</p:attrName>
                                        </p:attrNameLst>
                                      </p:cBhvr>
                                      <p:to>
                                        <p:strVal val="visible"/>
                                      </p:to>
                                    </p:set>
                                    <p:animEffect filter="randombar(horizontal)" transition="in">
                                      <p:cBhvr>
                                        <p:cTn dur="500" id="12"/>
                                        <p:tgtEl>
                                          <p:spTgt spid="3"/>
                                        </p:tgtEl>
                                      </p:cBhvr>
                                    </p:animEffect>
                                  </p:childTnLst>
                                </p:cTn>
                              </p:par>
                              <p:par>
                                <p:cTn fill="hold" grpId="0" id="13" nodeType="withEffect" presetClass="entr" presetID="22" presetSubtype="8">
                                  <p:stCondLst>
                                    <p:cond delay="1300"/>
                                  </p:stCondLst>
                                  <p:childTnLst>
                                    <p:set>
                                      <p:cBhvr>
                                        <p:cTn dur="1" fill="hold" id="14">
                                          <p:stCondLst>
                                            <p:cond delay="0"/>
                                          </p:stCondLst>
                                        </p:cTn>
                                        <p:tgtEl>
                                          <p:spTgt spid="4"/>
                                        </p:tgtEl>
                                        <p:attrNameLst>
                                          <p:attrName>style.visibility</p:attrName>
                                        </p:attrNameLst>
                                      </p:cBhvr>
                                      <p:to>
                                        <p:strVal val="visible"/>
                                      </p:to>
                                    </p:set>
                                    <p:animEffect filter="wipe(left)" transition="in">
                                      <p:cBhvr>
                                        <p:cTn dur="500" id="15"/>
                                        <p:tgtEl>
                                          <p:spTgt spid="4"/>
                                        </p:tgtEl>
                                      </p:cBhvr>
                                    </p:animEffect>
                                  </p:childTnLst>
                                </p:cTn>
                              </p:par>
                            </p:childTnLst>
                          </p:cTn>
                        </p:par>
                        <p:par>
                          <p:cTn fill="hold" id="16" nodeType="afterGroup">
                            <p:stCondLst>
                              <p:cond delay="1800"/>
                            </p:stCondLst>
                            <p:childTnLst>
                              <p:par>
                                <p:cTn fill="hold" id="17" nodeType="afterEffect" presetClass="entr" presetID="53"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500" fill="hold" id="19"/>
                                        <p:tgtEl>
                                          <p:spTgt spid="5"/>
                                        </p:tgtEl>
                                        <p:attrNameLst>
                                          <p:attrName>ppt_w</p:attrName>
                                        </p:attrNameLst>
                                      </p:cBhvr>
                                      <p:tavLst>
                                        <p:tav tm="0">
                                          <p:val>
                                            <p:fltVal val="0"/>
                                          </p:val>
                                        </p:tav>
                                        <p:tav tm="100000">
                                          <p:val>
                                            <p:strVal val="#ppt_w"/>
                                          </p:val>
                                        </p:tav>
                                      </p:tavLst>
                                    </p:anim>
                                    <p:anim calcmode="lin" valueType="num">
                                      <p:cBhvr>
                                        <p:cTn dur="500" fill="hold" id="20"/>
                                        <p:tgtEl>
                                          <p:spTgt spid="5"/>
                                        </p:tgtEl>
                                        <p:attrNameLst>
                                          <p:attrName>ppt_h</p:attrName>
                                        </p:attrNameLst>
                                      </p:cBhvr>
                                      <p:tavLst>
                                        <p:tav tm="0">
                                          <p:val>
                                            <p:fltVal val="0"/>
                                          </p:val>
                                        </p:tav>
                                        <p:tav tm="100000">
                                          <p:val>
                                            <p:strVal val="#ppt_h"/>
                                          </p:val>
                                        </p:tav>
                                      </p:tavLst>
                                    </p:anim>
                                    <p:animEffect filter="fade" transition="in">
                                      <p:cBhvr>
                                        <p:cTn dur="500" id="2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8" name="Group 60"/>
          <p:cNvGrpSpPr/>
          <p:nvPr/>
        </p:nvGrpSpPr>
        <p:grpSpPr>
          <a:xfrm>
            <a:off x="8637595" y="2670950"/>
            <a:ext cx="2557370" cy="3642617"/>
            <a:chOff x="6478443" y="1016361"/>
            <a:chExt cx="1918277" cy="2731963"/>
          </a:xfrm>
        </p:grpSpPr>
        <p:sp>
          <p:nvSpPr>
            <p:cNvPr id="49" name="Rounded Rectangle 53"/>
            <p:cNvSpPr/>
            <p:nvPr/>
          </p:nvSpPr>
          <p:spPr>
            <a:xfrm>
              <a:off x="6478443" y="1016361"/>
              <a:ext cx="1918277" cy="2731963"/>
            </a:xfrm>
            <a:prstGeom prst="roundRect">
              <a:avLst>
                <a:gd fmla="val 11205"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sp>
          <p:nvSpPr>
            <p:cNvPr id="56" name="Oval 37"/>
            <p:cNvSpPr/>
            <p:nvPr/>
          </p:nvSpPr>
          <p:spPr>
            <a:xfrm>
              <a:off x="6911081" y="1319774"/>
              <a:ext cx="1053000" cy="1053000"/>
            </a:xfrm>
            <a:prstGeom prst="ellipse">
              <a:avLst/>
            </a:prstGeom>
            <a:blipFill>
              <a:blip r:embed="rId3">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267">
                <a:solidFill>
                  <a:schemeClr val="accent2"/>
                </a:solidFill>
                <a:latin charset="0" pitchFamily="2" typeface="FontAwesome"/>
              </a:endParaRPr>
            </a:p>
          </p:txBody>
        </p:sp>
      </p:grpSp>
      <p:grpSp>
        <p:nvGrpSpPr>
          <p:cNvPr id="57" name="Group 59"/>
          <p:cNvGrpSpPr/>
          <p:nvPr/>
        </p:nvGrpSpPr>
        <p:grpSpPr>
          <a:xfrm>
            <a:off x="6087470" y="2670950"/>
            <a:ext cx="2864567"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fmla="val 11205"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solidFill>
                    <a:schemeClr val="accent1"/>
                  </a:solidFill>
                </a:endParaRPr>
              </a:p>
            </p:txBody>
          </p:sp>
          <p:sp>
            <p:nvSpPr>
              <p:cNvPr id="65" name="Isosceles Triangle 47"/>
              <p:cNvSpPr/>
              <p:nvPr/>
            </p:nvSpPr>
            <p:spPr>
              <a:xfrm rot="5400000">
                <a:off x="6351188" y="2267128"/>
                <a:ext cx="495806" cy="230428"/>
              </a:xfrm>
              <a:prstGeom prst="triangle">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grpSp>
        <p:sp>
          <p:nvSpPr>
            <p:cNvPr id="63" name="Oval 43"/>
            <p:cNvSpPr/>
            <p:nvPr/>
          </p:nvSpPr>
          <p:spPr>
            <a:xfrm>
              <a:off x="4998238" y="1319774"/>
              <a:ext cx="1053000" cy="1053000"/>
            </a:xfrm>
            <a:prstGeom prst="ellipse">
              <a:avLst/>
            </a:prstGeom>
            <a:blipFill>
              <a:blip r:embed="rId4">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267">
                <a:solidFill>
                  <a:schemeClr val="accent3"/>
                </a:solidFill>
                <a:latin charset="0" pitchFamily="2" typeface="FontAwesome"/>
              </a:endParaRPr>
            </a:p>
          </p:txBody>
        </p:sp>
      </p:grpSp>
      <p:cxnSp>
        <p:nvCxnSpPr>
          <p:cNvPr id="68" name="Straight Connector 25"/>
          <p:cNvCxnSpPr/>
          <p:nvPr/>
        </p:nvCxnSpPr>
        <p:spPr>
          <a:xfrm>
            <a:off x="1043633" y="2514191"/>
            <a:ext cx="10104736"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720" y="2670950"/>
            <a:ext cx="2864567"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fmla="val 11205"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sp>
            <p:nvSpPr>
              <p:cNvPr id="79" name="Isosceles Triangle 46"/>
              <p:cNvSpPr/>
              <p:nvPr/>
            </p:nvSpPr>
            <p:spPr>
              <a:xfrm rot="5400000">
                <a:off x="4438626" y="2267128"/>
                <a:ext cx="495806" cy="230428"/>
              </a:xfrm>
              <a:prstGeom prst="triangle">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grpSp>
        <p:sp>
          <p:nvSpPr>
            <p:cNvPr id="76" name="Oval 33"/>
            <p:cNvSpPr/>
            <p:nvPr/>
          </p:nvSpPr>
          <p:spPr>
            <a:xfrm>
              <a:off x="3085676" y="1319774"/>
              <a:ext cx="1053000" cy="1053000"/>
            </a:xfrm>
            <a:prstGeom prst="ellipse">
              <a:avLst/>
            </a:prstGeom>
            <a:blipFill>
              <a:blip r:embed="rId5">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267">
                <a:solidFill>
                  <a:schemeClr val="bg2"/>
                </a:solidFill>
                <a:latin charset="0" pitchFamily="2" typeface="FontAwesome"/>
              </a:endParaRPr>
            </a:p>
          </p:txBody>
        </p:sp>
      </p:grpSp>
      <p:grpSp>
        <p:nvGrpSpPr>
          <p:cNvPr id="80" name="Group 57"/>
          <p:cNvGrpSpPr/>
          <p:nvPr/>
        </p:nvGrpSpPr>
        <p:grpSpPr>
          <a:xfrm>
            <a:off x="989150" y="2670950"/>
            <a:ext cx="2864568"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fmla="val 11205"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sp>
            <p:nvSpPr>
              <p:cNvPr id="86" name="Isosceles Triangle 45"/>
              <p:cNvSpPr/>
              <p:nvPr/>
            </p:nvSpPr>
            <p:spPr>
              <a:xfrm rot="5400000">
                <a:off x="2526952" y="2267128"/>
                <a:ext cx="495806" cy="230428"/>
              </a:xfrm>
              <a:prstGeom prst="triangle">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556"/>
              </a:p>
            </p:txBody>
          </p:sp>
        </p:grpSp>
        <p:sp>
          <p:nvSpPr>
            <p:cNvPr id="84" name="Oval 40"/>
            <p:cNvSpPr/>
            <p:nvPr/>
          </p:nvSpPr>
          <p:spPr>
            <a:xfrm>
              <a:off x="1174001" y="1319774"/>
              <a:ext cx="1053000" cy="1053000"/>
            </a:xfrm>
            <a:prstGeom prst="ellipse">
              <a:avLst/>
            </a:prstGeom>
            <a:blipFill>
              <a:blip r:embed="rId6">
                <a:extLst>
                  <a:ext uri="{28A0092B-C50C-407E-A947-70E740481C1C}">
                    <a14:useLocalDpi/>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267">
                <a:solidFill>
                  <a:schemeClr val="tx2">
                    <a:lumMod val="75000"/>
                  </a:schemeClr>
                </a:solidFill>
                <a:latin charset="0" pitchFamily="2" typeface="FontAwesome"/>
              </a:endParaRPr>
            </a:p>
          </p:txBody>
        </p:sp>
      </p:grpSp>
      <p:sp>
        <p:nvSpPr>
          <p:cNvPr id="88" name="矩形 87"/>
          <p:cNvSpPr>
            <a:spLocks noChangeArrowheads="1"/>
          </p:cNvSpPr>
          <p:nvPr/>
        </p:nvSpPr>
        <p:spPr bwMode="auto">
          <a:xfrm>
            <a:off x="989151" y="1478379"/>
            <a:ext cx="10159219" cy="923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30000"/>
              </a:lnSpc>
              <a:spcBef>
                <a:spcPct val="0"/>
              </a:spcBef>
              <a:buNone/>
            </a:pPr>
            <a:r>
              <a:rPr altLang="en-US" lang="zh-CN" sz="1400">
                <a:solidFill>
                  <a:schemeClr val="tx1">
                    <a:lumMod val="65000"/>
                    <a:lumOff val="35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在此录入上述图表的综合描述说明，在此录入上述图表的描述说明，在此录入上述图表的综合描述说明，在此录入上述图表的综合描述说明。</a:t>
            </a:r>
          </a:p>
        </p:txBody>
      </p:sp>
      <p:sp>
        <p:nvSpPr>
          <p:cNvPr id="89" name="矩形 88"/>
          <p:cNvSpPr/>
          <p:nvPr/>
        </p:nvSpPr>
        <p:spPr>
          <a:xfrm>
            <a:off x="1752902" y="4689730"/>
            <a:ext cx="1021062" cy="426712"/>
          </a:xfrm>
          <a:prstGeom prst="rect">
            <a:avLst/>
          </a:prstGeom>
        </p:spPr>
        <p:txBody>
          <a:bodyPr bIns="45716" lIns="91431" rIns="91431" tIns="45716" wrap="none">
            <a:spAutoFit/>
          </a:bodyPr>
          <a:lstStyle/>
          <a:p>
            <a:pPr algn="ctr"/>
            <a:r>
              <a:rPr altLang="en-US" b="1" lang="zh-CN" sz="2200">
                <a:solidFill>
                  <a:schemeClr val="bg1">
                    <a:lumMod val="95000"/>
                  </a:schemeClr>
                </a:solidFill>
                <a:latin charset="-122" panose="020b0503020204020204" pitchFamily="34" typeface="微软雅黑"/>
                <a:ea charset="-122" panose="020b0503020204020204" pitchFamily="34" typeface="微软雅黑"/>
              </a:rPr>
              <a:t>季度一</a:t>
            </a:r>
          </a:p>
        </p:txBody>
      </p:sp>
      <p:sp>
        <p:nvSpPr>
          <p:cNvPr id="90" name="矩形 47"/>
          <p:cNvSpPr>
            <a:spLocks noChangeArrowheads="1"/>
          </p:cNvSpPr>
          <p:nvPr/>
        </p:nvSpPr>
        <p:spPr bwMode="auto">
          <a:xfrm>
            <a:off x="1149558" y="5183487"/>
            <a:ext cx="2227755" cy="804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300">
                <a:solidFill>
                  <a:schemeClr val="bg1">
                    <a:lumMod val="95000"/>
                  </a:schemeClr>
                </a:solidFill>
                <a:sym charset="-122" panose="020b0503020204020204" pitchFamily="34" typeface="微软雅黑"/>
              </a:rPr>
              <a:t>在此录入上述图表的综合描述说明，在此录入上述图表的综合描述说明。</a:t>
            </a:r>
          </a:p>
        </p:txBody>
      </p:sp>
      <p:sp>
        <p:nvSpPr>
          <p:cNvPr id="91" name="矩形 90"/>
          <p:cNvSpPr/>
          <p:nvPr/>
        </p:nvSpPr>
        <p:spPr>
          <a:xfrm>
            <a:off x="4305058" y="4689730"/>
            <a:ext cx="1021062" cy="426712"/>
          </a:xfrm>
          <a:prstGeom prst="rect">
            <a:avLst/>
          </a:prstGeom>
        </p:spPr>
        <p:txBody>
          <a:bodyPr bIns="45716" lIns="91431" rIns="91431" tIns="45716" wrap="none">
            <a:spAutoFit/>
          </a:bodyPr>
          <a:lstStyle/>
          <a:p>
            <a:pPr algn="ctr"/>
            <a:r>
              <a:rPr altLang="en-US" b="1" lang="zh-CN" sz="2200">
                <a:solidFill>
                  <a:schemeClr val="bg1">
                    <a:lumMod val="95000"/>
                  </a:schemeClr>
                </a:solidFill>
                <a:latin charset="-122" panose="020b0503020204020204" pitchFamily="34" typeface="微软雅黑"/>
                <a:ea charset="-122" panose="020b0503020204020204" pitchFamily="34" typeface="微软雅黑"/>
              </a:rPr>
              <a:t>季度二</a:t>
            </a:r>
          </a:p>
        </p:txBody>
      </p:sp>
      <p:sp>
        <p:nvSpPr>
          <p:cNvPr id="92" name="矩形 47"/>
          <p:cNvSpPr>
            <a:spLocks noChangeArrowheads="1"/>
          </p:cNvSpPr>
          <p:nvPr/>
        </p:nvSpPr>
        <p:spPr bwMode="auto">
          <a:xfrm>
            <a:off x="3701714" y="5183487"/>
            <a:ext cx="2227755" cy="804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300">
                <a:solidFill>
                  <a:schemeClr val="bg1">
                    <a:lumMod val="95000"/>
                  </a:schemeClr>
                </a:solidFill>
                <a:sym charset="-122" panose="020b0503020204020204" pitchFamily="34" typeface="微软雅黑"/>
              </a:rPr>
              <a:t>在此录入上述图表的综合描述说明，在此录入上述图表的综合描述说明。</a:t>
            </a:r>
          </a:p>
        </p:txBody>
      </p:sp>
      <p:sp>
        <p:nvSpPr>
          <p:cNvPr id="93" name="矩形 92"/>
          <p:cNvSpPr/>
          <p:nvPr/>
        </p:nvSpPr>
        <p:spPr>
          <a:xfrm>
            <a:off x="9409370" y="4689730"/>
            <a:ext cx="1021062" cy="426712"/>
          </a:xfrm>
          <a:prstGeom prst="rect">
            <a:avLst/>
          </a:prstGeom>
        </p:spPr>
        <p:txBody>
          <a:bodyPr bIns="45716" lIns="91431" rIns="91431" tIns="45716" wrap="none">
            <a:spAutoFit/>
          </a:bodyPr>
          <a:lstStyle/>
          <a:p>
            <a:pPr algn="ctr"/>
            <a:r>
              <a:rPr altLang="en-US" b="1" lang="zh-CN" sz="2200">
                <a:solidFill>
                  <a:schemeClr val="bg1">
                    <a:lumMod val="95000"/>
                  </a:schemeClr>
                </a:solidFill>
                <a:latin charset="-122" panose="020b0503020204020204" pitchFamily="34" typeface="微软雅黑"/>
                <a:ea charset="-122" panose="020b0503020204020204" pitchFamily="34" typeface="微软雅黑"/>
              </a:rPr>
              <a:t>季度四</a:t>
            </a:r>
          </a:p>
        </p:txBody>
      </p:sp>
      <p:sp>
        <p:nvSpPr>
          <p:cNvPr id="94" name="矩形 47"/>
          <p:cNvSpPr>
            <a:spLocks noChangeArrowheads="1"/>
          </p:cNvSpPr>
          <p:nvPr/>
        </p:nvSpPr>
        <p:spPr bwMode="auto">
          <a:xfrm>
            <a:off x="8806026" y="5183487"/>
            <a:ext cx="2227755" cy="804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300">
                <a:solidFill>
                  <a:schemeClr val="bg1">
                    <a:lumMod val="95000"/>
                  </a:schemeClr>
                </a:solidFill>
                <a:sym charset="-122" panose="020b0503020204020204" pitchFamily="34" typeface="微软雅黑"/>
              </a:rPr>
              <a:t>在此录入上述图表的综合描述说明，在此录入上述图表的综合描述说明。</a:t>
            </a:r>
          </a:p>
        </p:txBody>
      </p:sp>
      <p:sp>
        <p:nvSpPr>
          <p:cNvPr id="95" name="矩形 94"/>
          <p:cNvSpPr/>
          <p:nvPr/>
        </p:nvSpPr>
        <p:spPr>
          <a:xfrm>
            <a:off x="6857214" y="4689730"/>
            <a:ext cx="1021062" cy="426712"/>
          </a:xfrm>
          <a:prstGeom prst="rect">
            <a:avLst/>
          </a:prstGeom>
        </p:spPr>
        <p:txBody>
          <a:bodyPr bIns="45716" lIns="91431" rIns="91431" tIns="45716" wrap="none">
            <a:spAutoFit/>
          </a:bodyPr>
          <a:lstStyle/>
          <a:p>
            <a:pPr algn="ctr"/>
            <a:r>
              <a:rPr altLang="en-US" b="1" lang="zh-CN" sz="2200">
                <a:solidFill>
                  <a:schemeClr val="bg1">
                    <a:lumMod val="95000"/>
                  </a:schemeClr>
                </a:solidFill>
                <a:latin charset="-122" panose="020b0503020204020204" pitchFamily="34" typeface="微软雅黑"/>
                <a:ea charset="-122" panose="020b0503020204020204" pitchFamily="34" typeface="微软雅黑"/>
              </a:rPr>
              <a:t>季度三</a:t>
            </a:r>
          </a:p>
        </p:txBody>
      </p:sp>
      <p:sp>
        <p:nvSpPr>
          <p:cNvPr id="96" name="矩形 47"/>
          <p:cNvSpPr>
            <a:spLocks noChangeArrowheads="1"/>
          </p:cNvSpPr>
          <p:nvPr/>
        </p:nvSpPr>
        <p:spPr bwMode="auto">
          <a:xfrm>
            <a:off x="6253869" y="5183487"/>
            <a:ext cx="2227755" cy="804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300">
                <a:solidFill>
                  <a:schemeClr val="bg1">
                    <a:lumMod val="95000"/>
                  </a:schemeClr>
                </a:solidFill>
                <a:sym charset="-122" panose="020b0503020204020204" pitchFamily="34" typeface="微软雅黑"/>
              </a:rPr>
              <a:t>在此录入上述图表的综合描述说明，在此录入上述图表的综合描述说明。</a:t>
            </a:r>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13165030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88"/>
                                        </p:tgtEl>
                                        <p:attrNameLst>
                                          <p:attrName>style.visibility</p:attrName>
                                        </p:attrNameLst>
                                      </p:cBhvr>
                                      <p:to>
                                        <p:strVal val="visible"/>
                                      </p:to>
                                    </p:set>
                                    <p:animEffect filter="barn(outVertical)" transition="in">
                                      <p:cBhvr>
                                        <p:cTn dur="500" id="7"/>
                                        <p:tgtEl>
                                          <p:spTgt spid="88"/>
                                        </p:tgtEl>
                                      </p:cBhvr>
                                    </p:animEffect>
                                  </p:childTnLst>
                                </p:cTn>
                              </p:par>
                            </p:childTnLst>
                          </p:cTn>
                        </p:par>
                        <p:par>
                          <p:cTn fill="hold" id="8" nodeType="afterGroup">
                            <p:stCondLst>
                              <p:cond delay="500"/>
                            </p:stCondLst>
                            <p:childTnLst>
                              <p:par>
                                <p:cTn fill="hold" id="9" nodeType="afterEffect" presetClass="entr" presetID="18" presetSubtype="3">
                                  <p:stCondLst>
                                    <p:cond delay="0"/>
                                  </p:stCondLst>
                                  <p:childTnLst>
                                    <p:set>
                                      <p:cBhvr>
                                        <p:cTn dur="1" fill="hold" id="10">
                                          <p:stCondLst>
                                            <p:cond delay="0"/>
                                          </p:stCondLst>
                                        </p:cTn>
                                        <p:tgtEl>
                                          <p:spTgt spid="68"/>
                                        </p:tgtEl>
                                        <p:attrNameLst>
                                          <p:attrName>style.visibility</p:attrName>
                                        </p:attrNameLst>
                                      </p:cBhvr>
                                      <p:to>
                                        <p:strVal val="visible"/>
                                      </p:to>
                                    </p:set>
                                    <p:animEffect filter="strips(upRight)" transition="in">
                                      <p:cBhvr>
                                        <p:cTn dur="500" id="11"/>
                                        <p:tgtEl>
                                          <p:spTgt spid="68"/>
                                        </p:tgtEl>
                                      </p:cBhvr>
                                    </p:animEffect>
                                  </p:childTnLst>
                                </p:cTn>
                              </p:par>
                            </p:childTnLst>
                          </p:cTn>
                        </p:par>
                        <p:par>
                          <p:cTn fill="hold" id="12" nodeType="afterGroup">
                            <p:stCondLst>
                              <p:cond delay="1000"/>
                            </p:stCondLst>
                            <p:childTnLst>
                              <p:par>
                                <p:cTn accel="50000" decel="50000" fill="hold" id="13" nodeType="afterEffect" presetClass="entr" presetID="2" presetSubtype="4">
                                  <p:stCondLst>
                                    <p:cond delay="0"/>
                                  </p:stCondLst>
                                  <p:childTnLst>
                                    <p:set>
                                      <p:cBhvr>
                                        <p:cTn dur="1" fill="hold" id="14">
                                          <p:stCondLst>
                                            <p:cond delay="0"/>
                                          </p:stCondLst>
                                        </p:cTn>
                                        <p:tgtEl>
                                          <p:spTgt spid="80"/>
                                        </p:tgtEl>
                                        <p:attrNameLst>
                                          <p:attrName>style.visibility</p:attrName>
                                        </p:attrNameLst>
                                      </p:cBhvr>
                                      <p:to>
                                        <p:strVal val="visible"/>
                                      </p:to>
                                    </p:set>
                                    <p:anim calcmode="lin" valueType="num">
                                      <p:cBhvr additive="base">
                                        <p:cTn dur="500" fill="hold" id="15"/>
                                        <p:tgtEl>
                                          <p:spTgt spid="80"/>
                                        </p:tgtEl>
                                        <p:attrNameLst>
                                          <p:attrName>ppt_x</p:attrName>
                                        </p:attrNameLst>
                                      </p:cBhvr>
                                      <p:tavLst>
                                        <p:tav tm="0">
                                          <p:val>
                                            <p:strVal val="#ppt_x"/>
                                          </p:val>
                                        </p:tav>
                                        <p:tav tm="100000">
                                          <p:val>
                                            <p:strVal val="#ppt_x"/>
                                          </p:val>
                                        </p:tav>
                                      </p:tavLst>
                                    </p:anim>
                                    <p:anim calcmode="lin" valueType="num">
                                      <p:cBhvr additive="base">
                                        <p:cTn dur="500" fill="hold" id="16"/>
                                        <p:tgtEl>
                                          <p:spTgt spid="80"/>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14" presetSubtype="10">
                                  <p:stCondLst>
                                    <p:cond delay="0"/>
                                  </p:stCondLst>
                                  <p:childTnLst>
                                    <p:set>
                                      <p:cBhvr>
                                        <p:cTn dur="1" fill="hold" id="19">
                                          <p:stCondLst>
                                            <p:cond delay="0"/>
                                          </p:stCondLst>
                                        </p:cTn>
                                        <p:tgtEl>
                                          <p:spTgt spid="89"/>
                                        </p:tgtEl>
                                        <p:attrNameLst>
                                          <p:attrName>style.visibility</p:attrName>
                                        </p:attrNameLst>
                                      </p:cBhvr>
                                      <p:to>
                                        <p:strVal val="visible"/>
                                      </p:to>
                                    </p:set>
                                    <p:animEffect filter="randombar(horizontal)" transition="in">
                                      <p:cBhvr>
                                        <p:cTn dur="500" id="20"/>
                                        <p:tgtEl>
                                          <p:spTgt spid="89"/>
                                        </p:tgtEl>
                                      </p:cBhvr>
                                    </p:animEffect>
                                  </p:childTnLst>
                                </p:cTn>
                              </p:par>
                              <p:par>
                                <p:cTn fill="hold" grpId="0" id="21" nodeType="withEffect" presetClass="entr" presetID="14" presetSubtype="10">
                                  <p:stCondLst>
                                    <p:cond delay="0"/>
                                  </p:stCondLst>
                                  <p:childTnLst>
                                    <p:set>
                                      <p:cBhvr>
                                        <p:cTn dur="1" fill="hold" id="22">
                                          <p:stCondLst>
                                            <p:cond delay="0"/>
                                          </p:stCondLst>
                                        </p:cTn>
                                        <p:tgtEl>
                                          <p:spTgt spid="90"/>
                                        </p:tgtEl>
                                        <p:attrNameLst>
                                          <p:attrName>style.visibility</p:attrName>
                                        </p:attrNameLst>
                                      </p:cBhvr>
                                      <p:to>
                                        <p:strVal val="visible"/>
                                      </p:to>
                                    </p:set>
                                    <p:animEffect filter="randombar(horizontal)" transition="in">
                                      <p:cBhvr>
                                        <p:cTn dur="500" id="23"/>
                                        <p:tgtEl>
                                          <p:spTgt spid="90"/>
                                        </p:tgtEl>
                                      </p:cBhvr>
                                    </p:animEffect>
                                  </p:childTnLst>
                                </p:cTn>
                              </p:par>
                            </p:childTnLst>
                          </p:cTn>
                        </p:par>
                        <p:par>
                          <p:cTn fill="hold" id="24" nodeType="afterGroup">
                            <p:stCondLst>
                              <p:cond delay="2000"/>
                            </p:stCondLst>
                            <p:childTnLst>
                              <p:par>
                                <p:cTn fill="hold" id="25" nodeType="afterEffect" presetClass="entr" presetID="12" presetSubtype="8">
                                  <p:stCondLst>
                                    <p:cond delay="0"/>
                                  </p:stCondLst>
                                  <p:childTnLst>
                                    <p:set>
                                      <p:cBhvr>
                                        <p:cTn dur="1" fill="hold" id="26">
                                          <p:stCondLst>
                                            <p:cond delay="0"/>
                                          </p:stCondLst>
                                        </p:cTn>
                                        <p:tgtEl>
                                          <p:spTgt spid="69"/>
                                        </p:tgtEl>
                                        <p:attrNameLst>
                                          <p:attrName>style.visibility</p:attrName>
                                        </p:attrNameLst>
                                      </p:cBhvr>
                                      <p:to>
                                        <p:strVal val="visible"/>
                                      </p:to>
                                    </p:set>
                                    <p:anim calcmode="lin" valueType="num">
                                      <p:cBhvr additive="base">
                                        <p:cTn dur="400" id="27"/>
                                        <p:tgtEl>
                                          <p:spTgt spid="69"/>
                                        </p:tgtEl>
                                        <p:attrNameLst>
                                          <p:attrName>ppt_x</p:attrName>
                                        </p:attrNameLst>
                                      </p:cBhvr>
                                      <p:tavLst>
                                        <p:tav tm="0">
                                          <p:val>
                                            <p:strVal val="#ppt_x-#ppt_w*1.125000"/>
                                          </p:val>
                                        </p:tav>
                                        <p:tav tm="100000">
                                          <p:val>
                                            <p:strVal val="#ppt_x"/>
                                          </p:val>
                                        </p:tav>
                                      </p:tavLst>
                                    </p:anim>
                                    <p:animEffect filter="wipe(right)" transition="in">
                                      <p:cBhvr>
                                        <p:cTn dur="400" id="28"/>
                                        <p:tgtEl>
                                          <p:spTgt spid="69"/>
                                        </p:tgtEl>
                                      </p:cBhvr>
                                    </p:animEffect>
                                  </p:childTnLst>
                                </p:cTn>
                              </p:par>
                            </p:childTnLst>
                          </p:cTn>
                        </p:par>
                        <p:par>
                          <p:cTn fill="hold" id="29" nodeType="afterGroup">
                            <p:stCondLst>
                              <p:cond delay="2400"/>
                            </p:stCondLst>
                            <p:childTnLst>
                              <p:par>
                                <p:cTn fill="hold" grpId="0" id="30" nodeType="afterEffect" presetClass="entr" presetID="14" presetSubtype="10">
                                  <p:stCondLst>
                                    <p:cond delay="0"/>
                                  </p:stCondLst>
                                  <p:childTnLst>
                                    <p:set>
                                      <p:cBhvr>
                                        <p:cTn dur="1" fill="hold" id="31">
                                          <p:stCondLst>
                                            <p:cond delay="0"/>
                                          </p:stCondLst>
                                        </p:cTn>
                                        <p:tgtEl>
                                          <p:spTgt spid="91"/>
                                        </p:tgtEl>
                                        <p:attrNameLst>
                                          <p:attrName>style.visibility</p:attrName>
                                        </p:attrNameLst>
                                      </p:cBhvr>
                                      <p:to>
                                        <p:strVal val="visible"/>
                                      </p:to>
                                    </p:set>
                                    <p:animEffect filter="randombar(horizontal)" transition="in">
                                      <p:cBhvr>
                                        <p:cTn dur="500" id="32"/>
                                        <p:tgtEl>
                                          <p:spTgt spid="91"/>
                                        </p:tgtEl>
                                      </p:cBhvr>
                                    </p:animEffect>
                                  </p:childTnLst>
                                </p:cTn>
                              </p:par>
                              <p:par>
                                <p:cTn fill="hold" grpId="0" id="33" nodeType="withEffect" presetClass="entr" presetID="14" presetSubtype="10">
                                  <p:stCondLst>
                                    <p:cond delay="0"/>
                                  </p:stCondLst>
                                  <p:childTnLst>
                                    <p:set>
                                      <p:cBhvr>
                                        <p:cTn dur="1" fill="hold" id="34">
                                          <p:stCondLst>
                                            <p:cond delay="0"/>
                                          </p:stCondLst>
                                        </p:cTn>
                                        <p:tgtEl>
                                          <p:spTgt spid="92"/>
                                        </p:tgtEl>
                                        <p:attrNameLst>
                                          <p:attrName>style.visibility</p:attrName>
                                        </p:attrNameLst>
                                      </p:cBhvr>
                                      <p:to>
                                        <p:strVal val="visible"/>
                                      </p:to>
                                    </p:set>
                                    <p:animEffect filter="randombar(horizontal)" transition="in">
                                      <p:cBhvr>
                                        <p:cTn dur="500" id="35"/>
                                        <p:tgtEl>
                                          <p:spTgt spid="92"/>
                                        </p:tgtEl>
                                      </p:cBhvr>
                                    </p:animEffect>
                                  </p:childTnLst>
                                </p:cTn>
                              </p:par>
                            </p:childTnLst>
                          </p:cTn>
                        </p:par>
                        <p:par>
                          <p:cTn fill="hold" id="36" nodeType="afterGroup">
                            <p:stCondLst>
                              <p:cond delay="2900"/>
                            </p:stCondLst>
                            <p:childTnLst>
                              <p:par>
                                <p:cTn fill="hold" id="37" nodeType="afterEffect" presetClass="entr" presetID="12" presetSubtype="8">
                                  <p:stCondLst>
                                    <p:cond delay="0"/>
                                  </p:stCondLst>
                                  <p:childTnLst>
                                    <p:set>
                                      <p:cBhvr>
                                        <p:cTn dur="1" fill="hold" id="38">
                                          <p:stCondLst>
                                            <p:cond delay="0"/>
                                          </p:stCondLst>
                                        </p:cTn>
                                        <p:tgtEl>
                                          <p:spTgt spid="57"/>
                                        </p:tgtEl>
                                        <p:attrNameLst>
                                          <p:attrName>style.visibility</p:attrName>
                                        </p:attrNameLst>
                                      </p:cBhvr>
                                      <p:to>
                                        <p:strVal val="visible"/>
                                      </p:to>
                                    </p:set>
                                    <p:anim calcmode="lin" valueType="num">
                                      <p:cBhvr additive="base">
                                        <p:cTn dur="400" id="39"/>
                                        <p:tgtEl>
                                          <p:spTgt spid="57"/>
                                        </p:tgtEl>
                                        <p:attrNameLst>
                                          <p:attrName>ppt_x</p:attrName>
                                        </p:attrNameLst>
                                      </p:cBhvr>
                                      <p:tavLst>
                                        <p:tav tm="0">
                                          <p:val>
                                            <p:strVal val="#ppt_x-#ppt_w*1.125000"/>
                                          </p:val>
                                        </p:tav>
                                        <p:tav tm="100000">
                                          <p:val>
                                            <p:strVal val="#ppt_x"/>
                                          </p:val>
                                        </p:tav>
                                      </p:tavLst>
                                    </p:anim>
                                    <p:animEffect filter="wipe(right)" transition="in">
                                      <p:cBhvr>
                                        <p:cTn dur="400" id="40"/>
                                        <p:tgtEl>
                                          <p:spTgt spid="57"/>
                                        </p:tgtEl>
                                      </p:cBhvr>
                                    </p:animEffect>
                                  </p:childTnLst>
                                </p:cTn>
                              </p:par>
                            </p:childTnLst>
                          </p:cTn>
                        </p:par>
                        <p:par>
                          <p:cTn fill="hold" id="41" nodeType="afterGroup">
                            <p:stCondLst>
                              <p:cond delay="3300"/>
                            </p:stCondLst>
                            <p:childTnLst>
                              <p:par>
                                <p:cTn fill="hold" grpId="0" id="42" nodeType="afterEffect" presetClass="entr" presetID="14" presetSubtype="10">
                                  <p:stCondLst>
                                    <p:cond delay="0"/>
                                  </p:stCondLst>
                                  <p:childTnLst>
                                    <p:set>
                                      <p:cBhvr>
                                        <p:cTn dur="1" fill="hold" id="43">
                                          <p:stCondLst>
                                            <p:cond delay="0"/>
                                          </p:stCondLst>
                                        </p:cTn>
                                        <p:tgtEl>
                                          <p:spTgt spid="95"/>
                                        </p:tgtEl>
                                        <p:attrNameLst>
                                          <p:attrName>style.visibility</p:attrName>
                                        </p:attrNameLst>
                                      </p:cBhvr>
                                      <p:to>
                                        <p:strVal val="visible"/>
                                      </p:to>
                                    </p:set>
                                    <p:animEffect filter="randombar(horizontal)" transition="in">
                                      <p:cBhvr>
                                        <p:cTn dur="500" id="44"/>
                                        <p:tgtEl>
                                          <p:spTgt spid="95"/>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96"/>
                                        </p:tgtEl>
                                        <p:attrNameLst>
                                          <p:attrName>style.visibility</p:attrName>
                                        </p:attrNameLst>
                                      </p:cBhvr>
                                      <p:to>
                                        <p:strVal val="visible"/>
                                      </p:to>
                                    </p:set>
                                    <p:animEffect filter="randombar(horizontal)" transition="in">
                                      <p:cBhvr>
                                        <p:cTn dur="500" id="47"/>
                                        <p:tgtEl>
                                          <p:spTgt spid="96"/>
                                        </p:tgtEl>
                                      </p:cBhvr>
                                    </p:animEffect>
                                  </p:childTnLst>
                                </p:cTn>
                              </p:par>
                            </p:childTnLst>
                          </p:cTn>
                        </p:par>
                        <p:par>
                          <p:cTn fill="hold" id="48" nodeType="afterGroup">
                            <p:stCondLst>
                              <p:cond delay="3800"/>
                            </p:stCondLst>
                            <p:childTnLst>
                              <p:par>
                                <p:cTn accel="50000" decel="50000" fill="hold" id="49" nodeType="afterEffect" presetClass="entr" presetID="2" presetSubtype="2">
                                  <p:stCondLst>
                                    <p:cond delay="0"/>
                                  </p:stCondLst>
                                  <p:childTnLst>
                                    <p:set>
                                      <p:cBhvr>
                                        <p:cTn dur="1" fill="hold" id="50">
                                          <p:stCondLst>
                                            <p:cond delay="0"/>
                                          </p:stCondLst>
                                        </p:cTn>
                                        <p:tgtEl>
                                          <p:spTgt spid="48"/>
                                        </p:tgtEl>
                                        <p:attrNameLst>
                                          <p:attrName>style.visibility</p:attrName>
                                        </p:attrNameLst>
                                      </p:cBhvr>
                                      <p:to>
                                        <p:strVal val="visible"/>
                                      </p:to>
                                    </p:set>
                                    <p:anim calcmode="lin" valueType="num">
                                      <p:cBhvr additive="base">
                                        <p:cTn dur="500" fill="hold" id="51"/>
                                        <p:tgtEl>
                                          <p:spTgt spid="48"/>
                                        </p:tgtEl>
                                        <p:attrNameLst>
                                          <p:attrName>ppt_x</p:attrName>
                                        </p:attrNameLst>
                                      </p:cBhvr>
                                      <p:tavLst>
                                        <p:tav tm="0">
                                          <p:val>
                                            <p:strVal val="1+#ppt_w/2"/>
                                          </p:val>
                                        </p:tav>
                                        <p:tav tm="100000">
                                          <p:val>
                                            <p:strVal val="#ppt_x"/>
                                          </p:val>
                                        </p:tav>
                                      </p:tavLst>
                                    </p:anim>
                                    <p:anim calcmode="lin" valueType="num">
                                      <p:cBhvr additive="base">
                                        <p:cTn dur="500" fill="hold" id="52"/>
                                        <p:tgtEl>
                                          <p:spTgt spid="48"/>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300"/>
                            </p:stCondLst>
                            <p:childTnLst>
                              <p:par>
                                <p:cTn fill="hold" grpId="0" id="54" nodeType="afterEffect" presetClass="entr" presetID="14" presetSubtype="10">
                                  <p:stCondLst>
                                    <p:cond delay="0"/>
                                  </p:stCondLst>
                                  <p:childTnLst>
                                    <p:set>
                                      <p:cBhvr>
                                        <p:cTn dur="1" fill="hold" id="55">
                                          <p:stCondLst>
                                            <p:cond delay="0"/>
                                          </p:stCondLst>
                                        </p:cTn>
                                        <p:tgtEl>
                                          <p:spTgt spid="93"/>
                                        </p:tgtEl>
                                        <p:attrNameLst>
                                          <p:attrName>style.visibility</p:attrName>
                                        </p:attrNameLst>
                                      </p:cBhvr>
                                      <p:to>
                                        <p:strVal val="visible"/>
                                      </p:to>
                                    </p:set>
                                    <p:animEffect filter="randombar(horizontal)" transition="in">
                                      <p:cBhvr>
                                        <p:cTn dur="500" id="56"/>
                                        <p:tgtEl>
                                          <p:spTgt spid="93"/>
                                        </p:tgtEl>
                                      </p:cBhvr>
                                    </p:animEffect>
                                  </p:childTnLst>
                                </p:cTn>
                              </p:par>
                              <p:par>
                                <p:cTn fill="hold" grpId="0" id="57" nodeType="withEffect" presetClass="entr" presetID="14" presetSubtype="10">
                                  <p:stCondLst>
                                    <p:cond delay="0"/>
                                  </p:stCondLst>
                                  <p:childTnLst>
                                    <p:set>
                                      <p:cBhvr>
                                        <p:cTn dur="1" fill="hold" id="58">
                                          <p:stCondLst>
                                            <p:cond delay="0"/>
                                          </p:stCondLst>
                                        </p:cTn>
                                        <p:tgtEl>
                                          <p:spTgt spid="94"/>
                                        </p:tgtEl>
                                        <p:attrNameLst>
                                          <p:attrName>style.visibility</p:attrName>
                                        </p:attrNameLst>
                                      </p:cBhvr>
                                      <p:to>
                                        <p:strVal val="visible"/>
                                      </p:to>
                                    </p:set>
                                    <p:animEffect filter="randombar(horizontal)" transition="in">
                                      <p:cBhvr>
                                        <p:cTn dur="500" id="59"/>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89"/>
      <p:bldP grpId="0" spid="90"/>
      <p:bldP grpId="0" spid="91"/>
      <p:bldP grpId="0" spid="92"/>
      <p:bldP grpId="0" spid="93"/>
      <p:bldP grpId="0" spid="94"/>
      <p:bldP grpId="0" spid="95"/>
      <p:bldP grpId="0" spid="96"/>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6433" y="2618085"/>
            <a:ext cx="12179136" cy="13498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3196">
              <a:solidFill>
                <a:schemeClr val="tx1"/>
              </a:solidFill>
              <a:latin charset="-122" pitchFamily="2" typeface="方正兰亭黑简体"/>
              <a:ea charset="-122" pitchFamily="2" typeface="方正兰亭黑简体"/>
            </a:endParaRPr>
          </a:p>
        </p:txBody>
      </p:sp>
      <p:graphicFrame>
        <p:nvGraphicFramePr>
          <p:cNvPr id="18" name="图表 17"/>
          <p:cNvGraphicFramePr/>
          <p:nvPr>
            <p:extLst/>
          </p:nvPr>
        </p:nvGraphicFramePr>
        <p:xfrm>
          <a:off x="464728" y="1958090"/>
          <a:ext cx="2494765" cy="2648047"/>
        </p:xfrm>
        <a:graphic>
          <a:graphicData uri="http://schemas.openxmlformats.org/drawingml/2006/chart">
            <c:chart xmlns:c="http://schemas.openxmlformats.org/drawingml/2006/chart" r:id="rId3"/>
          </a:graphicData>
        </a:graphic>
      </p:graphicFrame>
      <p:graphicFrame>
        <p:nvGraphicFramePr>
          <p:cNvPr id="19" name="图表 18"/>
          <p:cNvGraphicFramePr/>
          <p:nvPr>
            <p:extLst/>
          </p:nvPr>
        </p:nvGraphicFramePr>
        <p:xfrm>
          <a:off x="3354202" y="1958090"/>
          <a:ext cx="2494765" cy="2648047"/>
        </p:xfrm>
        <a:graphic>
          <a:graphicData uri="http://schemas.openxmlformats.org/drawingml/2006/chart">
            <c:chart xmlns:c="http://schemas.openxmlformats.org/drawingml/2006/chart" r:id="rId4"/>
          </a:graphicData>
        </a:graphic>
      </p:graphicFrame>
      <p:graphicFrame>
        <p:nvGraphicFramePr>
          <p:cNvPr id="20" name="图表 19"/>
          <p:cNvGraphicFramePr/>
          <p:nvPr>
            <p:extLst/>
          </p:nvPr>
        </p:nvGraphicFramePr>
        <p:xfrm>
          <a:off x="6243675" y="1958090"/>
          <a:ext cx="2494765" cy="2648047"/>
        </p:xfrm>
        <a:graphic>
          <a:graphicData uri="http://schemas.openxmlformats.org/drawingml/2006/chart">
            <c:chart xmlns:c="http://schemas.openxmlformats.org/drawingml/2006/chart" r:id="rId5"/>
          </a:graphicData>
        </a:graphic>
      </p:graphicFrame>
      <p:graphicFrame>
        <p:nvGraphicFramePr>
          <p:cNvPr id="21" name="图表 20"/>
          <p:cNvGraphicFramePr/>
          <p:nvPr>
            <p:extLst/>
          </p:nvPr>
        </p:nvGraphicFramePr>
        <p:xfrm>
          <a:off x="9133150" y="1958090"/>
          <a:ext cx="2494765" cy="2648047"/>
        </p:xfrm>
        <a:graphic>
          <a:graphicData uri="http://schemas.openxmlformats.org/drawingml/2006/chart">
            <c:chart xmlns:c="http://schemas.openxmlformats.org/drawingml/2006/chart" r:id="rId6"/>
          </a:graphicData>
        </a:graphic>
      </p:graphicFrame>
      <p:sp>
        <p:nvSpPr>
          <p:cNvPr id="22" name="TextBox 9"/>
          <p:cNvSpPr txBox="1"/>
          <p:nvPr/>
        </p:nvSpPr>
        <p:spPr>
          <a:xfrm>
            <a:off x="9584144" y="2930778"/>
            <a:ext cx="1589442" cy="701040"/>
          </a:xfrm>
          <a:prstGeom prst="rect">
            <a:avLst/>
          </a:prstGeom>
          <a:noFill/>
        </p:spPr>
        <p:txBody>
          <a:bodyPr anchor="ctr" rtlCol="0" wrap="square">
            <a:spAutoFit/>
          </a:bodyPr>
          <a:lstStyle/>
          <a:p>
            <a:pPr algn="ctr"/>
            <a:r>
              <a:rPr altLang="zh-CN" lang="en-US" sz="4000">
                <a:solidFill>
                  <a:schemeClr val="tx1">
                    <a:lumMod val="90000"/>
                    <a:lumOff val="10000"/>
                  </a:schemeClr>
                </a:solidFill>
                <a:latin charset="0" panose="020b0806030902050204" pitchFamily="34" typeface="Impact"/>
                <a:ea charset="-122" panose="020b0503020204020204" pitchFamily="34" typeface="微软雅黑"/>
              </a:rPr>
              <a:t>90%</a:t>
            </a:r>
          </a:p>
        </p:txBody>
      </p:sp>
      <p:sp>
        <p:nvSpPr>
          <p:cNvPr id="23" name="TextBox 15"/>
          <p:cNvSpPr txBox="1"/>
          <p:nvPr/>
        </p:nvSpPr>
        <p:spPr>
          <a:xfrm>
            <a:off x="3801273" y="2930778"/>
            <a:ext cx="1589442" cy="701040"/>
          </a:xfrm>
          <a:prstGeom prst="rect">
            <a:avLst/>
          </a:prstGeom>
          <a:noFill/>
        </p:spPr>
        <p:txBody>
          <a:bodyPr anchor="ctr" rtlCol="0" wrap="square">
            <a:spAutoFit/>
          </a:bodyPr>
          <a:lstStyle/>
          <a:p>
            <a:pPr algn="ctr"/>
            <a:r>
              <a:rPr altLang="zh-CN" lang="en-US" sz="4000">
                <a:solidFill>
                  <a:schemeClr val="tx1">
                    <a:lumMod val="90000"/>
                    <a:lumOff val="10000"/>
                  </a:schemeClr>
                </a:solidFill>
                <a:latin charset="0" panose="020b0806030902050204" pitchFamily="34" typeface="Impact"/>
                <a:ea charset="-122" panose="020b0503020204020204" pitchFamily="34" typeface="微软雅黑"/>
              </a:rPr>
              <a:t>50%</a:t>
            </a:r>
          </a:p>
        </p:txBody>
      </p:sp>
      <p:sp>
        <p:nvSpPr>
          <p:cNvPr id="24" name="TextBox 21"/>
          <p:cNvSpPr txBox="1"/>
          <p:nvPr/>
        </p:nvSpPr>
        <p:spPr>
          <a:xfrm>
            <a:off x="909837" y="2930779"/>
            <a:ext cx="1589442" cy="701040"/>
          </a:xfrm>
          <a:prstGeom prst="rect">
            <a:avLst/>
          </a:prstGeom>
          <a:noFill/>
        </p:spPr>
        <p:txBody>
          <a:bodyPr anchor="ctr" rtlCol="0" wrap="square">
            <a:spAutoFit/>
          </a:bodyPr>
          <a:lstStyle/>
          <a:p>
            <a:pPr algn="ctr"/>
            <a:r>
              <a:rPr altLang="zh-CN" lang="en-US" sz="4000">
                <a:solidFill>
                  <a:schemeClr val="tx1">
                    <a:lumMod val="90000"/>
                    <a:lumOff val="10000"/>
                  </a:schemeClr>
                </a:solidFill>
                <a:latin charset="0" panose="020b0806030902050204" pitchFamily="34" typeface="Impact"/>
                <a:ea charset="-122" panose="020b0503020204020204" pitchFamily="34" typeface="微软雅黑"/>
              </a:rPr>
              <a:t>25%</a:t>
            </a:r>
          </a:p>
        </p:txBody>
      </p:sp>
      <p:sp>
        <p:nvSpPr>
          <p:cNvPr id="25" name="TextBox 27"/>
          <p:cNvSpPr txBox="1"/>
          <p:nvPr/>
        </p:nvSpPr>
        <p:spPr>
          <a:xfrm>
            <a:off x="6692708" y="2913868"/>
            <a:ext cx="1589442" cy="701040"/>
          </a:xfrm>
          <a:prstGeom prst="rect">
            <a:avLst/>
          </a:prstGeom>
          <a:noFill/>
        </p:spPr>
        <p:txBody>
          <a:bodyPr anchor="ctr" rtlCol="0" wrap="square">
            <a:spAutoFit/>
          </a:bodyPr>
          <a:lstStyle/>
          <a:p>
            <a:pPr algn="ctr"/>
            <a:r>
              <a:rPr altLang="zh-CN" lang="en-US" sz="4000">
                <a:solidFill>
                  <a:schemeClr val="tx1">
                    <a:lumMod val="90000"/>
                    <a:lumOff val="10000"/>
                  </a:schemeClr>
                </a:solidFill>
                <a:latin charset="0" panose="020b0806030902050204" pitchFamily="34" typeface="Impact"/>
                <a:ea charset="-122" panose="020b0503020204020204" pitchFamily="34" typeface="微软雅黑"/>
              </a:rPr>
              <a:t>75%</a:t>
            </a:r>
          </a:p>
        </p:txBody>
      </p:sp>
      <p:sp>
        <p:nvSpPr>
          <p:cNvPr id="26" name="TextBox 42"/>
          <p:cNvSpPr txBox="1"/>
          <p:nvPr/>
        </p:nvSpPr>
        <p:spPr>
          <a:xfrm>
            <a:off x="1052121" y="4629378"/>
            <a:ext cx="1319976" cy="426720"/>
          </a:xfrm>
          <a:prstGeom prst="rect">
            <a:avLst/>
          </a:prstGeom>
          <a:noFill/>
        </p:spPr>
        <p:txBody>
          <a:bodyPr rtlCol="0" wrap="square">
            <a:spAutoFit/>
          </a:bodyPr>
          <a:lstStyle/>
          <a:p>
            <a:pPr algn="ctr"/>
            <a:r>
              <a:rPr altLang="en-US" b="1" lang="zh-CN" sz="2200">
                <a:solidFill>
                  <a:schemeClr val="accent1"/>
                </a:solidFill>
              </a:rPr>
              <a:t>添加标题</a:t>
            </a:r>
          </a:p>
        </p:txBody>
      </p:sp>
      <p:sp>
        <p:nvSpPr>
          <p:cNvPr id="27" name="矩形 26"/>
          <p:cNvSpPr>
            <a:spLocks noChangeArrowheads="1"/>
          </p:cNvSpPr>
          <p:nvPr/>
        </p:nvSpPr>
        <p:spPr bwMode="auto">
          <a:xfrm>
            <a:off x="548805" y="5054714"/>
            <a:ext cx="2326610"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a:t>
            </a:r>
          </a:p>
        </p:txBody>
      </p:sp>
      <p:sp>
        <p:nvSpPr>
          <p:cNvPr id="28" name="TextBox 42"/>
          <p:cNvSpPr txBox="1"/>
          <p:nvPr/>
        </p:nvSpPr>
        <p:spPr>
          <a:xfrm>
            <a:off x="3941595" y="4629378"/>
            <a:ext cx="1319976" cy="426720"/>
          </a:xfrm>
          <a:prstGeom prst="rect">
            <a:avLst/>
          </a:prstGeom>
          <a:noFill/>
        </p:spPr>
        <p:txBody>
          <a:bodyPr rtlCol="0" wrap="square">
            <a:spAutoFit/>
          </a:bodyPr>
          <a:lstStyle/>
          <a:p>
            <a:pPr algn="ctr"/>
            <a:r>
              <a:rPr altLang="en-US" b="1" lang="zh-CN" sz="2200">
                <a:solidFill>
                  <a:schemeClr val="accent1"/>
                </a:solidFill>
              </a:rPr>
              <a:t>添加标题</a:t>
            </a:r>
          </a:p>
        </p:txBody>
      </p:sp>
      <p:sp>
        <p:nvSpPr>
          <p:cNvPr id="29" name="矩形 28"/>
          <p:cNvSpPr>
            <a:spLocks noChangeArrowheads="1"/>
          </p:cNvSpPr>
          <p:nvPr/>
        </p:nvSpPr>
        <p:spPr bwMode="auto">
          <a:xfrm>
            <a:off x="3438279" y="5054714"/>
            <a:ext cx="2326610"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a:t>
            </a:r>
          </a:p>
        </p:txBody>
      </p:sp>
      <p:sp>
        <p:nvSpPr>
          <p:cNvPr id="30" name="TextBox 42"/>
          <p:cNvSpPr txBox="1"/>
          <p:nvPr/>
        </p:nvSpPr>
        <p:spPr>
          <a:xfrm>
            <a:off x="6831070" y="4629378"/>
            <a:ext cx="1319976" cy="426720"/>
          </a:xfrm>
          <a:prstGeom prst="rect">
            <a:avLst/>
          </a:prstGeom>
          <a:noFill/>
        </p:spPr>
        <p:txBody>
          <a:bodyPr rtlCol="0" wrap="square">
            <a:spAutoFit/>
          </a:bodyPr>
          <a:lstStyle/>
          <a:p>
            <a:pPr algn="ctr"/>
            <a:r>
              <a:rPr altLang="en-US" b="1" lang="zh-CN" sz="2200">
                <a:solidFill>
                  <a:schemeClr val="accent1"/>
                </a:solidFill>
              </a:rPr>
              <a:t>添加标题</a:t>
            </a:r>
          </a:p>
        </p:txBody>
      </p:sp>
      <p:sp>
        <p:nvSpPr>
          <p:cNvPr id="31" name="矩形 30"/>
          <p:cNvSpPr>
            <a:spLocks noChangeArrowheads="1"/>
          </p:cNvSpPr>
          <p:nvPr/>
        </p:nvSpPr>
        <p:spPr bwMode="auto">
          <a:xfrm>
            <a:off x="6327753" y="5054714"/>
            <a:ext cx="2326610"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a:t>
            </a:r>
          </a:p>
        </p:txBody>
      </p:sp>
      <p:sp>
        <p:nvSpPr>
          <p:cNvPr id="32" name="TextBox 42"/>
          <p:cNvSpPr txBox="1"/>
          <p:nvPr/>
        </p:nvSpPr>
        <p:spPr>
          <a:xfrm>
            <a:off x="9720545" y="4629378"/>
            <a:ext cx="1319976" cy="426720"/>
          </a:xfrm>
          <a:prstGeom prst="rect">
            <a:avLst/>
          </a:prstGeom>
          <a:noFill/>
        </p:spPr>
        <p:txBody>
          <a:bodyPr rtlCol="0" wrap="square">
            <a:spAutoFit/>
          </a:bodyPr>
          <a:lstStyle/>
          <a:p>
            <a:pPr algn="ctr"/>
            <a:r>
              <a:rPr altLang="en-US" b="1" lang="zh-CN" sz="2200">
                <a:solidFill>
                  <a:schemeClr val="accent1"/>
                </a:solidFill>
              </a:rPr>
              <a:t>添加标题</a:t>
            </a:r>
          </a:p>
        </p:txBody>
      </p:sp>
      <p:sp>
        <p:nvSpPr>
          <p:cNvPr id="33" name="矩形 32"/>
          <p:cNvSpPr>
            <a:spLocks noChangeArrowheads="1"/>
          </p:cNvSpPr>
          <p:nvPr/>
        </p:nvSpPr>
        <p:spPr bwMode="auto">
          <a:xfrm>
            <a:off x="9217228" y="5054714"/>
            <a:ext cx="2326610"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400">
                <a:solidFill>
                  <a:schemeClr val="tx1">
                    <a:lumMod val="75000"/>
                    <a:lumOff val="25000"/>
                  </a:schemeClr>
                </a:solidFill>
                <a:sym charset="-122" panose="020b0503020204020204" pitchFamily="34" typeface="微软雅黑"/>
              </a:rPr>
              <a:t>在此录入上述图表的综合描述说明，在此录入上述图表的综合描述说明。</a:t>
            </a:r>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8851240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7"/>
                                        </p:tgtEl>
                                        <p:attrNameLst>
                                          <p:attrName>style.visibility</p:attrName>
                                        </p:attrNameLst>
                                      </p:cBhvr>
                                      <p:to>
                                        <p:strVal val="visible"/>
                                      </p:to>
                                    </p:set>
                                    <p:animEffect filter="barn(outVertical)" transition="in">
                                      <p:cBhvr>
                                        <p:cTn dur="500" id="7"/>
                                        <p:tgtEl>
                                          <p:spTgt spid="17"/>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18"/>
                                        </p:tgtEl>
                                        <p:attrNameLst>
                                          <p:attrName>style.visibility</p:attrName>
                                        </p:attrNameLst>
                                      </p:cBhvr>
                                      <p:to>
                                        <p:strVal val="visible"/>
                                      </p:to>
                                    </p:set>
                                    <p:animEffect filter="wheel(1)" transition="in">
                                      <p:cBhvr>
                                        <p:cTn dur="1000" id="11"/>
                                        <p:tgtEl>
                                          <p:spTgt spid="18"/>
                                        </p:tgtEl>
                                      </p:cBhvr>
                                    </p:animEffect>
                                  </p:childTnLst>
                                </p:cTn>
                              </p:par>
                              <p:par>
                                <p:cTn fill="hold" grpId="0" id="12" nodeType="withEffect" presetClass="entr" presetID="21" presetSubtype="1">
                                  <p:stCondLst>
                                    <p:cond delay="250"/>
                                  </p:stCondLst>
                                  <p:childTnLst>
                                    <p:set>
                                      <p:cBhvr>
                                        <p:cTn dur="1" fill="hold" id="13">
                                          <p:stCondLst>
                                            <p:cond delay="0"/>
                                          </p:stCondLst>
                                        </p:cTn>
                                        <p:tgtEl>
                                          <p:spTgt spid="19"/>
                                        </p:tgtEl>
                                        <p:attrNameLst>
                                          <p:attrName>style.visibility</p:attrName>
                                        </p:attrNameLst>
                                      </p:cBhvr>
                                      <p:to>
                                        <p:strVal val="visible"/>
                                      </p:to>
                                    </p:set>
                                    <p:animEffect filter="wheel(1)" transition="in">
                                      <p:cBhvr>
                                        <p:cTn dur="1000" id="14"/>
                                        <p:tgtEl>
                                          <p:spTgt spid="19"/>
                                        </p:tgtEl>
                                      </p:cBhvr>
                                    </p:animEffect>
                                  </p:childTnLst>
                                </p:cTn>
                              </p:par>
                              <p:par>
                                <p:cTn fill="hold" grpId="0" id="15" nodeType="withEffect" presetClass="entr" presetID="21" presetSubtype="1">
                                  <p:stCondLst>
                                    <p:cond delay="500"/>
                                  </p:stCondLst>
                                  <p:childTnLst>
                                    <p:set>
                                      <p:cBhvr>
                                        <p:cTn dur="1" fill="hold" id="16">
                                          <p:stCondLst>
                                            <p:cond delay="0"/>
                                          </p:stCondLst>
                                        </p:cTn>
                                        <p:tgtEl>
                                          <p:spTgt spid="20"/>
                                        </p:tgtEl>
                                        <p:attrNameLst>
                                          <p:attrName>style.visibility</p:attrName>
                                        </p:attrNameLst>
                                      </p:cBhvr>
                                      <p:to>
                                        <p:strVal val="visible"/>
                                      </p:to>
                                    </p:set>
                                    <p:animEffect filter="wheel(1)" transition="in">
                                      <p:cBhvr>
                                        <p:cTn dur="1000" id="17"/>
                                        <p:tgtEl>
                                          <p:spTgt spid="20"/>
                                        </p:tgtEl>
                                      </p:cBhvr>
                                    </p:animEffect>
                                  </p:childTnLst>
                                </p:cTn>
                              </p:par>
                              <p:par>
                                <p:cTn fill="hold" grpId="0" id="18" nodeType="withEffect" presetClass="entr" presetID="21" presetSubtype="1">
                                  <p:stCondLst>
                                    <p:cond delay="500"/>
                                  </p:stCondLst>
                                  <p:childTnLst>
                                    <p:set>
                                      <p:cBhvr>
                                        <p:cTn dur="1" fill="hold" id="19">
                                          <p:stCondLst>
                                            <p:cond delay="0"/>
                                          </p:stCondLst>
                                        </p:cTn>
                                        <p:tgtEl>
                                          <p:spTgt spid="21"/>
                                        </p:tgtEl>
                                        <p:attrNameLst>
                                          <p:attrName>style.visibility</p:attrName>
                                        </p:attrNameLst>
                                      </p:cBhvr>
                                      <p:to>
                                        <p:strVal val="visible"/>
                                      </p:to>
                                    </p:set>
                                    <p:animEffect filter="wheel(1)" transition="in">
                                      <p:cBhvr>
                                        <p:cTn dur="1000" id="20"/>
                                        <p:tgtEl>
                                          <p:spTgt spid="21"/>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24"/>
                                        </p:tgtEl>
                                        <p:attrNameLst>
                                          <p:attrName>style.visibility</p:attrName>
                                        </p:attrNameLst>
                                      </p:cBhvr>
                                      <p:to>
                                        <p:strVal val="visible"/>
                                      </p:to>
                                    </p:set>
                                    <p:animEffect filter="fade" transition="in">
                                      <p:cBhvr>
                                        <p:cTn dur="500" id="24"/>
                                        <p:tgtEl>
                                          <p:spTgt spid="24"/>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23"/>
                                        </p:tgtEl>
                                        <p:attrNameLst>
                                          <p:attrName>style.visibility</p:attrName>
                                        </p:attrNameLst>
                                      </p:cBhvr>
                                      <p:to>
                                        <p:strVal val="visible"/>
                                      </p:to>
                                    </p:set>
                                    <p:animEffect filter="fade" transition="in">
                                      <p:cBhvr>
                                        <p:cTn dur="500" id="27"/>
                                        <p:tgtEl>
                                          <p:spTgt spid="23"/>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25"/>
                                        </p:tgtEl>
                                        <p:attrNameLst>
                                          <p:attrName>style.visibility</p:attrName>
                                        </p:attrNameLst>
                                      </p:cBhvr>
                                      <p:to>
                                        <p:strVal val="visible"/>
                                      </p:to>
                                    </p:set>
                                    <p:animEffect filter="fade" transition="in">
                                      <p:cBhvr>
                                        <p:cTn dur="500" id="30"/>
                                        <p:tgtEl>
                                          <p:spTgt spid="25"/>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500" id="33"/>
                                        <p:tgtEl>
                                          <p:spTgt spid="22"/>
                                        </p:tgtEl>
                                      </p:cBhvr>
                                    </p:animEffect>
                                  </p:childTnLst>
                                </p:cTn>
                              </p:par>
                            </p:childTnLst>
                          </p:cTn>
                        </p:par>
                        <p:par>
                          <p:cTn fill="hold" id="34" nodeType="afterGroup">
                            <p:stCondLst>
                              <p:cond delay="2500"/>
                            </p:stCondLst>
                            <p:childTnLst>
                              <p:par>
                                <p:cTn fill="hold" grpId="0" id="35" nodeType="afterEffect" presetClass="entr" presetID="22" presetSubtype="1">
                                  <p:stCondLst>
                                    <p:cond delay="0"/>
                                  </p:stCondLst>
                                  <p:childTnLst>
                                    <p:set>
                                      <p:cBhvr>
                                        <p:cTn dur="1" fill="hold" id="36">
                                          <p:stCondLst>
                                            <p:cond delay="0"/>
                                          </p:stCondLst>
                                        </p:cTn>
                                        <p:tgtEl>
                                          <p:spTgt spid="26"/>
                                        </p:tgtEl>
                                        <p:attrNameLst>
                                          <p:attrName>style.visibility</p:attrName>
                                        </p:attrNameLst>
                                      </p:cBhvr>
                                      <p:to>
                                        <p:strVal val="visible"/>
                                      </p:to>
                                    </p:set>
                                    <p:animEffect filter="wipe(up)" transition="in">
                                      <p:cBhvr>
                                        <p:cTn dur="500" id="37"/>
                                        <p:tgtEl>
                                          <p:spTgt spid="26"/>
                                        </p:tgtEl>
                                      </p:cBhvr>
                                    </p:animEffect>
                                  </p:childTnLst>
                                </p:cTn>
                              </p:par>
                              <p:par>
                                <p:cTn fill="hold" grpId="0" id="38" nodeType="withEffect" presetClass="entr" presetID="22" presetSubtype="1">
                                  <p:stCondLst>
                                    <p:cond delay="0"/>
                                  </p:stCondLst>
                                  <p:childTnLst>
                                    <p:set>
                                      <p:cBhvr>
                                        <p:cTn dur="1" fill="hold" id="39">
                                          <p:stCondLst>
                                            <p:cond delay="0"/>
                                          </p:stCondLst>
                                        </p:cTn>
                                        <p:tgtEl>
                                          <p:spTgt spid="28"/>
                                        </p:tgtEl>
                                        <p:attrNameLst>
                                          <p:attrName>style.visibility</p:attrName>
                                        </p:attrNameLst>
                                      </p:cBhvr>
                                      <p:to>
                                        <p:strVal val="visible"/>
                                      </p:to>
                                    </p:set>
                                    <p:animEffect filter="wipe(up)" transition="in">
                                      <p:cBhvr>
                                        <p:cTn dur="500" id="40"/>
                                        <p:tgtEl>
                                          <p:spTgt spid="28"/>
                                        </p:tgtEl>
                                      </p:cBhvr>
                                    </p:animEffect>
                                  </p:childTnLst>
                                </p:cTn>
                              </p:par>
                              <p:par>
                                <p:cTn fill="hold" grpId="0" id="41" nodeType="withEffect" presetClass="entr" presetID="22" presetSubtype="1">
                                  <p:stCondLst>
                                    <p:cond delay="0"/>
                                  </p:stCondLst>
                                  <p:childTnLst>
                                    <p:set>
                                      <p:cBhvr>
                                        <p:cTn dur="1" fill="hold" id="42">
                                          <p:stCondLst>
                                            <p:cond delay="0"/>
                                          </p:stCondLst>
                                        </p:cTn>
                                        <p:tgtEl>
                                          <p:spTgt spid="30"/>
                                        </p:tgtEl>
                                        <p:attrNameLst>
                                          <p:attrName>style.visibility</p:attrName>
                                        </p:attrNameLst>
                                      </p:cBhvr>
                                      <p:to>
                                        <p:strVal val="visible"/>
                                      </p:to>
                                    </p:set>
                                    <p:animEffect filter="wipe(up)" transition="in">
                                      <p:cBhvr>
                                        <p:cTn dur="500" id="43"/>
                                        <p:tgtEl>
                                          <p:spTgt spid="30"/>
                                        </p:tgtEl>
                                      </p:cBhvr>
                                    </p:animEffect>
                                  </p:childTnLst>
                                </p:cTn>
                              </p:par>
                              <p:par>
                                <p:cTn fill="hold" grpId="0" id="44" nodeType="withEffect" presetClass="entr" presetID="22" presetSubtype="1">
                                  <p:stCondLst>
                                    <p:cond delay="0"/>
                                  </p:stCondLst>
                                  <p:childTnLst>
                                    <p:set>
                                      <p:cBhvr>
                                        <p:cTn dur="1" fill="hold" id="45">
                                          <p:stCondLst>
                                            <p:cond delay="0"/>
                                          </p:stCondLst>
                                        </p:cTn>
                                        <p:tgtEl>
                                          <p:spTgt spid="32"/>
                                        </p:tgtEl>
                                        <p:attrNameLst>
                                          <p:attrName>style.visibility</p:attrName>
                                        </p:attrNameLst>
                                      </p:cBhvr>
                                      <p:to>
                                        <p:strVal val="visible"/>
                                      </p:to>
                                    </p:set>
                                    <p:animEffect filter="wipe(up)" transition="in">
                                      <p:cBhvr>
                                        <p:cTn dur="500" id="46"/>
                                        <p:tgtEl>
                                          <p:spTgt spid="32"/>
                                        </p:tgtEl>
                                      </p:cBhvr>
                                    </p:animEffect>
                                  </p:childTnLst>
                                </p:cTn>
                              </p:par>
                            </p:childTnLst>
                          </p:cTn>
                        </p:par>
                        <p:par>
                          <p:cTn fill="hold" id="47" nodeType="afterGroup">
                            <p:stCondLst>
                              <p:cond delay="3000"/>
                            </p:stCondLst>
                            <p:childTnLst>
                              <p:par>
                                <p:cTn fill="hold" grpId="0" id="48" nodeType="afterEffect" presetClass="entr" presetID="22" presetSubtype="1">
                                  <p:stCondLst>
                                    <p:cond delay="0"/>
                                  </p:stCondLst>
                                  <p:childTnLst>
                                    <p:set>
                                      <p:cBhvr>
                                        <p:cTn dur="1" fill="hold" id="49">
                                          <p:stCondLst>
                                            <p:cond delay="0"/>
                                          </p:stCondLst>
                                        </p:cTn>
                                        <p:tgtEl>
                                          <p:spTgt spid="27"/>
                                        </p:tgtEl>
                                        <p:attrNameLst>
                                          <p:attrName>style.visibility</p:attrName>
                                        </p:attrNameLst>
                                      </p:cBhvr>
                                      <p:to>
                                        <p:strVal val="visible"/>
                                      </p:to>
                                    </p:set>
                                    <p:animEffect filter="wipe(up)" transition="in">
                                      <p:cBhvr>
                                        <p:cTn dur="500" id="50"/>
                                        <p:tgtEl>
                                          <p:spTgt spid="27"/>
                                        </p:tgtEl>
                                      </p:cBhvr>
                                    </p:animEffect>
                                  </p:childTnLst>
                                </p:cTn>
                              </p:par>
                              <p:par>
                                <p:cTn fill="hold" grpId="0" id="51" nodeType="withEffect" presetClass="entr" presetID="22" presetSubtype="1">
                                  <p:stCondLst>
                                    <p:cond delay="0"/>
                                  </p:stCondLst>
                                  <p:childTnLst>
                                    <p:set>
                                      <p:cBhvr>
                                        <p:cTn dur="1" fill="hold" id="52">
                                          <p:stCondLst>
                                            <p:cond delay="0"/>
                                          </p:stCondLst>
                                        </p:cTn>
                                        <p:tgtEl>
                                          <p:spTgt spid="29"/>
                                        </p:tgtEl>
                                        <p:attrNameLst>
                                          <p:attrName>style.visibility</p:attrName>
                                        </p:attrNameLst>
                                      </p:cBhvr>
                                      <p:to>
                                        <p:strVal val="visible"/>
                                      </p:to>
                                    </p:set>
                                    <p:animEffect filter="wipe(up)" transition="in">
                                      <p:cBhvr>
                                        <p:cTn dur="500" id="53"/>
                                        <p:tgtEl>
                                          <p:spTgt spid="29"/>
                                        </p:tgtEl>
                                      </p:cBhvr>
                                    </p:animEffect>
                                  </p:childTnLst>
                                </p:cTn>
                              </p:par>
                              <p:par>
                                <p:cTn fill="hold" grpId="0" id="54" nodeType="withEffect" presetClass="entr" presetID="22" presetSubtype="1">
                                  <p:stCondLst>
                                    <p:cond delay="0"/>
                                  </p:stCondLst>
                                  <p:childTnLst>
                                    <p:set>
                                      <p:cBhvr>
                                        <p:cTn dur="1" fill="hold" id="55">
                                          <p:stCondLst>
                                            <p:cond delay="0"/>
                                          </p:stCondLst>
                                        </p:cTn>
                                        <p:tgtEl>
                                          <p:spTgt spid="31"/>
                                        </p:tgtEl>
                                        <p:attrNameLst>
                                          <p:attrName>style.visibility</p:attrName>
                                        </p:attrNameLst>
                                      </p:cBhvr>
                                      <p:to>
                                        <p:strVal val="visible"/>
                                      </p:to>
                                    </p:set>
                                    <p:animEffect filter="wipe(up)" transition="in">
                                      <p:cBhvr>
                                        <p:cTn dur="500" id="56"/>
                                        <p:tgtEl>
                                          <p:spTgt spid="31"/>
                                        </p:tgtEl>
                                      </p:cBhvr>
                                    </p:animEffect>
                                  </p:childTnLst>
                                </p:cTn>
                              </p:par>
                              <p:par>
                                <p:cTn fill="hold" grpId="0" id="57" nodeType="withEffect" presetClass="entr" presetID="22" presetSubtype="1">
                                  <p:stCondLst>
                                    <p:cond delay="0"/>
                                  </p:stCondLst>
                                  <p:childTnLst>
                                    <p:set>
                                      <p:cBhvr>
                                        <p:cTn dur="1" fill="hold" id="58">
                                          <p:stCondLst>
                                            <p:cond delay="0"/>
                                          </p:stCondLst>
                                        </p:cTn>
                                        <p:tgtEl>
                                          <p:spTgt spid="33"/>
                                        </p:tgtEl>
                                        <p:attrNameLst>
                                          <p:attrName>style.visibility</p:attrName>
                                        </p:attrNameLst>
                                      </p:cBhvr>
                                      <p:to>
                                        <p:strVal val="visible"/>
                                      </p:to>
                                    </p:set>
                                    <p:animEffect filter="wipe(up)" transition="in">
                                      <p:cBhvr>
                                        <p:cTn dur="500" id="59"/>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2"/>
      <p:bldP grpId="0" spid="23"/>
      <p:bldP grpId="0" spid="24"/>
      <p:bldP grpId="0" spid="25"/>
      <p:bldP grpId="0" spid="26"/>
      <p:bldP grpId="0" spid="27"/>
      <p:bldP grpId="0" spid="28"/>
      <p:bldP grpId="0" spid="29"/>
      <p:bldP grpId="0" spid="30"/>
      <p:bldP grpId="0" spid="31"/>
      <p:bldP grpId="0" spid="32"/>
      <p:bldP grpId="0" spid="33"/>
      <p:bldGraphic grpId="0" spid="18">
        <p:bldAsOne/>
      </p:bldGraphic>
      <p:bldGraphic grpId="0" spid="19">
        <p:bldAsOne/>
      </p:bldGraphic>
      <p:bldGraphic grpId="0" spid="20">
        <p:bldAsOne/>
      </p:bldGraphic>
      <p:bldGraphic grpId="0" spid="21">
        <p:bldAsOne/>
      </p:bldGraphic>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 name="Pentagon 35"/>
          <p:cNvSpPr/>
          <p:nvPr/>
        </p:nvSpPr>
        <p:spPr>
          <a:xfrm>
            <a:off x="1187645" y="2005123"/>
            <a:ext cx="1863132" cy="1634448"/>
          </a:xfrm>
          <a:prstGeom prst="homePlate">
            <a:avLst>
              <a:gd fmla="val 29885" name="adj"/>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200">
                <a:latin charset="-122" panose="020b0503020204020204" pitchFamily="34" typeface="微软雅黑"/>
                <a:ea charset="-122" panose="020b0503020204020204" pitchFamily="34" typeface="微软雅黑"/>
              </a:rPr>
              <a:t>输入标题</a:t>
            </a:r>
          </a:p>
        </p:txBody>
      </p:sp>
      <p:sp>
        <p:nvSpPr>
          <p:cNvPr id="82" name="Pentagon 66"/>
          <p:cNvSpPr/>
          <p:nvPr/>
        </p:nvSpPr>
        <p:spPr>
          <a:xfrm>
            <a:off x="3225585" y="3714785"/>
            <a:ext cx="1863132" cy="1634448"/>
          </a:xfrm>
          <a:prstGeom prst="homePlate">
            <a:avLst>
              <a:gd fmla="val 28209"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200">
                <a:latin charset="-122" panose="020b0503020204020204" pitchFamily="34" typeface="微软雅黑"/>
                <a:ea charset="-122" panose="020b0503020204020204" pitchFamily="34" typeface="微软雅黑"/>
              </a:rPr>
              <a:t>输入标题</a:t>
            </a:r>
          </a:p>
        </p:txBody>
      </p:sp>
      <p:sp>
        <p:nvSpPr>
          <p:cNvPr id="83" name="Pentagon 69"/>
          <p:cNvSpPr/>
          <p:nvPr/>
        </p:nvSpPr>
        <p:spPr>
          <a:xfrm>
            <a:off x="5263525" y="2005123"/>
            <a:ext cx="1863132" cy="1634448"/>
          </a:xfrm>
          <a:prstGeom prst="homePlate">
            <a:avLst>
              <a:gd fmla="val 30723" name="adj"/>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200">
                <a:latin charset="-122" panose="020b0503020204020204" pitchFamily="34" typeface="微软雅黑"/>
                <a:ea charset="-122" panose="020b0503020204020204" pitchFamily="34" typeface="微软雅黑"/>
              </a:rPr>
              <a:t>输入标题</a:t>
            </a:r>
          </a:p>
        </p:txBody>
      </p:sp>
      <p:sp>
        <p:nvSpPr>
          <p:cNvPr id="84" name="Pentagon 70"/>
          <p:cNvSpPr/>
          <p:nvPr/>
        </p:nvSpPr>
        <p:spPr>
          <a:xfrm>
            <a:off x="7301464" y="3714785"/>
            <a:ext cx="1863132" cy="1634448"/>
          </a:xfrm>
          <a:prstGeom prst="homePlate">
            <a:avLst>
              <a:gd fmla="val 29885" name="adj"/>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200">
                <a:latin charset="-122" panose="020b0503020204020204" pitchFamily="34" typeface="微软雅黑"/>
                <a:ea charset="-122" panose="020b0503020204020204" pitchFamily="34" typeface="微软雅黑"/>
              </a:rPr>
              <a:t>输入标题</a:t>
            </a:r>
          </a:p>
        </p:txBody>
      </p:sp>
      <p:sp>
        <p:nvSpPr>
          <p:cNvPr id="85" name="Pentagon 71"/>
          <p:cNvSpPr/>
          <p:nvPr/>
        </p:nvSpPr>
        <p:spPr>
          <a:xfrm>
            <a:off x="9339403" y="2005123"/>
            <a:ext cx="1863132" cy="1634448"/>
          </a:xfrm>
          <a:prstGeom prst="homePlate">
            <a:avLst>
              <a:gd fmla="val 29885" name="adj"/>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200">
                <a:latin charset="-122" panose="020b0503020204020204" pitchFamily="34" typeface="微软雅黑"/>
                <a:ea charset="-122" panose="020b0503020204020204" pitchFamily="34" typeface="微软雅黑"/>
              </a:rPr>
              <a:t>输入标题</a:t>
            </a:r>
          </a:p>
        </p:txBody>
      </p:sp>
      <p:sp>
        <p:nvSpPr>
          <p:cNvPr id="86" name="TextBox 75"/>
          <p:cNvSpPr txBox="1"/>
          <p:nvPr/>
        </p:nvSpPr>
        <p:spPr>
          <a:xfrm flipH="1">
            <a:off x="3763154" y="2308140"/>
            <a:ext cx="0" cy="243840"/>
          </a:xfrm>
          <a:prstGeom prst="rect">
            <a:avLst/>
          </a:prstGeom>
          <a:noFill/>
        </p:spPr>
        <p:txBody>
          <a:bodyPr anchor="t" bIns="0" lIns="0" rIns="0" rtlCol="0" tIns="0" wrap="none">
            <a:spAutoFit/>
          </a:bodyPr>
          <a:lstStyle/>
          <a:p>
            <a:endParaRPr b="1" lang="en-US" sz="1600">
              <a:solidFill>
                <a:schemeClr val="tx1">
                  <a:lumMod val="75000"/>
                  <a:lumOff val="25000"/>
                </a:schemeClr>
              </a:solidFill>
            </a:endParaRPr>
          </a:p>
        </p:txBody>
      </p:sp>
      <p:sp>
        <p:nvSpPr>
          <p:cNvPr id="87" name="TextBox 82"/>
          <p:cNvSpPr txBox="1"/>
          <p:nvPr/>
        </p:nvSpPr>
        <p:spPr>
          <a:xfrm>
            <a:off x="3223802" y="2145239"/>
            <a:ext cx="1863131" cy="1280160"/>
          </a:xfrm>
          <a:prstGeom prst="rect">
            <a:avLst/>
          </a:prstGeom>
          <a:noFill/>
        </p:spPr>
        <p:txBody>
          <a:bodyPr anchor="t" bIns="0" lIns="0" rIns="0" rtlCol="0" tIns="0" wrap="square">
            <a:spAutoFit/>
          </a:bodyPr>
          <a:lstStyle/>
          <a:p>
            <a:pPr>
              <a:lnSpc>
                <a:spcPct val="120000"/>
              </a:lnSpc>
              <a:spcBef>
                <a:spcPct val="0"/>
              </a:spcBef>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在此录入上述图表的综合描述说明，在此录入上述图表的描述说明，在此录入上述图表的描述说明。</a:t>
            </a:r>
          </a:p>
        </p:txBody>
      </p:sp>
      <p:sp>
        <p:nvSpPr>
          <p:cNvPr id="88" name="TextBox 31"/>
          <p:cNvSpPr txBox="1"/>
          <p:nvPr/>
        </p:nvSpPr>
        <p:spPr>
          <a:xfrm>
            <a:off x="7300869" y="2145239"/>
            <a:ext cx="1863131" cy="1280160"/>
          </a:xfrm>
          <a:prstGeom prst="rect">
            <a:avLst/>
          </a:prstGeom>
          <a:noFill/>
        </p:spPr>
        <p:txBody>
          <a:bodyPr anchor="t" bIns="0" lIns="0" rIns="0" rtlCol="0" tIns="0" wrap="square">
            <a:spAutoFit/>
          </a:bodyPr>
          <a:lstStyle/>
          <a:p>
            <a:pPr>
              <a:lnSpc>
                <a:spcPct val="120000"/>
              </a:lnSpc>
              <a:spcBef>
                <a:spcPct val="0"/>
              </a:spcBef>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在此录入上述图表的综合描述说明，在此录入上述图表的描述说明，在此录入上述图表的描述说明。</a:t>
            </a:r>
          </a:p>
        </p:txBody>
      </p:sp>
      <p:sp>
        <p:nvSpPr>
          <p:cNvPr id="89" name="TextBox 32"/>
          <p:cNvSpPr txBox="1"/>
          <p:nvPr/>
        </p:nvSpPr>
        <p:spPr>
          <a:xfrm>
            <a:off x="1187646" y="3840444"/>
            <a:ext cx="1860753" cy="1280160"/>
          </a:xfrm>
          <a:prstGeom prst="rect">
            <a:avLst/>
          </a:prstGeom>
          <a:noFill/>
        </p:spPr>
        <p:txBody>
          <a:bodyPr anchor="t" bIns="0" lIns="0" rIns="0" rtlCol="0" tIns="0" wrap="square">
            <a:spAutoFit/>
          </a:bodyPr>
          <a:lstStyle/>
          <a:p>
            <a:pPr>
              <a:lnSpc>
                <a:spcPct val="120000"/>
              </a:lnSpc>
              <a:spcBef>
                <a:spcPct val="0"/>
              </a:spcBef>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在此录入上述图表的综合描述说明，在此录入上述图表的描述说明，在此录入上述图表的描述说明。</a:t>
            </a:r>
          </a:p>
        </p:txBody>
      </p:sp>
      <p:sp>
        <p:nvSpPr>
          <p:cNvPr id="90" name="TextBox 33"/>
          <p:cNvSpPr txBox="1"/>
          <p:nvPr/>
        </p:nvSpPr>
        <p:spPr>
          <a:xfrm>
            <a:off x="5262335" y="3840444"/>
            <a:ext cx="1863131" cy="1280160"/>
          </a:xfrm>
          <a:prstGeom prst="rect">
            <a:avLst/>
          </a:prstGeom>
          <a:noFill/>
        </p:spPr>
        <p:txBody>
          <a:bodyPr anchor="t" bIns="0" lIns="0" rIns="0" rtlCol="0" tIns="0" wrap="square">
            <a:spAutoFit/>
          </a:bodyPr>
          <a:lstStyle/>
          <a:p>
            <a:pPr>
              <a:lnSpc>
                <a:spcPct val="120000"/>
              </a:lnSpc>
              <a:spcBef>
                <a:spcPct val="0"/>
              </a:spcBef>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在此录入上述图表的综合描述说明，在此录入上述图表的描述说明，在此录入上述图表的描述说明。</a:t>
            </a:r>
          </a:p>
        </p:txBody>
      </p:sp>
      <p:sp>
        <p:nvSpPr>
          <p:cNvPr id="91" name="TextBox 34"/>
          <p:cNvSpPr txBox="1"/>
          <p:nvPr/>
        </p:nvSpPr>
        <p:spPr>
          <a:xfrm>
            <a:off x="9339403" y="3840444"/>
            <a:ext cx="1863131" cy="1280160"/>
          </a:xfrm>
          <a:prstGeom prst="rect">
            <a:avLst/>
          </a:prstGeom>
          <a:noFill/>
        </p:spPr>
        <p:txBody>
          <a:bodyPr anchor="t" bIns="0" lIns="0" rIns="0" rtlCol="0" tIns="0" wrap="square">
            <a:spAutoFit/>
          </a:bodyPr>
          <a:lstStyle/>
          <a:p>
            <a:pPr>
              <a:lnSpc>
                <a:spcPct val="120000"/>
              </a:lnSpc>
              <a:spcBef>
                <a:spcPct val="0"/>
              </a:spcBef>
              <a:buNone/>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在此录入上述图表的综合描述说明，在此录入上述图表的描述说明，在此录入上述图表的描述说明。</a:t>
            </a:r>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216522096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81"/>
                                        </p:tgtEl>
                                        <p:attrNameLst>
                                          <p:attrName>style.visibility</p:attrName>
                                        </p:attrNameLst>
                                      </p:cBhvr>
                                      <p:to>
                                        <p:strVal val="visible"/>
                                      </p:to>
                                    </p:set>
                                    <p:animEffect filter="slide(fromLeft)" transition="in">
                                      <p:cBhvr>
                                        <p:cTn dur="500" id="7"/>
                                        <p:tgtEl>
                                          <p:spTgt spid="81"/>
                                        </p:tgtEl>
                                      </p:cBhvr>
                                    </p:animEffect>
                                  </p:childTnLst>
                                </p:cTn>
                              </p:par>
                            </p:childTnLst>
                          </p:cTn>
                        </p:par>
                        <p:par>
                          <p:cTn fill="hold" id="8" nodeType="afterGroup">
                            <p:stCondLst>
                              <p:cond delay="500"/>
                            </p:stCondLst>
                            <p:childTnLst>
                              <p:par>
                                <p:cTn fill="hold" grpId="0" id="9" nodeType="afterEffect" presetClass="entr" presetID="12" presetSubtype="4">
                                  <p:stCondLst>
                                    <p:cond delay="0"/>
                                  </p:stCondLst>
                                  <p:childTnLst>
                                    <p:set>
                                      <p:cBhvr>
                                        <p:cTn dur="1" fill="hold" id="10">
                                          <p:stCondLst>
                                            <p:cond delay="0"/>
                                          </p:stCondLst>
                                        </p:cTn>
                                        <p:tgtEl>
                                          <p:spTgt spid="89"/>
                                        </p:tgtEl>
                                        <p:attrNameLst>
                                          <p:attrName>style.visibility</p:attrName>
                                        </p:attrNameLst>
                                      </p:cBhvr>
                                      <p:to>
                                        <p:strVal val="visible"/>
                                      </p:to>
                                    </p:set>
                                    <p:animEffect filter="slide(fromBottom)" transition="in">
                                      <p:cBhvr>
                                        <p:cTn dur="500" id="11"/>
                                        <p:tgtEl>
                                          <p:spTgt spid="89"/>
                                        </p:tgtEl>
                                      </p:cBhvr>
                                    </p:animEffect>
                                  </p:childTnLst>
                                </p:cTn>
                              </p:par>
                            </p:childTnLst>
                          </p:cTn>
                        </p:par>
                        <p:par>
                          <p:cTn fill="hold" id="12" nodeType="afterGroup">
                            <p:stCondLst>
                              <p:cond delay="1000"/>
                            </p:stCondLst>
                            <p:childTnLst>
                              <p:par>
                                <p:cTn fill="hold" grpId="0" id="13" nodeType="afterEffect" presetClass="entr" presetID="12" presetSubtype="8">
                                  <p:stCondLst>
                                    <p:cond delay="0"/>
                                  </p:stCondLst>
                                  <p:childTnLst>
                                    <p:set>
                                      <p:cBhvr>
                                        <p:cTn dur="1" fill="hold" id="14">
                                          <p:stCondLst>
                                            <p:cond delay="0"/>
                                          </p:stCondLst>
                                        </p:cTn>
                                        <p:tgtEl>
                                          <p:spTgt spid="82"/>
                                        </p:tgtEl>
                                        <p:attrNameLst>
                                          <p:attrName>style.visibility</p:attrName>
                                        </p:attrNameLst>
                                      </p:cBhvr>
                                      <p:to>
                                        <p:strVal val="visible"/>
                                      </p:to>
                                    </p:set>
                                    <p:animEffect filter="slide(fromLeft)" transition="in">
                                      <p:cBhvr>
                                        <p:cTn dur="500" id="15"/>
                                        <p:tgtEl>
                                          <p:spTgt spid="82"/>
                                        </p:tgtEl>
                                      </p:cBhvr>
                                    </p:animEffect>
                                  </p:childTnLst>
                                </p:cTn>
                              </p:par>
                            </p:childTnLst>
                          </p:cTn>
                        </p:par>
                        <p:par>
                          <p:cTn fill="hold" id="16" nodeType="afterGroup">
                            <p:stCondLst>
                              <p:cond delay="1500"/>
                            </p:stCondLst>
                            <p:childTnLst>
                              <p:par>
                                <p:cTn fill="hold" grpId="0" id="17" nodeType="afterEffect" presetClass="entr" presetID="12" presetSubtype="4">
                                  <p:stCondLst>
                                    <p:cond delay="0"/>
                                  </p:stCondLst>
                                  <p:childTnLst>
                                    <p:set>
                                      <p:cBhvr>
                                        <p:cTn dur="1" fill="hold" id="18">
                                          <p:stCondLst>
                                            <p:cond delay="0"/>
                                          </p:stCondLst>
                                        </p:cTn>
                                        <p:tgtEl>
                                          <p:spTgt spid="87"/>
                                        </p:tgtEl>
                                        <p:attrNameLst>
                                          <p:attrName>style.visibility</p:attrName>
                                        </p:attrNameLst>
                                      </p:cBhvr>
                                      <p:to>
                                        <p:strVal val="visible"/>
                                      </p:to>
                                    </p:set>
                                    <p:animEffect filter="slide(fromBottom)" transition="in">
                                      <p:cBhvr>
                                        <p:cTn dur="500" id="19"/>
                                        <p:tgtEl>
                                          <p:spTgt spid="87"/>
                                        </p:tgtEl>
                                      </p:cBhvr>
                                    </p:animEffect>
                                  </p:childTnLst>
                                </p:cTn>
                              </p:par>
                            </p:childTnLst>
                          </p:cTn>
                        </p:par>
                        <p:par>
                          <p:cTn fill="hold" id="20" nodeType="afterGroup">
                            <p:stCondLst>
                              <p:cond delay="2000"/>
                            </p:stCondLst>
                            <p:childTnLst>
                              <p:par>
                                <p:cTn fill="hold" grpId="0" id="21" nodeType="afterEffect" presetClass="entr" presetID="12" presetSubtype="8">
                                  <p:stCondLst>
                                    <p:cond delay="0"/>
                                  </p:stCondLst>
                                  <p:childTnLst>
                                    <p:set>
                                      <p:cBhvr>
                                        <p:cTn dur="1" fill="hold" id="22">
                                          <p:stCondLst>
                                            <p:cond delay="0"/>
                                          </p:stCondLst>
                                        </p:cTn>
                                        <p:tgtEl>
                                          <p:spTgt spid="83"/>
                                        </p:tgtEl>
                                        <p:attrNameLst>
                                          <p:attrName>style.visibility</p:attrName>
                                        </p:attrNameLst>
                                      </p:cBhvr>
                                      <p:to>
                                        <p:strVal val="visible"/>
                                      </p:to>
                                    </p:set>
                                    <p:animEffect filter="slide(fromLeft)" transition="in">
                                      <p:cBhvr>
                                        <p:cTn dur="500" id="23"/>
                                        <p:tgtEl>
                                          <p:spTgt spid="83"/>
                                        </p:tgtEl>
                                      </p:cBhvr>
                                    </p:animEffect>
                                  </p:childTnLst>
                                </p:cTn>
                              </p:par>
                            </p:childTnLst>
                          </p:cTn>
                        </p:par>
                        <p:par>
                          <p:cTn fill="hold" id="24" nodeType="afterGroup">
                            <p:stCondLst>
                              <p:cond delay="2500"/>
                            </p:stCondLst>
                            <p:childTnLst>
                              <p:par>
                                <p:cTn fill="hold" grpId="0" id="25" nodeType="afterEffect" presetClass="entr" presetID="12" presetSubtype="4">
                                  <p:stCondLst>
                                    <p:cond delay="0"/>
                                  </p:stCondLst>
                                  <p:childTnLst>
                                    <p:set>
                                      <p:cBhvr>
                                        <p:cTn dur="1" fill="hold" id="26">
                                          <p:stCondLst>
                                            <p:cond delay="0"/>
                                          </p:stCondLst>
                                        </p:cTn>
                                        <p:tgtEl>
                                          <p:spTgt spid="90"/>
                                        </p:tgtEl>
                                        <p:attrNameLst>
                                          <p:attrName>style.visibility</p:attrName>
                                        </p:attrNameLst>
                                      </p:cBhvr>
                                      <p:to>
                                        <p:strVal val="visible"/>
                                      </p:to>
                                    </p:set>
                                    <p:animEffect filter="slide(fromBottom)" transition="in">
                                      <p:cBhvr>
                                        <p:cTn dur="500" id="27"/>
                                        <p:tgtEl>
                                          <p:spTgt spid="90"/>
                                        </p:tgtEl>
                                      </p:cBhvr>
                                    </p:animEffect>
                                  </p:childTnLst>
                                </p:cTn>
                              </p:par>
                            </p:childTnLst>
                          </p:cTn>
                        </p:par>
                        <p:par>
                          <p:cTn fill="hold" id="28" nodeType="afterGroup">
                            <p:stCondLst>
                              <p:cond delay="3000"/>
                            </p:stCondLst>
                            <p:childTnLst>
                              <p:par>
                                <p:cTn fill="hold" grpId="0" id="29" nodeType="afterEffect" presetClass="entr" presetID="12" presetSubtype="8">
                                  <p:stCondLst>
                                    <p:cond delay="0"/>
                                  </p:stCondLst>
                                  <p:childTnLst>
                                    <p:set>
                                      <p:cBhvr>
                                        <p:cTn dur="1" fill="hold" id="30">
                                          <p:stCondLst>
                                            <p:cond delay="0"/>
                                          </p:stCondLst>
                                        </p:cTn>
                                        <p:tgtEl>
                                          <p:spTgt spid="84"/>
                                        </p:tgtEl>
                                        <p:attrNameLst>
                                          <p:attrName>style.visibility</p:attrName>
                                        </p:attrNameLst>
                                      </p:cBhvr>
                                      <p:to>
                                        <p:strVal val="visible"/>
                                      </p:to>
                                    </p:set>
                                    <p:animEffect filter="slide(fromLeft)" transition="in">
                                      <p:cBhvr>
                                        <p:cTn dur="500" id="31"/>
                                        <p:tgtEl>
                                          <p:spTgt spid="84"/>
                                        </p:tgtEl>
                                      </p:cBhvr>
                                    </p:animEffect>
                                  </p:childTnLst>
                                </p:cTn>
                              </p:par>
                            </p:childTnLst>
                          </p:cTn>
                        </p:par>
                        <p:par>
                          <p:cTn fill="hold" id="32" nodeType="afterGroup">
                            <p:stCondLst>
                              <p:cond delay="3500"/>
                            </p:stCondLst>
                            <p:childTnLst>
                              <p:par>
                                <p:cTn fill="hold" grpId="0" id="33" nodeType="afterEffect" presetClass="entr" presetID="12" presetSubtype="4">
                                  <p:stCondLst>
                                    <p:cond delay="0"/>
                                  </p:stCondLst>
                                  <p:childTnLst>
                                    <p:set>
                                      <p:cBhvr>
                                        <p:cTn dur="1" fill="hold" id="34">
                                          <p:stCondLst>
                                            <p:cond delay="0"/>
                                          </p:stCondLst>
                                        </p:cTn>
                                        <p:tgtEl>
                                          <p:spTgt spid="88"/>
                                        </p:tgtEl>
                                        <p:attrNameLst>
                                          <p:attrName>style.visibility</p:attrName>
                                        </p:attrNameLst>
                                      </p:cBhvr>
                                      <p:to>
                                        <p:strVal val="visible"/>
                                      </p:to>
                                    </p:set>
                                    <p:animEffect filter="slide(fromBottom)" transition="in">
                                      <p:cBhvr>
                                        <p:cTn dur="500" id="35"/>
                                        <p:tgtEl>
                                          <p:spTgt spid="88"/>
                                        </p:tgtEl>
                                      </p:cBhvr>
                                    </p:animEffect>
                                  </p:childTnLst>
                                </p:cTn>
                              </p:par>
                            </p:childTnLst>
                          </p:cTn>
                        </p:par>
                        <p:par>
                          <p:cTn fill="hold" id="36" nodeType="afterGroup">
                            <p:stCondLst>
                              <p:cond delay="4000"/>
                            </p:stCondLst>
                            <p:childTnLst>
                              <p:par>
                                <p:cTn fill="hold" grpId="0" id="37" nodeType="afterEffect" presetClass="entr" presetID="12" presetSubtype="8">
                                  <p:stCondLst>
                                    <p:cond delay="0"/>
                                  </p:stCondLst>
                                  <p:childTnLst>
                                    <p:set>
                                      <p:cBhvr>
                                        <p:cTn dur="1" fill="hold" id="38">
                                          <p:stCondLst>
                                            <p:cond delay="0"/>
                                          </p:stCondLst>
                                        </p:cTn>
                                        <p:tgtEl>
                                          <p:spTgt spid="85"/>
                                        </p:tgtEl>
                                        <p:attrNameLst>
                                          <p:attrName>style.visibility</p:attrName>
                                        </p:attrNameLst>
                                      </p:cBhvr>
                                      <p:to>
                                        <p:strVal val="visible"/>
                                      </p:to>
                                    </p:set>
                                    <p:animEffect filter="slide(fromLeft)" transition="in">
                                      <p:cBhvr>
                                        <p:cTn dur="500" id="39"/>
                                        <p:tgtEl>
                                          <p:spTgt spid="85"/>
                                        </p:tgtEl>
                                      </p:cBhvr>
                                    </p:animEffect>
                                  </p:childTnLst>
                                </p:cTn>
                              </p:par>
                            </p:childTnLst>
                          </p:cTn>
                        </p:par>
                        <p:par>
                          <p:cTn fill="hold" id="40" nodeType="afterGroup">
                            <p:stCondLst>
                              <p:cond delay="4500"/>
                            </p:stCondLst>
                            <p:childTnLst>
                              <p:par>
                                <p:cTn fill="hold" grpId="0" id="41" nodeType="afterEffect" presetClass="entr" presetID="12" presetSubtype="4">
                                  <p:stCondLst>
                                    <p:cond delay="0"/>
                                  </p:stCondLst>
                                  <p:childTnLst>
                                    <p:set>
                                      <p:cBhvr>
                                        <p:cTn dur="1" fill="hold" id="42">
                                          <p:stCondLst>
                                            <p:cond delay="0"/>
                                          </p:stCondLst>
                                        </p:cTn>
                                        <p:tgtEl>
                                          <p:spTgt spid="91"/>
                                        </p:tgtEl>
                                        <p:attrNameLst>
                                          <p:attrName>style.visibility</p:attrName>
                                        </p:attrNameLst>
                                      </p:cBhvr>
                                      <p:to>
                                        <p:strVal val="visible"/>
                                      </p:to>
                                    </p:set>
                                    <p:animEffect filter="slide(fromBottom)" transition="in">
                                      <p:cBhvr>
                                        <p:cTn dur="500" id="43"/>
                                        <p:tgtEl>
                                          <p:spTgt spid="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
      <p:bldP grpId="0" spid="82"/>
      <p:bldP grpId="0" spid="83"/>
      <p:bldP grpId="0" spid="84"/>
      <p:bldP grpId="0" spid="85"/>
      <p:bldP grpId="0" spid="87"/>
      <p:bldP grpId="0" spid="88"/>
      <p:bldP grpId="0" spid="89"/>
      <p:bldP grpId="0" spid="90"/>
      <p:bldP grpId="0" spid="91"/>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Group 137"/>
          <p:cNvGrpSpPr/>
          <p:nvPr/>
        </p:nvGrpSpPr>
        <p:grpSpPr>
          <a:xfrm>
            <a:off x="7478696" y="3017640"/>
            <a:ext cx="4712514" cy="1610993"/>
            <a:chOff x="5609156" y="2166976"/>
            <a:chExt cx="3534845" cy="1208245"/>
          </a:xfrm>
          <a:solidFill>
            <a:schemeClr val="accent1"/>
          </a:solidFill>
        </p:grpSpPr>
        <p:sp>
          <p:nvSpPr>
            <p:cNvPr id="44" name="Freeform 34"/>
            <p:cNvSpPr/>
            <p:nvPr/>
          </p:nvSpPr>
          <p:spPr bwMode="auto">
            <a:xfrm>
              <a:off x="5609156" y="2592638"/>
              <a:ext cx="338414" cy="782583"/>
            </a:xfrm>
            <a:custGeom>
              <a:cxnLst>
                <a:cxn ang="0">
                  <a:pos x="128" y="0"/>
                </a:cxn>
                <a:cxn ang="0">
                  <a:pos x="128" y="296"/>
                </a:cxn>
                <a:cxn ang="0">
                  <a:pos x="0" y="296"/>
                </a:cxn>
                <a:cxn ang="0">
                  <a:pos x="0" y="0"/>
                </a:cxn>
                <a:cxn ang="0">
                  <a:pos x="128" y="0"/>
                </a:cxn>
                <a:cxn ang="0">
                  <a:pos x="128" y="0"/>
                </a:cxn>
              </a:cxnLst>
              <a:rect b="b" l="0" r="r" t="0"/>
              <a:pathLst>
                <a:path h="296" w="128">
                  <a:moveTo>
                    <a:pt x="128" y="0"/>
                  </a:moveTo>
                  <a:lnTo>
                    <a:pt x="128" y="296"/>
                  </a:lnTo>
                  <a:lnTo>
                    <a:pt x="0" y="296"/>
                  </a:lnTo>
                  <a:lnTo>
                    <a:pt x="0" y="0"/>
                  </a:lnTo>
                  <a:lnTo>
                    <a:pt x="128" y="0"/>
                  </a:lnTo>
                  <a:lnTo>
                    <a:pt x="128"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3556"/>
            </a:p>
          </p:txBody>
        </p:sp>
        <p:sp>
          <p:nvSpPr>
            <p:cNvPr id="50" name="Freeform 39"/>
            <p:cNvSpPr/>
            <p:nvPr/>
          </p:nvSpPr>
          <p:spPr bwMode="auto">
            <a:xfrm>
              <a:off x="5609156" y="2166976"/>
              <a:ext cx="423018" cy="425663"/>
            </a:xfrm>
            <a:custGeom>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b="b" l="0" r="r" t="0"/>
              <a:pathLst>
                <a:path h="300" w="299">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3556"/>
            </a:p>
          </p:txBody>
        </p:sp>
        <p:sp>
          <p:nvSpPr>
            <p:cNvPr id="51" name="Freeform 40"/>
            <p:cNvSpPr/>
            <p:nvPr/>
          </p:nvSpPr>
          <p:spPr bwMode="auto">
            <a:xfrm>
              <a:off x="6032174" y="2166976"/>
              <a:ext cx="3111827" cy="338414"/>
            </a:xfrm>
            <a:custGeom>
              <a:cxnLst>
                <a:cxn ang="0">
                  <a:pos x="1177" y="128"/>
                </a:cxn>
                <a:cxn ang="0">
                  <a:pos x="0" y="128"/>
                </a:cxn>
                <a:cxn ang="0">
                  <a:pos x="0" y="0"/>
                </a:cxn>
                <a:cxn ang="0">
                  <a:pos x="1177" y="0"/>
                </a:cxn>
                <a:cxn ang="0">
                  <a:pos x="1177" y="128"/>
                </a:cxn>
                <a:cxn ang="0">
                  <a:pos x="1177" y="128"/>
                </a:cxn>
              </a:cxnLst>
              <a:rect b="b" l="0" r="r" t="0"/>
              <a:pathLst>
                <a:path h="128" w="1177">
                  <a:moveTo>
                    <a:pt x="1177" y="128"/>
                  </a:moveTo>
                  <a:lnTo>
                    <a:pt x="0" y="128"/>
                  </a:lnTo>
                  <a:lnTo>
                    <a:pt x="0" y="0"/>
                  </a:lnTo>
                  <a:lnTo>
                    <a:pt x="1177" y="0"/>
                  </a:lnTo>
                  <a:lnTo>
                    <a:pt x="1177" y="128"/>
                  </a:lnTo>
                  <a:lnTo>
                    <a:pt x="1177"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3556"/>
            </a:p>
          </p:txBody>
        </p:sp>
      </p:grpSp>
      <p:grpSp>
        <p:nvGrpSpPr>
          <p:cNvPr id="52" name="Group 71"/>
          <p:cNvGrpSpPr/>
          <p:nvPr/>
        </p:nvGrpSpPr>
        <p:grpSpPr>
          <a:xfrm>
            <a:off x="7024010" y="2566419"/>
            <a:ext cx="5167199" cy="2062212"/>
            <a:chOff x="5268097" y="2376729"/>
            <a:chExt cx="3875904" cy="1546659"/>
          </a:xfrm>
          <a:solidFill>
            <a:schemeClr val="accent3"/>
          </a:solidFill>
        </p:grpSpPr>
        <p:sp>
          <p:nvSpPr>
            <p:cNvPr id="53" name="Freeform 35"/>
            <p:cNvSpPr/>
            <p:nvPr/>
          </p:nvSpPr>
          <p:spPr bwMode="auto">
            <a:xfrm>
              <a:off x="5268097" y="3140805"/>
              <a:ext cx="341059" cy="782583"/>
            </a:xfrm>
            <a:custGeom>
              <a:cxnLst>
                <a:cxn ang="0">
                  <a:pos x="129" y="0"/>
                </a:cxn>
                <a:cxn ang="0">
                  <a:pos x="129" y="296"/>
                </a:cxn>
                <a:cxn ang="0">
                  <a:pos x="0" y="296"/>
                </a:cxn>
                <a:cxn ang="0">
                  <a:pos x="0" y="0"/>
                </a:cxn>
                <a:cxn ang="0">
                  <a:pos x="129" y="0"/>
                </a:cxn>
                <a:cxn ang="0">
                  <a:pos x="129" y="0"/>
                </a:cxn>
              </a:cxnLst>
              <a:rect b="b" l="0" r="r" t="0"/>
              <a:pathLst>
                <a:path h="296" w="129">
                  <a:moveTo>
                    <a:pt x="129" y="0"/>
                  </a:moveTo>
                  <a:lnTo>
                    <a:pt x="129" y="296"/>
                  </a:lnTo>
                  <a:lnTo>
                    <a:pt x="0" y="296"/>
                  </a:lnTo>
                  <a:lnTo>
                    <a:pt x="0" y="0"/>
                  </a:lnTo>
                  <a:lnTo>
                    <a:pt x="129" y="0"/>
                  </a:lnTo>
                  <a:lnTo>
                    <a:pt x="129" y="0"/>
                  </a:lnTo>
                  <a:close/>
                </a:path>
              </a:pathLst>
            </a:custGeom>
            <a:solidFill>
              <a:schemeClr val="accent2"/>
            </a:solidFill>
            <a:ln w="9525">
              <a:noFill/>
              <a:round/>
            </a:ln>
          </p:spPr>
          <p:txBody>
            <a:bodyPr anchor="t" anchorCtr="0" bIns="60960" compatLnSpc="1" lIns="121920" numCol="1" rIns="121920" tIns="60960" vert="horz" wrap="square">
              <a:prstTxWarp prst="textNoShape">
                <a:avLst/>
              </a:prstTxWarp>
            </a:bodyPr>
            <a:lstStyle/>
            <a:p>
              <a:endParaRPr lang="en-US" sz="3556"/>
            </a:p>
          </p:txBody>
        </p:sp>
        <p:sp>
          <p:nvSpPr>
            <p:cNvPr id="54" name="Freeform 38"/>
            <p:cNvSpPr/>
            <p:nvPr/>
          </p:nvSpPr>
          <p:spPr bwMode="auto">
            <a:xfrm>
              <a:off x="5268097" y="2376729"/>
              <a:ext cx="764077" cy="764077"/>
            </a:xfrm>
            <a:custGeom>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b="b" l="0" r="r" t="0"/>
              <a:pathLst>
                <a:path h="539" w="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solidFill>
              <a:schemeClr val="accent2"/>
            </a:solidFill>
            <a:ln w="9525">
              <a:noFill/>
              <a:round/>
            </a:ln>
          </p:spPr>
          <p:txBody>
            <a:bodyPr anchor="t" anchorCtr="0" bIns="60960" compatLnSpc="1" lIns="121920" numCol="1" rIns="121920" tIns="60960" vert="horz" wrap="square">
              <a:prstTxWarp prst="textNoShape">
                <a:avLst/>
              </a:prstTxWarp>
            </a:bodyPr>
            <a:lstStyle/>
            <a:p>
              <a:endParaRPr lang="en-US" sz="3556"/>
            </a:p>
          </p:txBody>
        </p:sp>
        <p:sp>
          <p:nvSpPr>
            <p:cNvPr id="55" name="Freeform 41"/>
            <p:cNvSpPr/>
            <p:nvPr/>
          </p:nvSpPr>
          <p:spPr bwMode="auto">
            <a:xfrm>
              <a:off x="6032174" y="2376729"/>
              <a:ext cx="3111827" cy="338414"/>
            </a:xfrm>
            <a:custGeom>
              <a:cxnLst>
                <a:cxn ang="0">
                  <a:pos x="2202" y="239"/>
                </a:cxn>
                <a:cxn ang="0">
                  <a:pos x="0" y="239"/>
                </a:cxn>
                <a:cxn ang="0">
                  <a:pos x="0" y="0"/>
                </a:cxn>
                <a:cxn ang="0">
                  <a:pos x="26" y="0"/>
                </a:cxn>
                <a:cxn ang="0">
                  <a:pos x="2202" y="0"/>
                </a:cxn>
                <a:cxn ang="0">
                  <a:pos x="2202" y="239"/>
                </a:cxn>
              </a:cxnLst>
              <a:rect b="b" l="0" r="r" t="0"/>
              <a:pathLst>
                <a:path h="239" w="2202">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solidFill>
              <a:schemeClr val="accent2"/>
            </a:solidFill>
            <a:ln w="9525">
              <a:noFill/>
              <a:round/>
            </a:ln>
          </p:spPr>
          <p:txBody>
            <a:bodyPr anchor="t" anchorCtr="0" bIns="60960" compatLnSpc="1" lIns="121920" numCol="1" rIns="121920" tIns="60960" vert="horz" wrap="square">
              <a:prstTxWarp prst="textNoShape">
                <a:avLst/>
              </a:prstTxWarp>
            </a:bodyPr>
            <a:lstStyle/>
            <a:p>
              <a:endParaRPr lang="en-US" sz="3556"/>
            </a:p>
          </p:txBody>
        </p:sp>
      </p:grpSp>
      <p:grpSp>
        <p:nvGrpSpPr>
          <p:cNvPr id="56" name="Group 70"/>
          <p:cNvGrpSpPr/>
          <p:nvPr/>
        </p:nvGrpSpPr>
        <p:grpSpPr>
          <a:xfrm>
            <a:off x="6512932" y="2051747"/>
            <a:ext cx="5678278" cy="2576884"/>
            <a:chOff x="4884738" y="1990725"/>
            <a:chExt cx="4259263" cy="1932663"/>
          </a:xfrm>
          <a:solidFill>
            <a:schemeClr val="accent1"/>
          </a:solidFill>
        </p:grpSpPr>
        <p:sp>
          <p:nvSpPr>
            <p:cNvPr id="57" name="Freeform 36"/>
            <p:cNvSpPr/>
            <p:nvPr/>
          </p:nvSpPr>
          <p:spPr bwMode="auto">
            <a:xfrm>
              <a:off x="4884738" y="3140805"/>
              <a:ext cx="383361" cy="782583"/>
            </a:xfrm>
            <a:custGeom>
              <a:cxnLst>
                <a:cxn ang="0">
                  <a:pos x="145" y="296"/>
                </a:cxn>
                <a:cxn ang="0">
                  <a:pos x="0" y="296"/>
                </a:cxn>
                <a:cxn ang="0">
                  <a:pos x="0" y="0"/>
                </a:cxn>
                <a:cxn ang="0">
                  <a:pos x="145" y="0"/>
                </a:cxn>
                <a:cxn ang="0">
                  <a:pos x="145" y="296"/>
                </a:cxn>
                <a:cxn ang="0">
                  <a:pos x="145" y="296"/>
                </a:cxn>
              </a:cxnLst>
              <a:rect b="b" l="0" r="r" t="0"/>
              <a:pathLst>
                <a:path h="296" w="145">
                  <a:moveTo>
                    <a:pt x="145" y="296"/>
                  </a:moveTo>
                  <a:lnTo>
                    <a:pt x="0" y="296"/>
                  </a:lnTo>
                  <a:lnTo>
                    <a:pt x="0" y="0"/>
                  </a:lnTo>
                  <a:lnTo>
                    <a:pt x="145" y="0"/>
                  </a:lnTo>
                  <a:lnTo>
                    <a:pt x="145" y="296"/>
                  </a:lnTo>
                  <a:lnTo>
                    <a:pt x="145" y="29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3556"/>
            </a:p>
          </p:txBody>
        </p:sp>
        <p:sp>
          <p:nvSpPr>
            <p:cNvPr id="58" name="Freeform 37"/>
            <p:cNvSpPr/>
            <p:nvPr/>
          </p:nvSpPr>
          <p:spPr bwMode="auto">
            <a:xfrm>
              <a:off x="4884738" y="1990725"/>
              <a:ext cx="1147436" cy="1150081"/>
            </a:xfrm>
            <a:custGeom>
              <a:cxnLst>
                <a:cxn ang="0">
                  <a:pos x="430" y="430"/>
                </a:cxn>
                <a:cxn ang="0">
                  <a:pos x="272" y="811"/>
                </a:cxn>
                <a:cxn ang="0">
                  <a:pos x="0" y="811"/>
                </a:cxn>
                <a:cxn ang="0">
                  <a:pos x="238" y="238"/>
                </a:cxn>
                <a:cxn ang="0">
                  <a:pos x="811" y="0"/>
                </a:cxn>
                <a:cxn ang="0">
                  <a:pos x="811" y="272"/>
                </a:cxn>
                <a:cxn ang="0">
                  <a:pos x="430" y="430"/>
                </a:cxn>
              </a:cxnLst>
              <a:rect b="b" l="0" r="r" t="0"/>
              <a:pathLst>
                <a:path h="811" w="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3556"/>
            </a:p>
          </p:txBody>
        </p:sp>
        <p:sp>
          <p:nvSpPr>
            <p:cNvPr id="59" name="Freeform 42"/>
            <p:cNvSpPr/>
            <p:nvPr/>
          </p:nvSpPr>
          <p:spPr bwMode="auto">
            <a:xfrm>
              <a:off x="6032174" y="1990725"/>
              <a:ext cx="3111827" cy="386004"/>
            </a:xfrm>
            <a:custGeom>
              <a:cxnLst>
                <a:cxn ang="0">
                  <a:pos x="2202" y="272"/>
                </a:cxn>
                <a:cxn ang="0">
                  <a:pos x="26" y="272"/>
                </a:cxn>
                <a:cxn ang="0">
                  <a:pos x="0" y="271"/>
                </a:cxn>
                <a:cxn ang="0">
                  <a:pos x="0" y="0"/>
                </a:cxn>
                <a:cxn ang="0">
                  <a:pos x="2202" y="0"/>
                </a:cxn>
                <a:cxn ang="0">
                  <a:pos x="2202" y="272"/>
                </a:cxn>
              </a:cxnLst>
              <a:rect b="b" l="0" r="r" t="0"/>
              <a:pathLst>
                <a:path h="272" w="220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3556"/>
            </a:p>
          </p:txBody>
        </p:sp>
      </p:grpSp>
      <p:cxnSp>
        <p:nvCxnSpPr>
          <p:cNvPr id="60" name="Straight Connector 79"/>
          <p:cNvCxnSpPr/>
          <p:nvPr/>
        </p:nvCxnSpPr>
        <p:spPr>
          <a:xfrm flipV="1">
            <a:off x="4790413" y="3043210"/>
            <a:ext cx="2677578" cy="1225"/>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3633" y="5263183"/>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439" y="1807828"/>
            <a:ext cx="2732914" cy="821588"/>
          </a:xfrm>
          <a:prstGeom prst="bentConnector3">
            <a:avLst>
              <a:gd fmla="val 14785" name="adj1"/>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440" y="3440440"/>
            <a:ext cx="3253553" cy="876916"/>
          </a:xfrm>
          <a:prstGeom prst="bentConnector3">
            <a:avLst>
              <a:gd fmla="val 12532" name="adj1"/>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353" y="2519749"/>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3556">
              <a:solidFill>
                <a:schemeClr val="tx2">
                  <a:lumMod val="75000"/>
                </a:schemeClr>
              </a:solidFill>
            </a:endParaRPr>
          </a:p>
        </p:txBody>
      </p:sp>
      <p:sp>
        <p:nvSpPr>
          <p:cNvPr id="117" name="Oval 80"/>
          <p:cNvSpPr>
            <a:spLocks noChangeAspect="1"/>
          </p:cNvSpPr>
          <p:nvPr/>
        </p:nvSpPr>
        <p:spPr>
          <a:xfrm>
            <a:off x="7341780" y="2916981"/>
            <a:ext cx="252422" cy="252452"/>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3556">
              <a:solidFill>
                <a:schemeClr val="tx2">
                  <a:lumMod val="75000"/>
                </a:schemeClr>
              </a:solidFill>
            </a:endParaRPr>
          </a:p>
        </p:txBody>
      </p:sp>
      <p:sp>
        <p:nvSpPr>
          <p:cNvPr id="118" name="Oval 83"/>
          <p:cNvSpPr>
            <a:spLocks noChangeAspect="1"/>
          </p:cNvSpPr>
          <p:nvPr/>
        </p:nvSpPr>
        <p:spPr>
          <a:xfrm>
            <a:off x="7620993" y="3314214"/>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3556">
              <a:solidFill>
                <a:schemeClr val="tx2">
                  <a:lumMod val="75000"/>
                </a:schemeClr>
              </a:solidFill>
            </a:endParaRPr>
          </a:p>
        </p:txBody>
      </p:sp>
      <p:sp>
        <p:nvSpPr>
          <p:cNvPr id="119" name="Oval 133"/>
          <p:cNvSpPr/>
          <p:nvPr/>
        </p:nvSpPr>
        <p:spPr>
          <a:xfrm>
            <a:off x="6471923"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400">
                <a:solidFill>
                  <a:schemeClr val="accent1"/>
                </a:solidFill>
                <a:latin charset="-122" panose="020b0503020204020204" pitchFamily="34" typeface="微软雅黑"/>
                <a:ea charset="-122" panose="020b0503020204020204" pitchFamily="34" typeface="微软雅黑"/>
              </a:rPr>
              <a:t>01</a:t>
            </a:r>
          </a:p>
        </p:txBody>
      </p:sp>
      <p:sp>
        <p:nvSpPr>
          <p:cNvPr id="120" name="Oval 134"/>
          <p:cNvSpPr/>
          <p:nvPr/>
        </p:nvSpPr>
        <p:spPr>
          <a:xfrm>
            <a:off x="6923830" y="4317359"/>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400">
                <a:solidFill>
                  <a:schemeClr val="accent2"/>
                </a:solidFill>
                <a:latin charset="-122" panose="020b0503020204020204" pitchFamily="34" typeface="微软雅黑"/>
                <a:ea charset="-122" panose="020b0503020204020204" pitchFamily="34" typeface="微软雅黑"/>
              </a:rPr>
              <a:t>02</a:t>
            </a:r>
          </a:p>
        </p:txBody>
      </p:sp>
      <p:sp>
        <p:nvSpPr>
          <p:cNvPr id="121" name="Oval 135"/>
          <p:cNvSpPr/>
          <p:nvPr/>
        </p:nvSpPr>
        <p:spPr>
          <a:xfrm>
            <a:off x="7413828"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400">
                <a:solidFill>
                  <a:schemeClr val="accent1"/>
                </a:solidFill>
                <a:latin charset="-122" panose="020b0503020204020204" pitchFamily="34" typeface="微软雅黑"/>
                <a:ea charset="-122" panose="020b0503020204020204" pitchFamily="34" typeface="微软雅黑"/>
              </a:rPr>
              <a:t>03</a:t>
            </a:r>
          </a:p>
        </p:txBody>
      </p:sp>
      <p:sp>
        <p:nvSpPr>
          <p:cNvPr id="122" name="TextBox 59"/>
          <p:cNvSpPr txBox="1">
            <a:spLocks noChangeArrowheads="1"/>
          </p:cNvSpPr>
          <p:nvPr/>
        </p:nvSpPr>
        <p:spPr bwMode="auto">
          <a:xfrm flipH="1">
            <a:off x="8891965" y="2124681"/>
            <a:ext cx="2624730" cy="365752"/>
          </a:xfrm>
          <a:prstGeom prst="rect">
            <a:avLst/>
          </a:prstGeom>
          <a:noFill/>
          <a:ln>
            <a:noFill/>
          </a:ln>
          <a:extLst/>
        </p:spPr>
        <p:txBody>
          <a:bodyPr anchor="ct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indent="-342900" marL="342900">
              <a:buFont charset="0" panose="020b0604020202020204" pitchFamily="34" typeface="Arial"/>
              <a:buChar char="•"/>
              <a:defRPr/>
            </a:pPr>
            <a:r>
              <a:rPr altLang="en-US" b="1" lang="zh-CN">
                <a:solidFill>
                  <a:schemeClr val="bg1">
                    <a:lumMod val="95000"/>
                  </a:schemeClr>
                </a:solidFill>
                <a:latin charset="-122" panose="020b0503020204020204" pitchFamily="34" typeface="微软雅黑"/>
                <a:ea charset="-122" panose="020b0503020204020204" pitchFamily="34" typeface="微软雅黑"/>
              </a:rPr>
              <a:t>点击此处输入文字</a:t>
            </a:r>
          </a:p>
        </p:txBody>
      </p:sp>
      <p:sp>
        <p:nvSpPr>
          <p:cNvPr id="123" name="TextBox 59"/>
          <p:cNvSpPr txBox="1">
            <a:spLocks noChangeArrowheads="1"/>
          </p:cNvSpPr>
          <p:nvPr/>
        </p:nvSpPr>
        <p:spPr bwMode="auto">
          <a:xfrm flipH="1">
            <a:off x="8891965" y="2605627"/>
            <a:ext cx="2624730" cy="365752"/>
          </a:xfrm>
          <a:prstGeom prst="rect">
            <a:avLst/>
          </a:prstGeom>
          <a:noFill/>
          <a:ln>
            <a:noFill/>
          </a:ln>
          <a:extLst/>
        </p:spPr>
        <p:txBody>
          <a:bodyPr anchor="ct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indent="-342900" marL="342900">
              <a:buFont charset="0" panose="020b0604020202020204" pitchFamily="34" typeface="Arial"/>
              <a:buChar char="•"/>
              <a:defRPr/>
            </a:pPr>
            <a:r>
              <a:rPr altLang="en-US" b="1" lang="zh-CN">
                <a:solidFill>
                  <a:schemeClr val="bg1">
                    <a:lumMod val="95000"/>
                  </a:schemeClr>
                </a:solidFill>
                <a:latin charset="-122" panose="020b0503020204020204" pitchFamily="34" typeface="微软雅黑"/>
                <a:ea charset="-122" panose="020b0503020204020204" pitchFamily="34" typeface="微软雅黑"/>
              </a:rPr>
              <a:t>点击此处输入文字</a:t>
            </a:r>
          </a:p>
        </p:txBody>
      </p:sp>
      <p:sp>
        <p:nvSpPr>
          <p:cNvPr id="124" name="TextBox 59"/>
          <p:cNvSpPr txBox="1">
            <a:spLocks noChangeArrowheads="1"/>
          </p:cNvSpPr>
          <p:nvPr/>
        </p:nvSpPr>
        <p:spPr bwMode="auto">
          <a:xfrm flipH="1">
            <a:off x="8891965" y="3053540"/>
            <a:ext cx="2624730" cy="365752"/>
          </a:xfrm>
          <a:prstGeom prst="rect">
            <a:avLst/>
          </a:prstGeom>
          <a:noFill/>
          <a:ln>
            <a:noFill/>
          </a:ln>
          <a:extLst/>
        </p:spPr>
        <p:txBody>
          <a:bodyPr anchor="ct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indent="-342900" marL="342900">
              <a:buFont charset="0" panose="020b0604020202020204" pitchFamily="34" typeface="Arial"/>
              <a:buChar char="•"/>
              <a:defRPr/>
            </a:pPr>
            <a:r>
              <a:rPr altLang="en-US" b="1" lang="zh-CN">
                <a:solidFill>
                  <a:schemeClr val="bg1">
                    <a:lumMod val="95000"/>
                  </a:schemeClr>
                </a:solidFill>
                <a:latin charset="-122" panose="020b0503020204020204" pitchFamily="34" typeface="微软雅黑"/>
                <a:ea charset="-122" panose="020b0503020204020204" pitchFamily="34" typeface="微软雅黑"/>
              </a:rPr>
              <a:t>点击此处输入文字</a:t>
            </a:r>
          </a:p>
        </p:txBody>
      </p:sp>
      <p:sp>
        <p:nvSpPr>
          <p:cNvPr id="125" name="TextBox 59"/>
          <p:cNvSpPr txBox="1">
            <a:spLocks noChangeArrowheads="1"/>
          </p:cNvSpPr>
          <p:nvPr/>
        </p:nvSpPr>
        <p:spPr bwMode="auto">
          <a:xfrm flipH="1">
            <a:off x="1076132" y="1503217"/>
            <a:ext cx="2551128" cy="396232"/>
          </a:xfrm>
          <a:prstGeom prst="rect">
            <a:avLst/>
          </a:prstGeom>
          <a:noFill/>
          <a:ln>
            <a:noFill/>
          </a:ln>
          <a:extLst/>
        </p:spPr>
        <p:txBody>
          <a:bodyP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defRPr/>
            </a:pPr>
            <a:r>
              <a:rPr altLang="en-US" b="1" lang="zh-CN" sz="2000">
                <a:solidFill>
                  <a:schemeClr val="accent1"/>
                </a:solidFill>
                <a:latin charset="-122" panose="020b0503020204020204" pitchFamily="34" typeface="微软雅黑"/>
                <a:ea charset="-122" panose="020b0503020204020204" pitchFamily="34" typeface="微软雅黑"/>
              </a:rPr>
              <a:t>点击输入标题</a:t>
            </a:r>
          </a:p>
        </p:txBody>
      </p:sp>
      <p:sp>
        <p:nvSpPr>
          <p:cNvPr id="126" name="矩形 125"/>
          <p:cNvSpPr>
            <a:spLocks noChangeArrowheads="1"/>
          </p:cNvSpPr>
          <p:nvPr/>
        </p:nvSpPr>
        <p:spPr bwMode="auto">
          <a:xfrm>
            <a:off x="1076133" y="1896894"/>
            <a:ext cx="3122076" cy="5778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p>
            <a:pPr>
              <a:lnSpc>
                <a:spcPct val="114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sp>
        <p:nvSpPr>
          <p:cNvPr id="127" name="TextBox 59"/>
          <p:cNvSpPr txBox="1">
            <a:spLocks noChangeArrowheads="1"/>
          </p:cNvSpPr>
          <p:nvPr/>
        </p:nvSpPr>
        <p:spPr bwMode="auto">
          <a:xfrm flipH="1">
            <a:off x="1076132" y="2650774"/>
            <a:ext cx="2551128" cy="396232"/>
          </a:xfrm>
          <a:prstGeom prst="rect">
            <a:avLst/>
          </a:prstGeom>
          <a:noFill/>
          <a:ln>
            <a:noFill/>
          </a:ln>
          <a:extLst/>
        </p:spPr>
        <p:txBody>
          <a:bodyP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defRPr/>
            </a:pPr>
            <a:r>
              <a:rPr altLang="en-US" b="1" lang="zh-CN" sz="2000">
                <a:solidFill>
                  <a:schemeClr val="accent2"/>
                </a:solidFill>
                <a:latin charset="-122" panose="020b0503020204020204" pitchFamily="34" typeface="微软雅黑"/>
                <a:ea charset="-122" panose="020b0503020204020204" pitchFamily="34" typeface="微软雅黑"/>
              </a:rPr>
              <a:t>点击输入标题</a:t>
            </a:r>
          </a:p>
        </p:txBody>
      </p:sp>
      <p:sp>
        <p:nvSpPr>
          <p:cNvPr id="128" name="矩形 127"/>
          <p:cNvSpPr>
            <a:spLocks noChangeArrowheads="1"/>
          </p:cNvSpPr>
          <p:nvPr/>
        </p:nvSpPr>
        <p:spPr bwMode="auto">
          <a:xfrm>
            <a:off x="1076133" y="3044451"/>
            <a:ext cx="3122076" cy="5778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p>
            <a:pPr>
              <a:lnSpc>
                <a:spcPct val="114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sp>
        <p:nvSpPr>
          <p:cNvPr id="129" name="TextBox 59"/>
          <p:cNvSpPr txBox="1">
            <a:spLocks noChangeArrowheads="1"/>
          </p:cNvSpPr>
          <p:nvPr/>
        </p:nvSpPr>
        <p:spPr bwMode="auto">
          <a:xfrm flipH="1">
            <a:off x="1076132" y="3798331"/>
            <a:ext cx="2551128" cy="396232"/>
          </a:xfrm>
          <a:prstGeom prst="rect">
            <a:avLst/>
          </a:prstGeom>
          <a:noFill/>
          <a:ln>
            <a:noFill/>
          </a:ln>
          <a:extLst/>
        </p:spPr>
        <p:txBody>
          <a:bodyPr bIns="45716" lIns="91431" rIns="91431" tIns="45716"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defRPr/>
            </a:pPr>
            <a:r>
              <a:rPr altLang="en-US" b="1" lang="zh-CN" sz="2000">
                <a:solidFill>
                  <a:schemeClr val="accent1"/>
                </a:solidFill>
                <a:latin charset="-122" panose="020b0503020204020204" pitchFamily="34" typeface="微软雅黑"/>
                <a:ea charset="-122" panose="020b0503020204020204" pitchFamily="34" typeface="微软雅黑"/>
              </a:rPr>
              <a:t>点击输入标题</a:t>
            </a:r>
          </a:p>
        </p:txBody>
      </p:sp>
      <p:sp>
        <p:nvSpPr>
          <p:cNvPr id="130" name="矩形 129"/>
          <p:cNvSpPr>
            <a:spLocks noChangeArrowheads="1"/>
          </p:cNvSpPr>
          <p:nvPr/>
        </p:nvSpPr>
        <p:spPr bwMode="auto">
          <a:xfrm>
            <a:off x="1060092" y="4192008"/>
            <a:ext cx="3282056" cy="5778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p>
            <a:pPr>
              <a:lnSpc>
                <a:spcPct val="114000"/>
              </a:lnSpc>
            </a:pPr>
            <a:r>
              <a:rPr altLang="en-US" lang="zh-CN" sz="1400">
                <a:solidFill>
                  <a:schemeClr val="tx1">
                    <a:lumMod val="65000"/>
                    <a:lumOff val="35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在此录入上述图表的描述说明，在此录入上述图表的描述说明。</a:t>
            </a:r>
          </a:p>
        </p:txBody>
      </p:sp>
      <p:sp>
        <p:nvSpPr>
          <p:cNvPr id="131" name="TextBox 107"/>
          <p:cNvSpPr txBox="1"/>
          <p:nvPr/>
        </p:nvSpPr>
        <p:spPr>
          <a:xfrm>
            <a:off x="985386" y="5405046"/>
            <a:ext cx="10221231"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gn="ctr">
              <a:lnSpc>
                <a:spcPct val="130000"/>
              </a:lnSpc>
              <a:spcBef>
                <a:spcPct val="0"/>
              </a:spcBef>
              <a:buFont typeface="Arial"/>
              <a:buNone/>
              <a:defRPr sz="1400">
                <a:solidFill>
                  <a:schemeClr val="tx1">
                    <a:lumMod val="65000"/>
                    <a:lumOff val="3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nSpc>
                <a:spcPct val="120000"/>
              </a:lnSpc>
            </a:pPr>
            <a:r>
              <a:rPr altLang="en-US" lang="zh-CN">
                <a:sym charset="-122" panose="020b0503020204020204" pitchFamily="34" typeface="微软雅黑"/>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17594218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12">
                                  <p:stCondLst>
                                    <p:cond delay="0"/>
                                  </p:stCondLst>
                                  <p:childTnLst>
                                    <p:set>
                                      <p:cBhvr>
                                        <p:cTn dur="1" fill="hold" id="6">
                                          <p:stCondLst>
                                            <p:cond delay="0"/>
                                          </p:stCondLst>
                                        </p:cTn>
                                        <p:tgtEl>
                                          <p:spTgt spid="56"/>
                                        </p:tgtEl>
                                        <p:attrNameLst>
                                          <p:attrName>style.visibility</p:attrName>
                                        </p:attrNameLst>
                                      </p:cBhvr>
                                      <p:to>
                                        <p:strVal val="visible"/>
                                      </p:to>
                                    </p:set>
                                    <p:animEffect filter="strips(downLeft)" transition="in">
                                      <p:cBhvr>
                                        <p:cTn dur="500" id="7"/>
                                        <p:tgtEl>
                                          <p:spTgt spid="56"/>
                                        </p:tgtEl>
                                      </p:cBhvr>
                                    </p:animEffect>
                                  </p:childTnLst>
                                </p:cTn>
                              </p:par>
                            </p:childTnLst>
                          </p:cTn>
                        </p:par>
                        <p:par>
                          <p:cTn fill="hold" id="8" nodeType="afterGroup">
                            <p:stCondLst>
                              <p:cond delay="500"/>
                            </p:stCondLst>
                            <p:childTnLst>
                              <p:par>
                                <p:cTn fill="hold" grpId="0" id="9" nodeType="afterEffect" presetClass="entr" presetID="23" presetSubtype="16">
                                  <p:stCondLst>
                                    <p:cond delay="0"/>
                                  </p:stCondLst>
                                  <p:childTnLst>
                                    <p:set>
                                      <p:cBhvr>
                                        <p:cTn dur="1" fill="hold" id="10">
                                          <p:stCondLst>
                                            <p:cond delay="0"/>
                                          </p:stCondLst>
                                        </p:cTn>
                                        <p:tgtEl>
                                          <p:spTgt spid="119"/>
                                        </p:tgtEl>
                                        <p:attrNameLst>
                                          <p:attrName>style.visibility</p:attrName>
                                        </p:attrNameLst>
                                      </p:cBhvr>
                                      <p:to>
                                        <p:strVal val="visible"/>
                                      </p:to>
                                    </p:set>
                                    <p:anim calcmode="lin" valueType="num">
                                      <p:cBhvr>
                                        <p:cTn dur="250" fill="hold" id="11"/>
                                        <p:tgtEl>
                                          <p:spTgt spid="119"/>
                                        </p:tgtEl>
                                        <p:attrNameLst>
                                          <p:attrName>ppt_w</p:attrName>
                                        </p:attrNameLst>
                                      </p:cBhvr>
                                      <p:tavLst>
                                        <p:tav tm="0">
                                          <p:val>
                                            <p:fltVal val="0"/>
                                          </p:val>
                                        </p:tav>
                                        <p:tav tm="100000">
                                          <p:val>
                                            <p:strVal val="#ppt_w"/>
                                          </p:val>
                                        </p:tav>
                                      </p:tavLst>
                                    </p:anim>
                                    <p:anim calcmode="lin" valueType="num">
                                      <p:cBhvr>
                                        <p:cTn dur="250" fill="hold" id="12"/>
                                        <p:tgtEl>
                                          <p:spTgt spid="119"/>
                                        </p:tgtEl>
                                        <p:attrNameLst>
                                          <p:attrName>ppt_h</p:attrName>
                                        </p:attrNameLst>
                                      </p:cBhvr>
                                      <p:tavLst>
                                        <p:tav tm="0">
                                          <p:val>
                                            <p:fltVal val="0"/>
                                          </p:val>
                                        </p:tav>
                                        <p:tav tm="100000">
                                          <p:val>
                                            <p:strVal val="#ppt_h"/>
                                          </p:val>
                                        </p:tav>
                                      </p:tavLst>
                                    </p:anim>
                                  </p:childTnLst>
                                </p:cTn>
                              </p:par>
                            </p:childTnLst>
                          </p:cTn>
                        </p:par>
                        <p:par>
                          <p:cTn fill="hold" id="13" nodeType="afterGroup">
                            <p:stCondLst>
                              <p:cond delay="750"/>
                            </p:stCondLst>
                            <p:childTnLst>
                              <p:par>
                                <p:cTn accel="50000" decel="50000" fill="hold" grpId="0" id="14" nodeType="afterEffect" presetClass="entr" presetID="2" presetSubtype="2">
                                  <p:stCondLst>
                                    <p:cond delay="0"/>
                                  </p:stCondLst>
                                  <p:childTnLst>
                                    <p:set>
                                      <p:cBhvr>
                                        <p:cTn dur="1" fill="hold" id="15">
                                          <p:stCondLst>
                                            <p:cond delay="0"/>
                                          </p:stCondLst>
                                        </p:cTn>
                                        <p:tgtEl>
                                          <p:spTgt spid="122"/>
                                        </p:tgtEl>
                                        <p:attrNameLst>
                                          <p:attrName>style.visibility</p:attrName>
                                        </p:attrNameLst>
                                      </p:cBhvr>
                                      <p:to>
                                        <p:strVal val="visible"/>
                                      </p:to>
                                    </p:set>
                                    <p:anim calcmode="lin" valueType="num">
                                      <p:cBhvr additive="base">
                                        <p:cTn dur="500" fill="hold" id="16"/>
                                        <p:tgtEl>
                                          <p:spTgt spid="122"/>
                                        </p:tgtEl>
                                        <p:attrNameLst>
                                          <p:attrName>ppt_x</p:attrName>
                                        </p:attrNameLst>
                                      </p:cBhvr>
                                      <p:tavLst>
                                        <p:tav tm="0">
                                          <p:val>
                                            <p:strVal val="1+#ppt_w/2"/>
                                          </p:val>
                                        </p:tav>
                                        <p:tav tm="100000">
                                          <p:val>
                                            <p:strVal val="#ppt_x"/>
                                          </p:val>
                                        </p:tav>
                                      </p:tavLst>
                                    </p:anim>
                                    <p:anim calcmode="lin" valueType="num">
                                      <p:cBhvr additive="base">
                                        <p:cTn dur="500" fill="hold" id="17"/>
                                        <p:tgtEl>
                                          <p:spTgt spid="12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250"/>
                            </p:stCondLst>
                            <p:childTnLst>
                              <p:par>
                                <p:cTn fill="hold" grpId="0" id="19" nodeType="afterEffect" presetClass="entr" presetID="23" presetSubtype="16">
                                  <p:stCondLst>
                                    <p:cond delay="0"/>
                                  </p:stCondLst>
                                  <p:childTnLst>
                                    <p:set>
                                      <p:cBhvr>
                                        <p:cTn dur="1" fill="hold" id="20">
                                          <p:stCondLst>
                                            <p:cond delay="0"/>
                                          </p:stCondLst>
                                        </p:cTn>
                                        <p:tgtEl>
                                          <p:spTgt spid="116"/>
                                        </p:tgtEl>
                                        <p:attrNameLst>
                                          <p:attrName>style.visibility</p:attrName>
                                        </p:attrNameLst>
                                      </p:cBhvr>
                                      <p:to>
                                        <p:strVal val="visible"/>
                                      </p:to>
                                    </p:set>
                                    <p:anim calcmode="lin" valueType="num">
                                      <p:cBhvr>
                                        <p:cTn dur="500" fill="hold" id="21"/>
                                        <p:tgtEl>
                                          <p:spTgt spid="116"/>
                                        </p:tgtEl>
                                        <p:attrNameLst>
                                          <p:attrName>ppt_w</p:attrName>
                                        </p:attrNameLst>
                                      </p:cBhvr>
                                      <p:tavLst>
                                        <p:tav tm="0">
                                          <p:val>
                                            <p:fltVal val="0"/>
                                          </p:val>
                                        </p:tav>
                                        <p:tav tm="100000">
                                          <p:val>
                                            <p:strVal val="#ppt_w"/>
                                          </p:val>
                                        </p:tav>
                                      </p:tavLst>
                                    </p:anim>
                                    <p:anim calcmode="lin" valueType="num">
                                      <p:cBhvr>
                                        <p:cTn dur="500" fill="hold" id="22"/>
                                        <p:tgtEl>
                                          <p:spTgt spid="116"/>
                                        </p:tgtEl>
                                        <p:attrNameLst>
                                          <p:attrName>ppt_h</p:attrName>
                                        </p:attrNameLst>
                                      </p:cBhvr>
                                      <p:tavLst>
                                        <p:tav tm="0">
                                          <p:val>
                                            <p:fltVal val="0"/>
                                          </p:val>
                                        </p:tav>
                                        <p:tav tm="100000">
                                          <p:val>
                                            <p:strVal val="#ppt_h"/>
                                          </p:val>
                                        </p:tav>
                                      </p:tavLst>
                                    </p:anim>
                                  </p:childTnLst>
                                </p:cTn>
                              </p:par>
                            </p:childTnLst>
                          </p:cTn>
                        </p:par>
                        <p:par>
                          <p:cTn fill="hold" id="23" nodeType="afterGroup">
                            <p:stCondLst>
                              <p:cond delay="1750"/>
                            </p:stCondLst>
                            <p:childTnLst>
                              <p:par>
                                <p:cTn fill="hold" id="24" nodeType="afterEffect" presetClass="entr" presetID="18" presetSubtype="9">
                                  <p:stCondLst>
                                    <p:cond delay="0"/>
                                  </p:stCondLst>
                                  <p:childTnLst>
                                    <p:set>
                                      <p:cBhvr>
                                        <p:cTn dur="1" fill="hold" id="25">
                                          <p:stCondLst>
                                            <p:cond delay="0"/>
                                          </p:stCondLst>
                                        </p:cTn>
                                        <p:tgtEl>
                                          <p:spTgt spid="114"/>
                                        </p:tgtEl>
                                        <p:attrNameLst>
                                          <p:attrName>style.visibility</p:attrName>
                                        </p:attrNameLst>
                                      </p:cBhvr>
                                      <p:to>
                                        <p:strVal val="visible"/>
                                      </p:to>
                                    </p:set>
                                    <p:animEffect filter="strips(upLeft)" transition="in">
                                      <p:cBhvr>
                                        <p:cTn dur="500" id="26"/>
                                        <p:tgtEl>
                                          <p:spTgt spid="114"/>
                                        </p:tgtEl>
                                      </p:cBhvr>
                                    </p:animEffect>
                                  </p:childTnLst>
                                </p:cTn>
                              </p:par>
                            </p:childTnLst>
                          </p:cTn>
                        </p:par>
                        <p:par>
                          <p:cTn fill="hold" id="27" nodeType="afterGroup">
                            <p:stCondLst>
                              <p:cond delay="2250"/>
                            </p:stCondLst>
                            <p:childTnLst>
                              <p:par>
                                <p:cTn accel="50000" decel="50000" fill="hold" grpId="0" id="28" nodeType="afterEffect" presetClass="entr" presetID="2" presetSubtype="8">
                                  <p:stCondLst>
                                    <p:cond delay="0"/>
                                  </p:stCondLst>
                                  <p:childTnLst>
                                    <p:set>
                                      <p:cBhvr>
                                        <p:cTn dur="1" fill="hold" id="29">
                                          <p:stCondLst>
                                            <p:cond delay="0"/>
                                          </p:stCondLst>
                                        </p:cTn>
                                        <p:tgtEl>
                                          <p:spTgt spid="125"/>
                                        </p:tgtEl>
                                        <p:attrNameLst>
                                          <p:attrName>style.visibility</p:attrName>
                                        </p:attrNameLst>
                                      </p:cBhvr>
                                      <p:to>
                                        <p:strVal val="visible"/>
                                      </p:to>
                                    </p:set>
                                    <p:anim calcmode="lin" valueType="num">
                                      <p:cBhvr additive="base">
                                        <p:cTn dur="500" fill="hold" id="30"/>
                                        <p:tgtEl>
                                          <p:spTgt spid="125"/>
                                        </p:tgtEl>
                                        <p:attrNameLst>
                                          <p:attrName>ppt_x</p:attrName>
                                        </p:attrNameLst>
                                      </p:cBhvr>
                                      <p:tavLst>
                                        <p:tav tm="0">
                                          <p:val>
                                            <p:strVal val="0-#ppt_w/2"/>
                                          </p:val>
                                        </p:tav>
                                        <p:tav tm="100000">
                                          <p:val>
                                            <p:strVal val="#ppt_x"/>
                                          </p:val>
                                        </p:tav>
                                      </p:tavLst>
                                    </p:anim>
                                    <p:anim calcmode="lin" valueType="num">
                                      <p:cBhvr additive="base">
                                        <p:cTn dur="500" fill="hold" id="31"/>
                                        <p:tgtEl>
                                          <p:spTgt spid="125"/>
                                        </p:tgtEl>
                                        <p:attrNameLst>
                                          <p:attrName>ppt_y</p:attrName>
                                        </p:attrNameLst>
                                      </p:cBhvr>
                                      <p:tavLst>
                                        <p:tav tm="0">
                                          <p:val>
                                            <p:strVal val="#ppt_y"/>
                                          </p:val>
                                        </p:tav>
                                        <p:tav tm="100000">
                                          <p:val>
                                            <p:strVal val="#ppt_y"/>
                                          </p:val>
                                        </p:tav>
                                      </p:tavLst>
                                    </p:anim>
                                  </p:childTnLst>
                                </p:cTn>
                              </p:par>
                              <p:par>
                                <p:cTn accel="50000" decel="50000" fill="hold" grpId="0" id="32" nodeType="withEffect" presetClass="entr" presetID="2" presetSubtype="8">
                                  <p:stCondLst>
                                    <p:cond delay="0"/>
                                  </p:stCondLst>
                                  <p:childTnLst>
                                    <p:set>
                                      <p:cBhvr>
                                        <p:cTn dur="1" fill="hold" id="33">
                                          <p:stCondLst>
                                            <p:cond delay="0"/>
                                          </p:stCondLst>
                                        </p:cTn>
                                        <p:tgtEl>
                                          <p:spTgt spid="126"/>
                                        </p:tgtEl>
                                        <p:attrNameLst>
                                          <p:attrName>style.visibility</p:attrName>
                                        </p:attrNameLst>
                                      </p:cBhvr>
                                      <p:to>
                                        <p:strVal val="visible"/>
                                      </p:to>
                                    </p:set>
                                    <p:anim calcmode="lin" valueType="num">
                                      <p:cBhvr additive="base">
                                        <p:cTn dur="500" fill="hold" id="34"/>
                                        <p:tgtEl>
                                          <p:spTgt spid="126"/>
                                        </p:tgtEl>
                                        <p:attrNameLst>
                                          <p:attrName>ppt_x</p:attrName>
                                        </p:attrNameLst>
                                      </p:cBhvr>
                                      <p:tavLst>
                                        <p:tav tm="0">
                                          <p:val>
                                            <p:strVal val="0-#ppt_w/2"/>
                                          </p:val>
                                        </p:tav>
                                        <p:tav tm="100000">
                                          <p:val>
                                            <p:strVal val="#ppt_x"/>
                                          </p:val>
                                        </p:tav>
                                      </p:tavLst>
                                    </p:anim>
                                    <p:anim calcmode="lin" valueType="num">
                                      <p:cBhvr additive="base">
                                        <p:cTn dur="500" fill="hold" id="35"/>
                                        <p:tgtEl>
                                          <p:spTgt spid="126"/>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750"/>
                            </p:stCondLst>
                            <p:childTnLst>
                              <p:par>
                                <p:cTn fill="hold" id="37" nodeType="afterEffect" presetClass="entr" presetID="18" presetSubtype="12">
                                  <p:stCondLst>
                                    <p:cond delay="0"/>
                                  </p:stCondLst>
                                  <p:childTnLst>
                                    <p:set>
                                      <p:cBhvr>
                                        <p:cTn dur="1" fill="hold" id="38">
                                          <p:stCondLst>
                                            <p:cond delay="0"/>
                                          </p:stCondLst>
                                        </p:cTn>
                                        <p:tgtEl>
                                          <p:spTgt spid="52"/>
                                        </p:tgtEl>
                                        <p:attrNameLst>
                                          <p:attrName>style.visibility</p:attrName>
                                        </p:attrNameLst>
                                      </p:cBhvr>
                                      <p:to>
                                        <p:strVal val="visible"/>
                                      </p:to>
                                    </p:set>
                                    <p:animEffect filter="strips(downLeft)" transition="in">
                                      <p:cBhvr>
                                        <p:cTn dur="500" id="39"/>
                                        <p:tgtEl>
                                          <p:spTgt spid="52"/>
                                        </p:tgtEl>
                                      </p:cBhvr>
                                    </p:animEffect>
                                  </p:childTnLst>
                                </p:cTn>
                              </p:par>
                            </p:childTnLst>
                          </p:cTn>
                        </p:par>
                        <p:par>
                          <p:cTn fill="hold" id="40" nodeType="afterGroup">
                            <p:stCondLst>
                              <p:cond delay="3250"/>
                            </p:stCondLst>
                            <p:childTnLst>
                              <p:par>
                                <p:cTn fill="hold" grpId="0" id="41" nodeType="afterEffect" presetClass="entr" presetID="23" presetSubtype="16">
                                  <p:stCondLst>
                                    <p:cond delay="0"/>
                                  </p:stCondLst>
                                  <p:childTnLst>
                                    <p:set>
                                      <p:cBhvr>
                                        <p:cTn dur="1" fill="hold" id="42">
                                          <p:stCondLst>
                                            <p:cond delay="0"/>
                                          </p:stCondLst>
                                        </p:cTn>
                                        <p:tgtEl>
                                          <p:spTgt spid="120"/>
                                        </p:tgtEl>
                                        <p:attrNameLst>
                                          <p:attrName>style.visibility</p:attrName>
                                        </p:attrNameLst>
                                      </p:cBhvr>
                                      <p:to>
                                        <p:strVal val="visible"/>
                                      </p:to>
                                    </p:set>
                                    <p:anim calcmode="lin" valueType="num">
                                      <p:cBhvr>
                                        <p:cTn dur="250" fill="hold" id="43"/>
                                        <p:tgtEl>
                                          <p:spTgt spid="120"/>
                                        </p:tgtEl>
                                        <p:attrNameLst>
                                          <p:attrName>ppt_w</p:attrName>
                                        </p:attrNameLst>
                                      </p:cBhvr>
                                      <p:tavLst>
                                        <p:tav tm="0">
                                          <p:val>
                                            <p:fltVal val="0"/>
                                          </p:val>
                                        </p:tav>
                                        <p:tav tm="100000">
                                          <p:val>
                                            <p:strVal val="#ppt_w"/>
                                          </p:val>
                                        </p:tav>
                                      </p:tavLst>
                                    </p:anim>
                                    <p:anim calcmode="lin" valueType="num">
                                      <p:cBhvr>
                                        <p:cTn dur="250" fill="hold" id="44"/>
                                        <p:tgtEl>
                                          <p:spTgt spid="120"/>
                                        </p:tgtEl>
                                        <p:attrNameLst>
                                          <p:attrName>ppt_h</p:attrName>
                                        </p:attrNameLst>
                                      </p:cBhvr>
                                      <p:tavLst>
                                        <p:tav tm="0">
                                          <p:val>
                                            <p:fltVal val="0"/>
                                          </p:val>
                                        </p:tav>
                                        <p:tav tm="100000">
                                          <p:val>
                                            <p:strVal val="#ppt_h"/>
                                          </p:val>
                                        </p:tav>
                                      </p:tavLst>
                                    </p:anim>
                                  </p:childTnLst>
                                </p:cTn>
                              </p:par>
                            </p:childTnLst>
                          </p:cTn>
                        </p:par>
                        <p:par>
                          <p:cTn fill="hold" id="45" nodeType="afterGroup">
                            <p:stCondLst>
                              <p:cond delay="3500"/>
                            </p:stCondLst>
                            <p:childTnLst>
                              <p:par>
                                <p:cTn accel="50000" decel="50000" fill="hold" grpId="0" id="46" nodeType="afterEffect" presetClass="entr" presetID="2" presetSubtype="2">
                                  <p:stCondLst>
                                    <p:cond delay="0"/>
                                  </p:stCondLst>
                                  <p:childTnLst>
                                    <p:set>
                                      <p:cBhvr>
                                        <p:cTn dur="1" fill="hold" id="47">
                                          <p:stCondLst>
                                            <p:cond delay="0"/>
                                          </p:stCondLst>
                                        </p:cTn>
                                        <p:tgtEl>
                                          <p:spTgt spid="123"/>
                                        </p:tgtEl>
                                        <p:attrNameLst>
                                          <p:attrName>style.visibility</p:attrName>
                                        </p:attrNameLst>
                                      </p:cBhvr>
                                      <p:to>
                                        <p:strVal val="visible"/>
                                      </p:to>
                                    </p:set>
                                    <p:anim calcmode="lin" valueType="num">
                                      <p:cBhvr additive="base">
                                        <p:cTn dur="500" fill="hold" id="48"/>
                                        <p:tgtEl>
                                          <p:spTgt spid="123"/>
                                        </p:tgtEl>
                                        <p:attrNameLst>
                                          <p:attrName>ppt_x</p:attrName>
                                        </p:attrNameLst>
                                      </p:cBhvr>
                                      <p:tavLst>
                                        <p:tav tm="0">
                                          <p:val>
                                            <p:strVal val="1+#ppt_w/2"/>
                                          </p:val>
                                        </p:tav>
                                        <p:tav tm="100000">
                                          <p:val>
                                            <p:strVal val="#ppt_x"/>
                                          </p:val>
                                        </p:tav>
                                      </p:tavLst>
                                    </p:anim>
                                    <p:anim calcmode="lin" valueType="num">
                                      <p:cBhvr additive="base">
                                        <p:cTn dur="500" fill="hold" id="49"/>
                                        <p:tgtEl>
                                          <p:spTgt spid="123"/>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4000"/>
                            </p:stCondLst>
                            <p:childTnLst>
                              <p:par>
                                <p:cTn fill="hold" grpId="0" id="51" nodeType="afterEffect" presetClass="entr" presetID="23" presetSubtype="16">
                                  <p:stCondLst>
                                    <p:cond delay="0"/>
                                  </p:stCondLst>
                                  <p:childTnLst>
                                    <p:set>
                                      <p:cBhvr>
                                        <p:cTn dur="1" fill="hold" id="52">
                                          <p:stCondLst>
                                            <p:cond delay="0"/>
                                          </p:stCondLst>
                                        </p:cTn>
                                        <p:tgtEl>
                                          <p:spTgt spid="117"/>
                                        </p:tgtEl>
                                        <p:attrNameLst>
                                          <p:attrName>style.visibility</p:attrName>
                                        </p:attrNameLst>
                                      </p:cBhvr>
                                      <p:to>
                                        <p:strVal val="visible"/>
                                      </p:to>
                                    </p:set>
                                    <p:anim calcmode="lin" valueType="num">
                                      <p:cBhvr>
                                        <p:cTn dur="500" fill="hold" id="53"/>
                                        <p:tgtEl>
                                          <p:spTgt spid="117"/>
                                        </p:tgtEl>
                                        <p:attrNameLst>
                                          <p:attrName>ppt_w</p:attrName>
                                        </p:attrNameLst>
                                      </p:cBhvr>
                                      <p:tavLst>
                                        <p:tav tm="0">
                                          <p:val>
                                            <p:fltVal val="0"/>
                                          </p:val>
                                        </p:tav>
                                        <p:tav tm="100000">
                                          <p:val>
                                            <p:strVal val="#ppt_w"/>
                                          </p:val>
                                        </p:tav>
                                      </p:tavLst>
                                    </p:anim>
                                    <p:anim calcmode="lin" valueType="num">
                                      <p:cBhvr>
                                        <p:cTn dur="500" fill="hold" id="54"/>
                                        <p:tgtEl>
                                          <p:spTgt spid="117"/>
                                        </p:tgtEl>
                                        <p:attrNameLst>
                                          <p:attrName>ppt_h</p:attrName>
                                        </p:attrNameLst>
                                      </p:cBhvr>
                                      <p:tavLst>
                                        <p:tav tm="0">
                                          <p:val>
                                            <p:fltVal val="0"/>
                                          </p:val>
                                        </p:tav>
                                        <p:tav tm="100000">
                                          <p:val>
                                            <p:strVal val="#ppt_h"/>
                                          </p:val>
                                        </p:tav>
                                      </p:tavLst>
                                    </p:anim>
                                  </p:childTnLst>
                                </p:cTn>
                              </p:par>
                            </p:childTnLst>
                          </p:cTn>
                        </p:par>
                        <p:par>
                          <p:cTn fill="hold" id="55" nodeType="afterGroup">
                            <p:stCondLst>
                              <p:cond delay="4500"/>
                            </p:stCondLst>
                            <p:childTnLst>
                              <p:par>
                                <p:cTn fill="hold" id="56" nodeType="afterEffect" presetClass="entr" presetID="18" presetSubtype="12">
                                  <p:stCondLst>
                                    <p:cond delay="0"/>
                                  </p:stCondLst>
                                  <p:childTnLst>
                                    <p:set>
                                      <p:cBhvr>
                                        <p:cTn dur="1" fill="hold" id="57">
                                          <p:stCondLst>
                                            <p:cond delay="0"/>
                                          </p:stCondLst>
                                        </p:cTn>
                                        <p:tgtEl>
                                          <p:spTgt spid="60"/>
                                        </p:tgtEl>
                                        <p:attrNameLst>
                                          <p:attrName>style.visibility</p:attrName>
                                        </p:attrNameLst>
                                      </p:cBhvr>
                                      <p:to>
                                        <p:strVal val="visible"/>
                                      </p:to>
                                    </p:set>
                                    <p:animEffect filter="strips(downLeft)" transition="in">
                                      <p:cBhvr>
                                        <p:cTn dur="300" id="58"/>
                                        <p:tgtEl>
                                          <p:spTgt spid="60"/>
                                        </p:tgtEl>
                                      </p:cBhvr>
                                    </p:animEffect>
                                  </p:childTnLst>
                                </p:cTn>
                              </p:par>
                            </p:childTnLst>
                          </p:cTn>
                        </p:par>
                        <p:par>
                          <p:cTn fill="hold" id="59" nodeType="afterGroup">
                            <p:stCondLst>
                              <p:cond delay="4800"/>
                            </p:stCondLst>
                            <p:childTnLst>
                              <p:par>
                                <p:cTn accel="50000" decel="50000" fill="hold" grpId="0" id="60" nodeType="afterEffect" presetClass="entr" presetID="2" presetSubtype="8">
                                  <p:stCondLst>
                                    <p:cond delay="0"/>
                                  </p:stCondLst>
                                  <p:childTnLst>
                                    <p:set>
                                      <p:cBhvr>
                                        <p:cTn dur="1" fill="hold" id="61">
                                          <p:stCondLst>
                                            <p:cond delay="0"/>
                                          </p:stCondLst>
                                        </p:cTn>
                                        <p:tgtEl>
                                          <p:spTgt spid="127"/>
                                        </p:tgtEl>
                                        <p:attrNameLst>
                                          <p:attrName>style.visibility</p:attrName>
                                        </p:attrNameLst>
                                      </p:cBhvr>
                                      <p:to>
                                        <p:strVal val="visible"/>
                                      </p:to>
                                    </p:set>
                                    <p:anim calcmode="lin" valueType="num">
                                      <p:cBhvr additive="base">
                                        <p:cTn dur="500" fill="hold" id="62"/>
                                        <p:tgtEl>
                                          <p:spTgt spid="127"/>
                                        </p:tgtEl>
                                        <p:attrNameLst>
                                          <p:attrName>ppt_x</p:attrName>
                                        </p:attrNameLst>
                                      </p:cBhvr>
                                      <p:tavLst>
                                        <p:tav tm="0">
                                          <p:val>
                                            <p:strVal val="0-#ppt_w/2"/>
                                          </p:val>
                                        </p:tav>
                                        <p:tav tm="100000">
                                          <p:val>
                                            <p:strVal val="#ppt_x"/>
                                          </p:val>
                                        </p:tav>
                                      </p:tavLst>
                                    </p:anim>
                                    <p:anim calcmode="lin" valueType="num">
                                      <p:cBhvr additive="base">
                                        <p:cTn dur="500" fill="hold" id="63"/>
                                        <p:tgtEl>
                                          <p:spTgt spid="127"/>
                                        </p:tgtEl>
                                        <p:attrNameLst>
                                          <p:attrName>ppt_y</p:attrName>
                                        </p:attrNameLst>
                                      </p:cBhvr>
                                      <p:tavLst>
                                        <p:tav tm="0">
                                          <p:val>
                                            <p:strVal val="#ppt_y"/>
                                          </p:val>
                                        </p:tav>
                                        <p:tav tm="100000">
                                          <p:val>
                                            <p:strVal val="#ppt_y"/>
                                          </p:val>
                                        </p:tav>
                                      </p:tavLst>
                                    </p:anim>
                                  </p:childTnLst>
                                </p:cTn>
                              </p:par>
                              <p:par>
                                <p:cTn accel="50000" decel="50000" fill="hold" grpId="0" id="64" nodeType="withEffect" presetClass="entr" presetID="2" presetSubtype="8">
                                  <p:stCondLst>
                                    <p:cond delay="0"/>
                                  </p:stCondLst>
                                  <p:childTnLst>
                                    <p:set>
                                      <p:cBhvr>
                                        <p:cTn dur="1" fill="hold" id="65">
                                          <p:stCondLst>
                                            <p:cond delay="0"/>
                                          </p:stCondLst>
                                        </p:cTn>
                                        <p:tgtEl>
                                          <p:spTgt spid="128"/>
                                        </p:tgtEl>
                                        <p:attrNameLst>
                                          <p:attrName>style.visibility</p:attrName>
                                        </p:attrNameLst>
                                      </p:cBhvr>
                                      <p:to>
                                        <p:strVal val="visible"/>
                                      </p:to>
                                    </p:set>
                                    <p:anim calcmode="lin" valueType="num">
                                      <p:cBhvr additive="base">
                                        <p:cTn dur="500" fill="hold" id="66"/>
                                        <p:tgtEl>
                                          <p:spTgt spid="128"/>
                                        </p:tgtEl>
                                        <p:attrNameLst>
                                          <p:attrName>ppt_x</p:attrName>
                                        </p:attrNameLst>
                                      </p:cBhvr>
                                      <p:tavLst>
                                        <p:tav tm="0">
                                          <p:val>
                                            <p:strVal val="0-#ppt_w/2"/>
                                          </p:val>
                                        </p:tav>
                                        <p:tav tm="100000">
                                          <p:val>
                                            <p:strVal val="#ppt_x"/>
                                          </p:val>
                                        </p:tav>
                                      </p:tavLst>
                                    </p:anim>
                                    <p:anim calcmode="lin" valueType="num">
                                      <p:cBhvr additive="base">
                                        <p:cTn dur="500" fill="hold" id="67"/>
                                        <p:tgtEl>
                                          <p:spTgt spid="128"/>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5300"/>
                            </p:stCondLst>
                            <p:childTnLst>
                              <p:par>
                                <p:cTn fill="hold" id="69" nodeType="afterEffect" presetClass="entr" presetID="18" presetSubtype="12">
                                  <p:stCondLst>
                                    <p:cond delay="0"/>
                                  </p:stCondLst>
                                  <p:childTnLst>
                                    <p:set>
                                      <p:cBhvr>
                                        <p:cTn dur="1" fill="hold" id="70">
                                          <p:stCondLst>
                                            <p:cond delay="0"/>
                                          </p:stCondLst>
                                        </p:cTn>
                                        <p:tgtEl>
                                          <p:spTgt spid="43"/>
                                        </p:tgtEl>
                                        <p:attrNameLst>
                                          <p:attrName>style.visibility</p:attrName>
                                        </p:attrNameLst>
                                      </p:cBhvr>
                                      <p:to>
                                        <p:strVal val="visible"/>
                                      </p:to>
                                    </p:set>
                                    <p:animEffect filter="strips(downLeft)" transition="in">
                                      <p:cBhvr>
                                        <p:cTn dur="500" id="71"/>
                                        <p:tgtEl>
                                          <p:spTgt spid="43"/>
                                        </p:tgtEl>
                                      </p:cBhvr>
                                    </p:animEffect>
                                  </p:childTnLst>
                                </p:cTn>
                              </p:par>
                            </p:childTnLst>
                          </p:cTn>
                        </p:par>
                        <p:par>
                          <p:cTn fill="hold" id="72" nodeType="afterGroup">
                            <p:stCondLst>
                              <p:cond delay="5800"/>
                            </p:stCondLst>
                            <p:childTnLst>
                              <p:par>
                                <p:cTn fill="hold" grpId="0" id="73" nodeType="afterEffect" presetClass="entr" presetID="23" presetSubtype="16">
                                  <p:stCondLst>
                                    <p:cond delay="0"/>
                                  </p:stCondLst>
                                  <p:childTnLst>
                                    <p:set>
                                      <p:cBhvr>
                                        <p:cTn dur="1" fill="hold" id="74">
                                          <p:stCondLst>
                                            <p:cond delay="0"/>
                                          </p:stCondLst>
                                        </p:cTn>
                                        <p:tgtEl>
                                          <p:spTgt spid="121"/>
                                        </p:tgtEl>
                                        <p:attrNameLst>
                                          <p:attrName>style.visibility</p:attrName>
                                        </p:attrNameLst>
                                      </p:cBhvr>
                                      <p:to>
                                        <p:strVal val="visible"/>
                                      </p:to>
                                    </p:set>
                                    <p:anim calcmode="lin" valueType="num">
                                      <p:cBhvr>
                                        <p:cTn dur="250" fill="hold" id="75"/>
                                        <p:tgtEl>
                                          <p:spTgt spid="121"/>
                                        </p:tgtEl>
                                        <p:attrNameLst>
                                          <p:attrName>ppt_w</p:attrName>
                                        </p:attrNameLst>
                                      </p:cBhvr>
                                      <p:tavLst>
                                        <p:tav tm="0">
                                          <p:val>
                                            <p:fltVal val="0"/>
                                          </p:val>
                                        </p:tav>
                                        <p:tav tm="100000">
                                          <p:val>
                                            <p:strVal val="#ppt_w"/>
                                          </p:val>
                                        </p:tav>
                                      </p:tavLst>
                                    </p:anim>
                                    <p:anim calcmode="lin" valueType="num">
                                      <p:cBhvr>
                                        <p:cTn dur="250" fill="hold" id="76"/>
                                        <p:tgtEl>
                                          <p:spTgt spid="121"/>
                                        </p:tgtEl>
                                        <p:attrNameLst>
                                          <p:attrName>ppt_h</p:attrName>
                                        </p:attrNameLst>
                                      </p:cBhvr>
                                      <p:tavLst>
                                        <p:tav tm="0">
                                          <p:val>
                                            <p:fltVal val="0"/>
                                          </p:val>
                                        </p:tav>
                                        <p:tav tm="100000">
                                          <p:val>
                                            <p:strVal val="#ppt_h"/>
                                          </p:val>
                                        </p:tav>
                                      </p:tavLst>
                                    </p:anim>
                                  </p:childTnLst>
                                </p:cTn>
                              </p:par>
                            </p:childTnLst>
                          </p:cTn>
                        </p:par>
                        <p:par>
                          <p:cTn fill="hold" id="77" nodeType="afterGroup">
                            <p:stCondLst>
                              <p:cond delay="6050"/>
                            </p:stCondLst>
                            <p:childTnLst>
                              <p:par>
                                <p:cTn accel="50000" decel="50000" fill="hold" grpId="0" id="78" nodeType="afterEffect" presetClass="entr" presetID="2" presetSubtype="2">
                                  <p:stCondLst>
                                    <p:cond delay="0"/>
                                  </p:stCondLst>
                                  <p:childTnLst>
                                    <p:set>
                                      <p:cBhvr>
                                        <p:cTn dur="1" fill="hold" id="79">
                                          <p:stCondLst>
                                            <p:cond delay="0"/>
                                          </p:stCondLst>
                                        </p:cTn>
                                        <p:tgtEl>
                                          <p:spTgt spid="124"/>
                                        </p:tgtEl>
                                        <p:attrNameLst>
                                          <p:attrName>style.visibility</p:attrName>
                                        </p:attrNameLst>
                                      </p:cBhvr>
                                      <p:to>
                                        <p:strVal val="visible"/>
                                      </p:to>
                                    </p:set>
                                    <p:anim calcmode="lin" valueType="num">
                                      <p:cBhvr additive="base">
                                        <p:cTn dur="500" fill="hold" id="80"/>
                                        <p:tgtEl>
                                          <p:spTgt spid="124"/>
                                        </p:tgtEl>
                                        <p:attrNameLst>
                                          <p:attrName>ppt_x</p:attrName>
                                        </p:attrNameLst>
                                      </p:cBhvr>
                                      <p:tavLst>
                                        <p:tav tm="0">
                                          <p:val>
                                            <p:strVal val="1+#ppt_w/2"/>
                                          </p:val>
                                        </p:tav>
                                        <p:tav tm="100000">
                                          <p:val>
                                            <p:strVal val="#ppt_x"/>
                                          </p:val>
                                        </p:tav>
                                      </p:tavLst>
                                    </p:anim>
                                    <p:anim calcmode="lin" valueType="num">
                                      <p:cBhvr additive="base">
                                        <p:cTn dur="500" fill="hold" id="81"/>
                                        <p:tgtEl>
                                          <p:spTgt spid="124"/>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6550"/>
                            </p:stCondLst>
                            <p:childTnLst>
                              <p:par>
                                <p:cTn fill="hold" grpId="0" id="83" nodeType="afterEffect" presetClass="entr" presetID="23" presetSubtype="16">
                                  <p:stCondLst>
                                    <p:cond delay="0"/>
                                  </p:stCondLst>
                                  <p:childTnLst>
                                    <p:set>
                                      <p:cBhvr>
                                        <p:cTn dur="1" fill="hold" id="84">
                                          <p:stCondLst>
                                            <p:cond delay="0"/>
                                          </p:stCondLst>
                                        </p:cTn>
                                        <p:tgtEl>
                                          <p:spTgt spid="118"/>
                                        </p:tgtEl>
                                        <p:attrNameLst>
                                          <p:attrName>style.visibility</p:attrName>
                                        </p:attrNameLst>
                                      </p:cBhvr>
                                      <p:to>
                                        <p:strVal val="visible"/>
                                      </p:to>
                                    </p:set>
                                    <p:anim calcmode="lin" valueType="num">
                                      <p:cBhvr>
                                        <p:cTn dur="500" fill="hold" id="85"/>
                                        <p:tgtEl>
                                          <p:spTgt spid="118"/>
                                        </p:tgtEl>
                                        <p:attrNameLst>
                                          <p:attrName>ppt_w</p:attrName>
                                        </p:attrNameLst>
                                      </p:cBhvr>
                                      <p:tavLst>
                                        <p:tav tm="0">
                                          <p:val>
                                            <p:fltVal val="0"/>
                                          </p:val>
                                        </p:tav>
                                        <p:tav tm="100000">
                                          <p:val>
                                            <p:strVal val="#ppt_w"/>
                                          </p:val>
                                        </p:tav>
                                      </p:tavLst>
                                    </p:anim>
                                    <p:anim calcmode="lin" valueType="num">
                                      <p:cBhvr>
                                        <p:cTn dur="500" fill="hold" id="86"/>
                                        <p:tgtEl>
                                          <p:spTgt spid="118"/>
                                        </p:tgtEl>
                                        <p:attrNameLst>
                                          <p:attrName>ppt_h</p:attrName>
                                        </p:attrNameLst>
                                      </p:cBhvr>
                                      <p:tavLst>
                                        <p:tav tm="0">
                                          <p:val>
                                            <p:fltVal val="0"/>
                                          </p:val>
                                        </p:tav>
                                        <p:tav tm="100000">
                                          <p:val>
                                            <p:strVal val="#ppt_h"/>
                                          </p:val>
                                        </p:tav>
                                      </p:tavLst>
                                    </p:anim>
                                  </p:childTnLst>
                                </p:cTn>
                              </p:par>
                            </p:childTnLst>
                          </p:cTn>
                        </p:par>
                        <p:par>
                          <p:cTn fill="hold" id="87" nodeType="afterGroup">
                            <p:stCondLst>
                              <p:cond delay="7050"/>
                            </p:stCondLst>
                            <p:childTnLst>
                              <p:par>
                                <p:cTn fill="hold" id="88" nodeType="afterEffect" presetClass="entr" presetID="18" presetSubtype="12">
                                  <p:stCondLst>
                                    <p:cond delay="0"/>
                                  </p:stCondLst>
                                  <p:childTnLst>
                                    <p:set>
                                      <p:cBhvr>
                                        <p:cTn dur="1" fill="hold" id="89">
                                          <p:stCondLst>
                                            <p:cond delay="0"/>
                                          </p:stCondLst>
                                        </p:cTn>
                                        <p:tgtEl>
                                          <p:spTgt spid="115"/>
                                        </p:tgtEl>
                                        <p:attrNameLst>
                                          <p:attrName>style.visibility</p:attrName>
                                        </p:attrNameLst>
                                      </p:cBhvr>
                                      <p:to>
                                        <p:strVal val="visible"/>
                                      </p:to>
                                    </p:set>
                                    <p:animEffect filter="strips(downLeft)" transition="in">
                                      <p:cBhvr>
                                        <p:cTn dur="500" id="90"/>
                                        <p:tgtEl>
                                          <p:spTgt spid="115"/>
                                        </p:tgtEl>
                                      </p:cBhvr>
                                    </p:animEffect>
                                  </p:childTnLst>
                                </p:cTn>
                              </p:par>
                            </p:childTnLst>
                          </p:cTn>
                        </p:par>
                        <p:par>
                          <p:cTn fill="hold" id="91" nodeType="afterGroup">
                            <p:stCondLst>
                              <p:cond delay="7550"/>
                            </p:stCondLst>
                            <p:childTnLst>
                              <p:par>
                                <p:cTn accel="50000" decel="50000" fill="hold" grpId="0" id="92" nodeType="afterEffect" presetClass="entr" presetID="2" presetSubtype="8">
                                  <p:stCondLst>
                                    <p:cond delay="0"/>
                                  </p:stCondLst>
                                  <p:childTnLst>
                                    <p:set>
                                      <p:cBhvr>
                                        <p:cTn dur="1" fill="hold" id="93">
                                          <p:stCondLst>
                                            <p:cond delay="0"/>
                                          </p:stCondLst>
                                        </p:cTn>
                                        <p:tgtEl>
                                          <p:spTgt spid="129"/>
                                        </p:tgtEl>
                                        <p:attrNameLst>
                                          <p:attrName>style.visibility</p:attrName>
                                        </p:attrNameLst>
                                      </p:cBhvr>
                                      <p:to>
                                        <p:strVal val="visible"/>
                                      </p:to>
                                    </p:set>
                                    <p:anim calcmode="lin" valueType="num">
                                      <p:cBhvr additive="base">
                                        <p:cTn dur="500" fill="hold" id="94"/>
                                        <p:tgtEl>
                                          <p:spTgt spid="129"/>
                                        </p:tgtEl>
                                        <p:attrNameLst>
                                          <p:attrName>ppt_x</p:attrName>
                                        </p:attrNameLst>
                                      </p:cBhvr>
                                      <p:tavLst>
                                        <p:tav tm="0">
                                          <p:val>
                                            <p:strVal val="0-#ppt_w/2"/>
                                          </p:val>
                                        </p:tav>
                                        <p:tav tm="100000">
                                          <p:val>
                                            <p:strVal val="#ppt_x"/>
                                          </p:val>
                                        </p:tav>
                                      </p:tavLst>
                                    </p:anim>
                                    <p:anim calcmode="lin" valueType="num">
                                      <p:cBhvr additive="base">
                                        <p:cTn dur="500" fill="hold" id="95"/>
                                        <p:tgtEl>
                                          <p:spTgt spid="129"/>
                                        </p:tgtEl>
                                        <p:attrNameLst>
                                          <p:attrName>ppt_y</p:attrName>
                                        </p:attrNameLst>
                                      </p:cBhvr>
                                      <p:tavLst>
                                        <p:tav tm="0">
                                          <p:val>
                                            <p:strVal val="#ppt_y"/>
                                          </p:val>
                                        </p:tav>
                                        <p:tav tm="100000">
                                          <p:val>
                                            <p:strVal val="#ppt_y"/>
                                          </p:val>
                                        </p:tav>
                                      </p:tavLst>
                                    </p:anim>
                                  </p:childTnLst>
                                </p:cTn>
                              </p:par>
                              <p:par>
                                <p:cTn accel="50000" decel="50000" fill="hold" grpId="0" id="96" nodeType="withEffect" presetClass="entr" presetID="2" presetSubtype="8">
                                  <p:stCondLst>
                                    <p:cond delay="0"/>
                                  </p:stCondLst>
                                  <p:childTnLst>
                                    <p:set>
                                      <p:cBhvr>
                                        <p:cTn dur="1" fill="hold" id="97">
                                          <p:stCondLst>
                                            <p:cond delay="0"/>
                                          </p:stCondLst>
                                        </p:cTn>
                                        <p:tgtEl>
                                          <p:spTgt spid="130"/>
                                        </p:tgtEl>
                                        <p:attrNameLst>
                                          <p:attrName>style.visibility</p:attrName>
                                        </p:attrNameLst>
                                      </p:cBhvr>
                                      <p:to>
                                        <p:strVal val="visible"/>
                                      </p:to>
                                    </p:set>
                                    <p:anim calcmode="lin" valueType="num">
                                      <p:cBhvr additive="base">
                                        <p:cTn dur="500" fill="hold" id="98"/>
                                        <p:tgtEl>
                                          <p:spTgt spid="130"/>
                                        </p:tgtEl>
                                        <p:attrNameLst>
                                          <p:attrName>ppt_x</p:attrName>
                                        </p:attrNameLst>
                                      </p:cBhvr>
                                      <p:tavLst>
                                        <p:tav tm="0">
                                          <p:val>
                                            <p:strVal val="0-#ppt_w/2"/>
                                          </p:val>
                                        </p:tav>
                                        <p:tav tm="100000">
                                          <p:val>
                                            <p:strVal val="#ppt_x"/>
                                          </p:val>
                                        </p:tav>
                                      </p:tavLst>
                                    </p:anim>
                                    <p:anim calcmode="lin" valueType="num">
                                      <p:cBhvr additive="base">
                                        <p:cTn dur="500" fill="hold" id="99"/>
                                        <p:tgtEl>
                                          <p:spTgt spid="130"/>
                                        </p:tgtEl>
                                        <p:attrNameLst>
                                          <p:attrName>ppt_y</p:attrName>
                                        </p:attrNameLst>
                                      </p:cBhvr>
                                      <p:tavLst>
                                        <p:tav tm="0">
                                          <p:val>
                                            <p:strVal val="#ppt_y"/>
                                          </p:val>
                                        </p:tav>
                                        <p:tav tm="100000">
                                          <p:val>
                                            <p:strVal val="#ppt_y"/>
                                          </p:val>
                                        </p:tav>
                                      </p:tavLst>
                                    </p:anim>
                                  </p:childTnLst>
                                </p:cTn>
                              </p:par>
                            </p:childTnLst>
                          </p:cTn>
                        </p:par>
                        <p:par>
                          <p:cTn fill="hold" id="100" nodeType="afterGroup">
                            <p:stCondLst>
                              <p:cond delay="8050"/>
                            </p:stCondLst>
                            <p:childTnLst>
                              <p:par>
                                <p:cTn fill="hold" id="101" nodeType="afterEffect" presetClass="entr" presetID="18" presetSubtype="3">
                                  <p:stCondLst>
                                    <p:cond delay="0"/>
                                  </p:stCondLst>
                                  <p:childTnLst>
                                    <p:set>
                                      <p:cBhvr>
                                        <p:cTn dur="1" fill="hold" id="102">
                                          <p:stCondLst>
                                            <p:cond delay="0"/>
                                          </p:stCondLst>
                                        </p:cTn>
                                        <p:tgtEl>
                                          <p:spTgt spid="76"/>
                                        </p:tgtEl>
                                        <p:attrNameLst>
                                          <p:attrName>style.visibility</p:attrName>
                                        </p:attrNameLst>
                                      </p:cBhvr>
                                      <p:to>
                                        <p:strVal val="visible"/>
                                      </p:to>
                                    </p:set>
                                    <p:animEffect filter="strips(upRight)" transition="in">
                                      <p:cBhvr>
                                        <p:cTn dur="500" id="103"/>
                                        <p:tgtEl>
                                          <p:spTgt spid="76"/>
                                        </p:tgtEl>
                                      </p:cBhvr>
                                    </p:animEffect>
                                  </p:childTnLst>
                                </p:cTn>
                              </p:par>
                            </p:childTnLst>
                          </p:cTn>
                        </p:par>
                        <p:par>
                          <p:cTn fill="hold" id="104" nodeType="afterGroup">
                            <p:stCondLst>
                              <p:cond delay="8550"/>
                            </p:stCondLst>
                            <p:childTnLst>
                              <p:par>
                                <p:cTn fill="hold" grpId="0" id="105" nodeType="afterEffect" presetClass="entr" presetID="53" presetSubtype="0">
                                  <p:stCondLst>
                                    <p:cond delay="0"/>
                                  </p:stCondLst>
                                  <p:childTnLst>
                                    <p:set>
                                      <p:cBhvr>
                                        <p:cTn dur="1" fill="hold" id="106">
                                          <p:stCondLst>
                                            <p:cond delay="0"/>
                                          </p:stCondLst>
                                        </p:cTn>
                                        <p:tgtEl>
                                          <p:spTgt spid="131"/>
                                        </p:tgtEl>
                                        <p:attrNameLst>
                                          <p:attrName>style.visibility</p:attrName>
                                        </p:attrNameLst>
                                      </p:cBhvr>
                                      <p:to>
                                        <p:strVal val="visible"/>
                                      </p:to>
                                    </p:set>
                                    <p:anim calcmode="lin" valueType="num">
                                      <p:cBhvr>
                                        <p:cTn dur="500" fill="hold" id="107"/>
                                        <p:tgtEl>
                                          <p:spTgt spid="131"/>
                                        </p:tgtEl>
                                        <p:attrNameLst>
                                          <p:attrName>ppt_w</p:attrName>
                                        </p:attrNameLst>
                                      </p:cBhvr>
                                      <p:tavLst>
                                        <p:tav tm="0">
                                          <p:val>
                                            <p:fltVal val="0"/>
                                          </p:val>
                                        </p:tav>
                                        <p:tav tm="100000">
                                          <p:val>
                                            <p:strVal val="#ppt_w"/>
                                          </p:val>
                                        </p:tav>
                                      </p:tavLst>
                                    </p:anim>
                                    <p:anim calcmode="lin" valueType="num">
                                      <p:cBhvr>
                                        <p:cTn dur="500" fill="hold" id="108"/>
                                        <p:tgtEl>
                                          <p:spTgt spid="131"/>
                                        </p:tgtEl>
                                        <p:attrNameLst>
                                          <p:attrName>ppt_h</p:attrName>
                                        </p:attrNameLst>
                                      </p:cBhvr>
                                      <p:tavLst>
                                        <p:tav tm="0">
                                          <p:val>
                                            <p:fltVal val="0"/>
                                          </p:val>
                                        </p:tav>
                                        <p:tav tm="100000">
                                          <p:val>
                                            <p:strVal val="#ppt_h"/>
                                          </p:val>
                                        </p:tav>
                                      </p:tavLst>
                                    </p:anim>
                                    <p:animEffect filter="fade" transition="in">
                                      <p:cBhvr>
                                        <p:cTn dur="500" id="109"/>
                                        <p:tgtEl>
                                          <p:spTgt spid="1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720104" y="1171900"/>
            <a:ext cx="6206285" cy="5137421"/>
            <a:chOff x="555625" y="285751"/>
            <a:chExt cx="7940675" cy="6572250"/>
          </a:xfrm>
          <a:solidFill>
            <a:schemeClr val="bg1">
              <a:lumMod val="65000"/>
            </a:schemeClr>
          </a:solidFill>
          <a:effectLst/>
        </p:grpSpPr>
        <p:sp>
          <p:nvSpPr>
            <p:cNvPr id="4" name="Freeform 7"/>
            <p:cNvSpPr/>
            <p:nvPr/>
          </p:nvSpPr>
          <p:spPr bwMode="auto">
            <a:xfrm>
              <a:off x="5489575" y="6505576"/>
              <a:ext cx="422275" cy="352425"/>
            </a:xfrm>
            <a:custGeom>
              <a:gdLst>
                <a:gd fmla="*/ 88 w 266" name="T0"/>
                <a:gd fmla="*/ 222 h 222" name="T1"/>
                <a:gd fmla="*/ 88 w 266" name="T2"/>
                <a:gd fmla="*/ 222 h 222" name="T3"/>
                <a:gd fmla="*/ 62 w 266" name="T4"/>
                <a:gd fmla="*/ 212 h 222" name="T5"/>
                <a:gd fmla="*/ 40 w 266" name="T6"/>
                <a:gd fmla="*/ 206 h 222" name="T7"/>
                <a:gd fmla="*/ 20 w 266" name="T8"/>
                <a:gd fmla="*/ 196 h 222" name="T9"/>
                <a:gd fmla="*/ 12 w 266" name="T10"/>
                <a:gd fmla="*/ 190 h 222" name="T11"/>
                <a:gd fmla="*/ 6 w 266" name="T12"/>
                <a:gd fmla="*/ 184 h 222" name="T13"/>
                <a:gd fmla="*/ 6 w 266" name="T14"/>
                <a:gd fmla="*/ 184 h 222" name="T15"/>
                <a:gd fmla="*/ 2 w 266" name="T16"/>
                <a:gd fmla="*/ 160 h 222" name="T17"/>
                <a:gd fmla="*/ 0 w 266" name="T18"/>
                <a:gd fmla="*/ 132 h 222" name="T19"/>
                <a:gd fmla="*/ 2 w 266" name="T20"/>
                <a:gd fmla="*/ 108 h 222" name="T21"/>
                <a:gd fmla="*/ 4 w 266" name="T22"/>
                <a:gd fmla="*/ 98 h 222" name="T23"/>
                <a:gd fmla="*/ 8 w 266" name="T24"/>
                <a:gd fmla="*/ 88 h 222" name="T25"/>
                <a:gd fmla="*/ 8 w 266" name="T26"/>
                <a:gd fmla="*/ 88 h 222" name="T27"/>
                <a:gd fmla="*/ 26 w 266" name="T28"/>
                <a:gd fmla="*/ 82 h 222" name="T29"/>
                <a:gd fmla="*/ 36 w 266" name="T30"/>
                <a:gd fmla="*/ 78 h 222" name="T31"/>
                <a:gd fmla="*/ 44 w 266" name="T32"/>
                <a:gd fmla="*/ 74 h 222" name="T33"/>
                <a:gd fmla="*/ 44 w 266" name="T34"/>
                <a:gd fmla="*/ 74 h 222" name="T35"/>
                <a:gd fmla="*/ 46 w 266" name="T36"/>
                <a:gd fmla="*/ 36 h 222" name="T37"/>
                <a:gd fmla="*/ 46 w 266" name="T38"/>
                <a:gd fmla="*/ 36 h 222" name="T39"/>
                <a:gd fmla="*/ 52 w 266" name="T40"/>
                <a:gd fmla="*/ 32 h 222" name="T41"/>
                <a:gd fmla="*/ 56 w 266" name="T42"/>
                <a:gd fmla="*/ 30 h 222" name="T43"/>
                <a:gd fmla="*/ 66 w 266" name="T44"/>
                <a:gd fmla="*/ 32 h 222" name="T45"/>
                <a:gd fmla="*/ 76 w 266" name="T46"/>
                <a:gd fmla="*/ 34 h 222" name="T47"/>
                <a:gd fmla="*/ 84 w 266" name="T48"/>
                <a:gd fmla="*/ 34 h 222" name="T49"/>
                <a:gd fmla="*/ 90 w 266" name="T50"/>
                <a:gd fmla="*/ 34 h 222" name="T51"/>
                <a:gd fmla="*/ 90 w 266" name="T52"/>
                <a:gd fmla="*/ 34 h 222" name="T53"/>
                <a:gd fmla="*/ 142 w 266" name="T54"/>
                <a:gd fmla="*/ 6 h 222" name="T55"/>
                <a:gd fmla="*/ 142 w 266" name="T56"/>
                <a:gd fmla="*/ 6 h 222" name="T57"/>
                <a:gd fmla="*/ 234 w 266" name="T58"/>
                <a:gd fmla="*/ 0 h 222" name="T59"/>
                <a:gd fmla="*/ 234 w 266" name="T60"/>
                <a:gd fmla="*/ 0 h 222" name="T61"/>
                <a:gd fmla="*/ 242 w 266" name="T62"/>
                <a:gd fmla="*/ 4 h 222" name="T63"/>
                <a:gd fmla="*/ 250 w 266" name="T64"/>
                <a:gd fmla="*/ 10 h 222" name="T65"/>
                <a:gd fmla="*/ 258 w 266" name="T66"/>
                <a:gd fmla="*/ 20 h 222" name="T67"/>
                <a:gd fmla="*/ 266 w 266" name="T68"/>
                <a:gd fmla="*/ 32 h 222" name="T69"/>
                <a:gd fmla="*/ 266 w 266" name="T70"/>
                <a:gd fmla="*/ 32 h 222" name="T71"/>
                <a:gd fmla="*/ 266 w 266" name="T72"/>
                <a:gd fmla="*/ 52 h 222" name="T73"/>
                <a:gd fmla="*/ 266 w 266" name="T74"/>
                <a:gd fmla="*/ 52 h 222" name="T75"/>
                <a:gd fmla="*/ 262 w 266" name="T76"/>
                <a:gd fmla="*/ 60 h 222" name="T77"/>
                <a:gd fmla="*/ 258 w 266" name="T78"/>
                <a:gd fmla="*/ 68 h 222" name="T79"/>
                <a:gd fmla="*/ 258 w 266" name="T80"/>
                <a:gd fmla="*/ 68 h 222" name="T81"/>
                <a:gd fmla="*/ 236 w 266" name="T82"/>
                <a:gd fmla="*/ 100 h 222" name="T83"/>
                <a:gd fmla="*/ 226 w 266" name="T84"/>
                <a:gd fmla="*/ 116 h 222" name="T85"/>
                <a:gd fmla="*/ 218 w 266" name="T86"/>
                <a:gd fmla="*/ 134 h 222" name="T87"/>
                <a:gd fmla="*/ 218 w 266" name="T88"/>
                <a:gd fmla="*/ 134 h 222" name="T89"/>
                <a:gd fmla="*/ 212 w 266" name="T90"/>
                <a:gd fmla="*/ 148 h 222" name="T91"/>
                <a:gd fmla="*/ 208 w 266" name="T92"/>
                <a:gd fmla="*/ 158 h 222" name="T93"/>
                <a:gd fmla="*/ 202 w 266" name="T94"/>
                <a:gd fmla="*/ 166 h 222" name="T95"/>
                <a:gd fmla="*/ 202 w 266" name="T96"/>
                <a:gd fmla="*/ 166 h 222" name="T97"/>
                <a:gd fmla="*/ 178 w 266" name="T98"/>
                <a:gd fmla="*/ 178 h 222" name="T99"/>
                <a:gd fmla="*/ 156 w 266" name="T100"/>
                <a:gd fmla="*/ 192 h 222" name="T101"/>
                <a:gd fmla="*/ 116 w 266" name="T102"/>
                <a:gd fmla="*/ 218 h 222" name="T103"/>
                <a:gd fmla="*/ 116 w 266" name="T104"/>
                <a:gd fmla="*/ 218 h 222" name="T105"/>
                <a:gd fmla="*/ 88 w 266" name="T106"/>
                <a:gd fmla="*/ 222 h 222" name="T107"/>
                <a:gd fmla="*/ 88 w 266" name="T108"/>
                <a:gd fmla="*/ 222 h 22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221" w="266">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6" name="Freeform 10"/>
            <p:cNvSpPr/>
            <p:nvPr/>
          </p:nvSpPr>
          <p:spPr bwMode="auto">
            <a:xfrm>
              <a:off x="5661025" y="5511801"/>
              <a:ext cx="1244600" cy="955675"/>
            </a:xfrm>
            <a:custGeom>
              <a:gdLst>
                <a:gd fmla="*/ 40 w 784" name="T0"/>
                <a:gd fmla="*/ 590 h 602" name="T1"/>
                <a:gd fmla="*/ 0 w 784" name="T2"/>
                <a:gd fmla="*/ 520 h 602" name="T3"/>
                <a:gd fmla="*/ 8 w 784" name="T4"/>
                <a:gd fmla="*/ 486 h 602" name="T5"/>
                <a:gd fmla="*/ 26 w 784" name="T6"/>
                <a:gd fmla="*/ 440 h 602" name="T7"/>
                <a:gd fmla="*/ 66 w 784" name="T8"/>
                <a:gd fmla="*/ 396 h 602" name="T9"/>
                <a:gd fmla="*/ 124 w 784" name="T10"/>
                <a:gd fmla="*/ 342 h 602" name="T11"/>
                <a:gd fmla="*/ 184 w 784" name="T12"/>
                <a:gd fmla="*/ 276 h 602" name="T13"/>
                <a:gd fmla="*/ 214 w 784" name="T14"/>
                <a:gd fmla="*/ 230 h 602" name="T15"/>
                <a:gd fmla="*/ 218 w 784" name="T16"/>
                <a:gd fmla="*/ 196 h 602" name="T17"/>
                <a:gd fmla="*/ 248 w 784" name="T18"/>
                <a:gd fmla="*/ 164 h 602" name="T19"/>
                <a:gd fmla="*/ 254 w 784" name="T20"/>
                <a:gd fmla="*/ 96 h 602" name="T21"/>
                <a:gd fmla="*/ 264 w 784" name="T22"/>
                <a:gd fmla="*/ 60 h 602" name="T23"/>
                <a:gd fmla="*/ 298 w 784" name="T24"/>
                <a:gd fmla="*/ 36 h 602" name="T25"/>
                <a:gd fmla="*/ 352 w 784" name="T26"/>
                <a:gd fmla="*/ 68 h 602" name="T27"/>
                <a:gd fmla="*/ 360 w 784" name="T28"/>
                <a:gd fmla="*/ 32 h 602" name="T29"/>
                <a:gd fmla="*/ 346 w 784" name="T30"/>
                <a:gd fmla="*/ 8 h 602" name="T31"/>
                <a:gd fmla="*/ 454 w 784" name="T32"/>
                <a:gd fmla="*/ 10 h 602" name="T33"/>
                <a:gd fmla="*/ 506 w 784" name="T34"/>
                <a:gd fmla="*/ 0 h 602" name="T35"/>
                <a:gd fmla="*/ 518 w 784" name="T36"/>
                <a:gd fmla="*/ 20 h 602" name="T37"/>
                <a:gd fmla="*/ 478 w 784" name="T38"/>
                <a:gd fmla="*/ 82 h 602" name="T39"/>
                <a:gd fmla="*/ 500 w 784" name="T40"/>
                <a:gd fmla="*/ 96 h 602" name="T41"/>
                <a:gd fmla="*/ 580 w 784" name="T42"/>
                <a:gd fmla="*/ 72 h 602" name="T43"/>
                <a:gd fmla="*/ 612 w 784" name="T44"/>
                <a:gd fmla="*/ 84 h 602" name="T45"/>
                <a:gd fmla="*/ 668 w 784" name="T46"/>
                <a:gd fmla="*/ 58 h 602" name="T47"/>
                <a:gd fmla="*/ 710 w 784" name="T48"/>
                <a:gd fmla="*/ 56 h 602" name="T49"/>
                <a:gd fmla="*/ 784 w 784" name="T50"/>
                <a:gd fmla="*/ 152 h 602" name="T51"/>
                <a:gd fmla="*/ 752 w 784" name="T52"/>
                <a:gd fmla="*/ 174 h 602" name="T53"/>
                <a:gd fmla="*/ 728 w 784" name="T54"/>
                <a:gd fmla="*/ 196 h 602" name="T55"/>
                <a:gd fmla="*/ 728 w 784" name="T56"/>
                <a:gd fmla="*/ 224 h 602" name="T57"/>
                <a:gd fmla="*/ 704 w 784" name="T58"/>
                <a:gd fmla="*/ 242 h 602" name="T59"/>
                <a:gd fmla="*/ 634 w 784" name="T60"/>
                <a:gd fmla="*/ 282 h 602" name="T61"/>
                <a:gd fmla="*/ 606 w 784" name="T62"/>
                <a:gd fmla="*/ 296 h 602" name="T63"/>
                <a:gd fmla="*/ 582 w 784" name="T64"/>
                <a:gd fmla="*/ 288 h 602" name="T65"/>
                <a:gd fmla="*/ 556 w 784" name="T66"/>
                <a:gd fmla="*/ 304 h 602" name="T67"/>
                <a:gd fmla="*/ 544 w 784" name="T68"/>
                <a:gd fmla="*/ 292 h 602" name="T69"/>
                <a:gd fmla="*/ 526 w 784" name="T70"/>
                <a:gd fmla="*/ 294 h 602" name="T71"/>
                <a:gd fmla="*/ 516 w 784" name="T72"/>
                <a:gd fmla="*/ 326 h 602" name="T73"/>
                <a:gd fmla="*/ 498 w 784" name="T74"/>
                <a:gd fmla="*/ 338 h 602" name="T75"/>
                <a:gd fmla="*/ 478 w 784" name="T76"/>
                <a:gd fmla="*/ 342 h 602" name="T77"/>
                <a:gd fmla="*/ 468 w 784" name="T78"/>
                <a:gd fmla="*/ 326 h 602" name="T79"/>
                <a:gd fmla="*/ 436 w 784" name="T80"/>
                <a:gd fmla="*/ 302 h 602" name="T81"/>
                <a:gd fmla="*/ 408 w 784" name="T82"/>
                <a:gd fmla="*/ 330 h 602" name="T83"/>
                <a:gd fmla="*/ 374 w 784" name="T84"/>
                <a:gd fmla="*/ 368 h 602" name="T85"/>
                <a:gd fmla="*/ 350 w 784" name="T86"/>
                <a:gd fmla="*/ 394 h 602" name="T87"/>
                <a:gd fmla="*/ 306 w 784" name="T88"/>
                <a:gd fmla="*/ 418 h 602" name="T89"/>
                <a:gd fmla="*/ 270 w 784" name="T90"/>
                <a:gd fmla="*/ 422 h 602" name="T91"/>
                <a:gd fmla="*/ 256 w 784" name="T92"/>
                <a:gd fmla="*/ 438 h 602" name="T93"/>
                <a:gd fmla="*/ 218 w 784" name="T94"/>
                <a:gd fmla="*/ 432 h 602" name="T95"/>
                <a:gd fmla="*/ 140 w 784" name="T96"/>
                <a:gd fmla="*/ 462 h 602" name="T97"/>
                <a:gd fmla="*/ 92 w 784" name="T98"/>
                <a:gd fmla="*/ 474 h 602" name="T99"/>
                <a:gd fmla="*/ 76 w 784" name="T100"/>
                <a:gd fmla="*/ 510 h 602" name="T101"/>
                <a:gd fmla="*/ 52 w 784" name="T102"/>
                <a:gd fmla="*/ 542 h 602" name="T103"/>
                <a:gd fmla="*/ 78 w 784" name="T104"/>
                <a:gd fmla="*/ 566 h 602" name="T105"/>
                <a:gd fmla="*/ 86 w 784" name="T106"/>
                <a:gd fmla="*/ 590 h 602" name="T107"/>
                <a:gd fmla="*/ 54 w 784" name="T108"/>
                <a:gd fmla="*/ 602 h 6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602" w="784">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7" name="Freeform 11"/>
            <p:cNvSpPr/>
            <p:nvPr/>
          </p:nvSpPr>
          <p:spPr bwMode="auto">
            <a:xfrm>
              <a:off x="3673475" y="4854576"/>
              <a:ext cx="1400175" cy="1479550"/>
            </a:xfrm>
            <a:custGeom>
              <a:gdLst>
                <a:gd fmla="*/ 356 w 882" name="T0"/>
                <a:gd fmla="*/ 898 h 932" name="T1"/>
                <a:gd fmla="*/ 352 w 882" name="T2"/>
                <a:gd fmla="*/ 844 h 932" name="T3"/>
                <a:gd fmla="*/ 310 w 882" name="T4"/>
                <a:gd fmla="*/ 844 h 932" name="T5"/>
                <a:gd fmla="*/ 246 w 882" name="T6"/>
                <a:gd fmla="*/ 840 h 932" name="T7"/>
                <a:gd fmla="*/ 208 w 882" name="T8"/>
                <a:gd fmla="*/ 800 h 932" name="T9"/>
                <a:gd fmla="*/ 164 w 882" name="T10"/>
                <a:gd fmla="*/ 782 h 932" name="T11"/>
                <a:gd fmla="*/ 166 w 882" name="T12"/>
                <a:gd fmla="*/ 724 h 932" name="T13"/>
                <a:gd fmla="*/ 138 w 882" name="T14"/>
                <a:gd fmla="*/ 676 h 932" name="T15"/>
                <a:gd fmla="*/ 114 w 882" name="T16"/>
                <a:gd fmla="*/ 616 h 932" name="T17"/>
                <a:gd fmla="*/ 88 w 882" name="T18"/>
                <a:gd fmla="*/ 564 h 932" name="T19"/>
                <a:gd fmla="*/ 16 w 882" name="T20"/>
                <a:gd fmla="*/ 578 h 932" name="T21"/>
                <a:gd fmla="*/ 0 w 882" name="T22"/>
                <a:gd fmla="*/ 490 h 932" name="T23"/>
                <a:gd fmla="*/ 84 w 882" name="T24"/>
                <a:gd fmla="*/ 392 h 932" name="T25"/>
                <a:gd fmla="*/ 120 w 882" name="T26"/>
                <a:gd fmla="*/ 310 h 932" name="T27"/>
                <a:gd fmla="*/ 130 w 882" name="T28"/>
                <a:gd fmla="*/ 236 h 932" name="T29"/>
                <a:gd fmla="*/ 126 w 882" name="T30"/>
                <a:gd fmla="*/ 178 h 932" name="T31"/>
                <a:gd fmla="*/ 104 w 882" name="T32"/>
                <a:gd fmla="*/ 108 h 932" name="T33"/>
                <a:gd fmla="*/ 126 w 882" name="T34"/>
                <a:gd fmla="*/ 52 h 932" name="T35"/>
                <a:gd fmla="*/ 134 w 882" name="T36"/>
                <a:gd fmla="*/ 0 h 932" name="T37"/>
                <a:gd fmla="*/ 170 w 882" name="T38"/>
                <a:gd fmla="*/ 44 h 932" name="T39"/>
                <a:gd fmla="*/ 208 w 882" name="T40"/>
                <a:gd fmla="*/ 100 h 932" name="T41"/>
                <a:gd fmla="*/ 218 w 882" name="T42"/>
                <a:gd fmla="*/ 44 h 932" name="T43"/>
                <a:gd fmla="*/ 252 w 882" name="T44"/>
                <a:gd fmla="*/ 88 h 932" name="T45"/>
                <a:gd fmla="*/ 332 w 882" name="T46"/>
                <a:gd fmla="*/ 148 h 932" name="T47"/>
                <a:gd fmla="*/ 406 w 882" name="T48"/>
                <a:gd fmla="*/ 280 h 932" name="T49"/>
                <a:gd fmla="*/ 400 w 882" name="T50"/>
                <a:gd fmla="*/ 336 h 932" name="T51"/>
                <a:gd fmla="*/ 452 w 882" name="T52"/>
                <a:gd fmla="*/ 370 h 932" name="T53"/>
                <a:gd fmla="*/ 574 w 882" name="T54"/>
                <a:gd fmla="*/ 346 h 932" name="T55"/>
                <a:gd fmla="*/ 586 w 882" name="T56"/>
                <a:gd fmla="*/ 290 h 932" name="T57"/>
                <a:gd fmla="*/ 558 w 882" name="T58"/>
                <a:gd fmla="*/ 230 h 932" name="T59"/>
                <a:gd fmla="*/ 620 w 882" name="T60"/>
                <a:gd fmla="*/ 178 h 932" name="T61"/>
                <a:gd fmla="*/ 606 w 882" name="T62"/>
                <a:gd fmla="*/ 122 h 932" name="T63"/>
                <a:gd fmla="*/ 614 w 882" name="T64"/>
                <a:gd fmla="*/ 104 h 932" name="T65"/>
                <a:gd fmla="*/ 654 w 882" name="T66"/>
                <a:gd fmla="*/ 64 h 932" name="T67"/>
                <a:gd fmla="*/ 712 w 882" name="T68"/>
                <a:gd fmla="*/ 144 h 932" name="T69"/>
                <a:gd fmla="*/ 790 w 882" name="T70"/>
                <a:gd fmla="*/ 128 h 932" name="T71"/>
                <a:gd fmla="*/ 790 w 882" name="T72"/>
                <a:gd fmla="*/ 188 h 932" name="T73"/>
                <a:gd fmla="*/ 752 w 882" name="T74"/>
                <a:gd fmla="*/ 208 h 932" name="T75"/>
                <a:gd fmla="*/ 660 w 882" name="T76"/>
                <a:gd fmla="*/ 204 h 932" name="T77"/>
                <a:gd fmla="*/ 630 w 882" name="T78"/>
                <a:gd fmla="*/ 266 h 932" name="T79"/>
                <a:gd fmla="*/ 652 w 882" name="T80"/>
                <a:gd fmla="*/ 308 h 932" name="T81"/>
                <a:gd fmla="*/ 698 w 882" name="T82"/>
                <a:gd fmla="*/ 300 h 932" name="T83"/>
                <a:gd fmla="*/ 718 w 882" name="T84"/>
                <a:gd fmla="*/ 330 h 932" name="T85"/>
                <a:gd fmla="*/ 692 w 882" name="T86"/>
                <a:gd fmla="*/ 418 h 932" name="T87"/>
                <a:gd fmla="*/ 732 w 882" name="T88"/>
                <a:gd fmla="*/ 472 h 932" name="T89"/>
                <a:gd fmla="*/ 726 w 882" name="T90"/>
                <a:gd fmla="*/ 528 h 932" name="T91"/>
                <a:gd fmla="*/ 828 w 882" name="T92"/>
                <a:gd fmla="*/ 590 h 932" name="T93"/>
                <a:gd fmla="*/ 876 w 882" name="T94"/>
                <a:gd fmla="*/ 606 h 932" name="T95"/>
                <a:gd fmla="*/ 850 w 882" name="T96"/>
                <a:gd fmla="*/ 658 h 932" name="T97"/>
                <a:gd fmla="*/ 784 w 882" name="T98"/>
                <a:gd fmla="*/ 676 h 932" name="T99"/>
                <a:gd fmla="*/ 720 w 882" name="T100"/>
                <a:gd fmla="*/ 734 h 932" name="T101"/>
                <a:gd fmla="*/ 650 w 882" name="T102"/>
                <a:gd fmla="*/ 764 h 932" name="T103"/>
                <a:gd fmla="*/ 612 w 882" name="T104"/>
                <a:gd fmla="*/ 742 h 932" name="T105"/>
                <a:gd fmla="*/ 564 w 882" name="T106"/>
                <a:gd fmla="*/ 760 h 932" name="T107"/>
                <a:gd fmla="*/ 526 w 882" name="T108"/>
                <a:gd fmla="*/ 740 h 932" name="T109"/>
                <a:gd fmla="*/ 482 w 882" name="T110"/>
                <a:gd fmla="*/ 750 h 932" name="T111"/>
                <a:gd fmla="*/ 448 w 882" name="T112"/>
                <a:gd fmla="*/ 768 h 932" name="T113"/>
                <a:gd fmla="*/ 404 w 882" name="T114"/>
                <a:gd fmla="*/ 766 h 932" name="T115"/>
                <a:gd fmla="*/ 410 w 882" name="T116"/>
                <a:gd fmla="*/ 826 h 932" name="T117"/>
                <a:gd fmla="*/ 410 w 882" name="T118"/>
                <a:gd fmla="*/ 872 h 932" name="T119"/>
                <a:gd fmla="*/ 406 w 882" name="T120"/>
                <a:gd fmla="*/ 932 h 932"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932" w="88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8" name="Freeform 12"/>
            <p:cNvSpPr/>
            <p:nvPr/>
          </p:nvSpPr>
          <p:spPr bwMode="auto">
            <a:xfrm>
              <a:off x="4851400" y="5384801"/>
              <a:ext cx="1187450" cy="885825"/>
            </a:xfrm>
            <a:custGeom>
              <a:gdLst>
                <a:gd fmla="*/ 450 w 748" name="T0"/>
                <a:gd fmla="*/ 540 h 558" name="T1"/>
                <a:gd fmla="*/ 440 w 748" name="T2"/>
                <a:gd fmla="*/ 532 h 558" name="T3"/>
                <a:gd fmla="*/ 422 w 748" name="T4"/>
                <a:gd fmla="*/ 516 h 558" name="T5"/>
                <a:gd fmla="*/ 406 w 748" name="T6"/>
                <a:gd fmla="*/ 508 h 558" name="T7"/>
                <a:gd fmla="*/ 390 w 748" name="T8"/>
                <a:gd fmla="*/ 536 h 558" name="T9"/>
                <a:gd fmla="*/ 280 w 748" name="T10"/>
                <a:gd fmla="*/ 532 h 558" name="T11"/>
                <a:gd fmla="*/ 218 w 748" name="T12"/>
                <a:gd fmla="*/ 498 h 558" name="T13"/>
                <a:gd fmla="*/ 204 w 748" name="T14"/>
                <a:gd fmla="*/ 478 h 558" name="T15"/>
                <a:gd fmla="*/ 212 w 748" name="T16"/>
                <a:gd fmla="*/ 432 h 558" name="T17"/>
                <a:gd fmla="*/ 188 w 748" name="T18"/>
                <a:gd fmla="*/ 390 h 558" name="T19"/>
                <a:gd fmla="*/ 142 w 748" name="T20"/>
                <a:gd fmla="*/ 382 h 558" name="T21"/>
                <a:gd fmla="*/ 82 w 748" name="T22"/>
                <a:gd fmla="*/ 368 h 558" name="T23"/>
                <a:gd fmla="*/ 104 w 748" name="T24"/>
                <a:gd fmla="*/ 342 h 558" name="T25"/>
                <a:gd fmla="*/ 140 w 748" name="T26"/>
                <a:gd fmla="*/ 316 h 558" name="T27"/>
                <a:gd fmla="*/ 142 w 748" name="T28"/>
                <a:gd fmla="*/ 262 h 558" name="T29"/>
                <a:gd fmla="*/ 102 w 748" name="T30"/>
                <a:gd fmla="*/ 252 h 558" name="T31"/>
                <a:gd fmla="*/ 20 w 748" name="T32"/>
                <a:gd fmla="*/ 222 h 558" name="T33"/>
                <a:gd fmla="*/ 0 w 748" name="T34"/>
                <a:gd fmla="*/ 192 h 558" name="T35"/>
                <a:gd fmla="*/ 22 w 748" name="T36"/>
                <a:gd fmla="*/ 162 h 558" name="T37"/>
                <a:gd fmla="*/ 62 w 748" name="T38"/>
                <a:gd fmla="*/ 154 h 558" name="T39"/>
                <a:gd fmla="*/ 120 w 748" name="T40"/>
                <a:gd fmla="*/ 190 h 558" name="T41"/>
                <a:gd fmla="*/ 156 w 748" name="T42"/>
                <a:gd fmla="*/ 192 h 558" name="T43"/>
                <a:gd fmla="*/ 206 w 748" name="T44"/>
                <a:gd fmla="*/ 156 h 558" name="T45"/>
                <a:gd fmla="*/ 240 w 748" name="T46"/>
                <a:gd fmla="*/ 98 h 558" name="T47"/>
                <a:gd fmla="*/ 274 w 748" name="T48"/>
                <a:gd fmla="*/ 110 h 558" name="T49"/>
                <a:gd fmla="*/ 308 w 748" name="T50"/>
                <a:gd fmla="*/ 128 h 558" name="T51"/>
                <a:gd fmla="*/ 342 w 748" name="T52"/>
                <a:gd fmla="*/ 134 h 558" name="T53"/>
                <a:gd fmla="*/ 410 w 748" name="T54"/>
                <a:gd fmla="*/ 100 h 558" name="T55"/>
                <a:gd fmla="*/ 442 w 748" name="T56"/>
                <a:gd fmla="*/ 78 h 558" name="T57"/>
                <a:gd fmla="*/ 470 w 748" name="T58"/>
                <a:gd fmla="*/ 52 h 558" name="T59"/>
                <a:gd fmla="*/ 514 w 748" name="T60"/>
                <a:gd fmla="*/ 38 h 558" name="T61"/>
                <a:gd fmla="*/ 588 w 748" name="T62"/>
                <a:gd fmla="*/ 10 h 558" name="T63"/>
                <a:gd fmla="*/ 632 w 748" name="T64"/>
                <a:gd fmla="*/ 0 h 558" name="T65"/>
                <a:gd fmla="*/ 672 w 748" name="T66"/>
                <a:gd fmla="*/ 54 h 558" name="T67"/>
                <a:gd fmla="*/ 640 w 748" name="T68"/>
                <a:gd fmla="*/ 112 h 558" name="T69"/>
                <a:gd fmla="*/ 642 w 748" name="T70"/>
                <a:gd fmla="*/ 142 h 558" name="T71"/>
                <a:gd fmla="*/ 682 w 748" name="T72"/>
                <a:gd fmla="*/ 172 h 558" name="T73"/>
                <a:gd fmla="*/ 734 w 748" name="T74"/>
                <a:gd fmla="*/ 180 h 558" name="T75"/>
                <a:gd fmla="*/ 748 w 748" name="T76"/>
                <a:gd fmla="*/ 220 h 558" name="T77"/>
                <a:gd fmla="*/ 734 w 748" name="T78"/>
                <a:gd fmla="*/ 254 h 558" name="T79"/>
                <a:gd fmla="*/ 722 w 748" name="T80"/>
                <a:gd fmla="*/ 264 h 558" name="T81"/>
                <a:gd fmla="*/ 712 w 748" name="T82"/>
                <a:gd fmla="*/ 312 h 558" name="T83"/>
                <a:gd fmla="*/ 688 w 748" name="T84"/>
                <a:gd fmla="*/ 346 h 558" name="T85"/>
                <a:gd fmla="*/ 672 w 748" name="T86"/>
                <a:gd fmla="*/ 360 h 558" name="T87"/>
                <a:gd fmla="*/ 634 w 748" name="T88"/>
                <a:gd fmla="*/ 406 h 558" name="T89"/>
                <a:gd fmla="*/ 614 w 748" name="T90"/>
                <a:gd fmla="*/ 424 h 558" name="T91"/>
                <a:gd fmla="*/ 586 w 748" name="T92"/>
                <a:gd fmla="*/ 448 h 558" name="T93"/>
                <a:gd fmla="*/ 570 w 748" name="T94"/>
                <a:gd fmla="*/ 468 h 558" name="T95"/>
                <a:gd fmla="*/ 566 w 748" name="T96"/>
                <a:gd fmla="*/ 474 h 558" name="T97"/>
                <a:gd fmla="*/ 546 w 748" name="T98"/>
                <a:gd fmla="*/ 484 h 558" name="T99"/>
                <a:gd fmla="*/ 518 w 748" name="T100"/>
                <a:gd fmla="*/ 534 h 558" name="T101"/>
                <a:gd fmla="*/ 466 w 748" name="T102"/>
                <a:gd fmla="*/ 558 h 55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558" w="74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9" name="Freeform 13"/>
            <p:cNvSpPr/>
            <p:nvPr/>
          </p:nvSpPr>
          <p:spPr bwMode="auto">
            <a:xfrm>
              <a:off x="7381875" y="5387976"/>
              <a:ext cx="282575" cy="654050"/>
            </a:xfrm>
            <a:custGeom>
              <a:gdLst>
                <a:gd fmla="*/ 82 w 178" name="T0"/>
                <a:gd fmla="*/ 412 h 412" name="T1"/>
                <a:gd fmla="*/ 82 w 178" name="T2"/>
                <a:gd fmla="*/ 412 h 412" name="T3"/>
                <a:gd fmla="*/ 50 w 178" name="T4"/>
                <a:gd fmla="*/ 364 h 412" name="T5"/>
                <a:gd fmla="*/ 50 w 178" name="T6"/>
                <a:gd fmla="*/ 364 h 412" name="T7"/>
                <a:gd fmla="*/ 40 w 178" name="T8"/>
                <a:gd fmla="*/ 360 h 412" name="T9"/>
                <a:gd fmla="*/ 34 w 178" name="T10"/>
                <a:gd fmla="*/ 356 h 412" name="T11"/>
                <a:gd fmla="*/ 28 w 178" name="T12"/>
                <a:gd fmla="*/ 350 h 412" name="T13"/>
                <a:gd fmla="*/ 26 w 178" name="T14"/>
                <a:gd fmla="*/ 346 h 412" name="T15"/>
                <a:gd fmla="*/ 20 w 178" name="T16"/>
                <a:gd fmla="*/ 336 h 412" name="T17"/>
                <a:gd fmla="*/ 16 w 178" name="T18"/>
                <a:gd fmla="*/ 324 h 412" name="T19"/>
                <a:gd fmla="*/ 16 w 178" name="T20"/>
                <a:gd fmla="*/ 324 h 412" name="T21"/>
                <a:gd fmla="*/ 0 w 178" name="T22"/>
                <a:gd fmla="*/ 304 h 412" name="T23"/>
                <a:gd fmla="*/ 0 w 178" name="T24"/>
                <a:gd fmla="*/ 304 h 412" name="T25"/>
                <a:gd fmla="*/ 2 w 178" name="T26"/>
                <a:gd fmla="*/ 280 h 412" name="T27"/>
                <a:gd fmla="*/ 6 w 178" name="T28"/>
                <a:gd fmla="*/ 258 h 412" name="T29"/>
                <a:gd fmla="*/ 8 w 178" name="T30"/>
                <a:gd fmla="*/ 238 h 412" name="T31"/>
                <a:gd fmla="*/ 8 w 178" name="T32"/>
                <a:gd fmla="*/ 228 h 412" name="T33"/>
                <a:gd fmla="*/ 6 w 178" name="T34"/>
                <a:gd fmla="*/ 220 h 412" name="T35"/>
                <a:gd fmla="*/ 6 w 178" name="T36"/>
                <a:gd fmla="*/ 220 h 412" name="T37"/>
                <a:gd fmla="*/ 6 w 178" name="T38"/>
                <a:gd fmla="*/ 196 h 412" name="T39"/>
                <a:gd fmla="*/ 10 w 178" name="T40"/>
                <a:gd fmla="*/ 180 h 412" name="T41"/>
                <a:gd fmla="*/ 16 w 178" name="T42"/>
                <a:gd fmla="*/ 166 h 412" name="T43"/>
                <a:gd fmla="*/ 30 w 178" name="T44"/>
                <a:gd fmla="*/ 150 h 412" name="T45"/>
                <a:gd fmla="*/ 30 w 178" name="T46"/>
                <a:gd fmla="*/ 150 h 412" name="T47"/>
                <a:gd fmla="*/ 38 w 178" name="T48"/>
                <a:gd fmla="*/ 112 h 412" name="T49"/>
                <a:gd fmla="*/ 38 w 178" name="T50"/>
                <a:gd fmla="*/ 112 h 412" name="T51"/>
                <a:gd fmla="*/ 60 w 178" name="T52"/>
                <a:gd fmla="*/ 64 h 412" name="T53"/>
                <a:gd fmla="*/ 60 w 178" name="T54"/>
                <a:gd fmla="*/ 64 h 412" name="T55"/>
                <a:gd fmla="*/ 76 w 178" name="T56"/>
                <a:gd fmla="*/ 44 h 412" name="T57"/>
                <a:gd fmla="*/ 90 w 178" name="T58"/>
                <a:gd fmla="*/ 28 h 412" name="T59"/>
                <a:gd fmla="*/ 104 w 178" name="T60"/>
                <a:gd fmla="*/ 14 h 412" name="T61"/>
                <a:gd fmla="*/ 122 w 178" name="T62"/>
                <a:gd fmla="*/ 0 h 412" name="T63"/>
                <a:gd fmla="*/ 122 w 178" name="T64"/>
                <a:gd fmla="*/ 0 h 412" name="T65"/>
                <a:gd fmla="*/ 164 w 178" name="T66"/>
                <a:gd fmla="*/ 2 h 412" name="T67"/>
                <a:gd fmla="*/ 164 w 178" name="T68"/>
                <a:gd fmla="*/ 2 h 412" name="T69"/>
                <a:gd fmla="*/ 170 w 178" name="T70"/>
                <a:gd fmla="*/ 6 h 412" name="T71"/>
                <a:gd fmla="*/ 170 w 178" name="T72"/>
                <a:gd fmla="*/ 6 h 412" name="T73"/>
                <a:gd fmla="*/ 176 w 178" name="T74"/>
                <a:gd fmla="*/ 30 h 412" name="T75"/>
                <a:gd fmla="*/ 178 w 178" name="T76"/>
                <a:gd fmla="*/ 44 h 412" name="T77"/>
                <a:gd fmla="*/ 178 w 178" name="T78"/>
                <a:gd fmla="*/ 58 h 412" name="T79"/>
                <a:gd fmla="*/ 178 w 178" name="T80"/>
                <a:gd fmla="*/ 58 h 412" name="T81"/>
                <a:gd fmla="*/ 172 w 178" name="T82"/>
                <a:gd fmla="*/ 72 h 412" name="T83"/>
                <a:gd fmla="*/ 168 w 178" name="T84"/>
                <a:gd fmla="*/ 86 h 412" name="T85"/>
                <a:gd fmla="*/ 166 w 178" name="T86"/>
                <a:gd fmla="*/ 102 h 412" name="T87"/>
                <a:gd fmla="*/ 166 w 178" name="T88"/>
                <a:gd fmla="*/ 118 h 412" name="T89"/>
                <a:gd fmla="*/ 168 w 178" name="T90"/>
                <a:gd fmla="*/ 154 h 412" name="T91"/>
                <a:gd fmla="*/ 170 w 178" name="T92"/>
                <a:gd fmla="*/ 188 h 412" name="T93"/>
                <a:gd fmla="*/ 170 w 178" name="T94"/>
                <a:gd fmla="*/ 188 h 412" name="T95"/>
                <a:gd fmla="*/ 164 w 178" name="T96"/>
                <a:gd fmla="*/ 202 h 412" name="T97"/>
                <a:gd fmla="*/ 158 w 178" name="T98"/>
                <a:gd fmla="*/ 218 h 412" name="T99"/>
                <a:gd fmla="*/ 158 w 178" name="T100"/>
                <a:gd fmla="*/ 218 h 412" name="T101"/>
                <a:gd fmla="*/ 118 w 178" name="T102"/>
                <a:gd fmla="*/ 304 h 412" name="T103"/>
                <a:gd fmla="*/ 118 w 178" name="T104"/>
                <a:gd fmla="*/ 304 h 412" name="T105"/>
                <a:gd fmla="*/ 108 w 178" name="T106"/>
                <a:gd fmla="*/ 398 h 412" name="T107"/>
                <a:gd fmla="*/ 108 w 178" name="T108"/>
                <a:gd fmla="*/ 398 h 412" name="T109"/>
                <a:gd fmla="*/ 98 w 178" name="T110"/>
                <a:gd fmla="*/ 408 h 412" name="T111"/>
                <a:gd fmla="*/ 98 w 178" name="T112"/>
                <a:gd fmla="*/ 408 h 412" name="T113"/>
                <a:gd fmla="*/ 90 w 178" name="T114"/>
                <a:gd fmla="*/ 410 h 412" name="T115"/>
                <a:gd fmla="*/ 82 w 178" name="T116"/>
                <a:gd fmla="*/ 412 h 412" name="T117"/>
                <a:gd fmla="*/ 82 w 178" name="T118"/>
                <a:gd fmla="*/ 412 h 412"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412" w="178">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11" name="Freeform 15"/>
            <p:cNvSpPr/>
            <p:nvPr/>
          </p:nvSpPr>
          <p:spPr bwMode="auto">
            <a:xfrm>
              <a:off x="6708775" y="4911726"/>
              <a:ext cx="657225" cy="854075"/>
            </a:xfrm>
            <a:custGeom>
              <a:gdLst>
                <a:gd fmla="*/ 136 w 414" name="T0"/>
                <a:gd fmla="*/ 532 h 538" name="T1"/>
                <a:gd fmla="*/ 122 w 414" name="T2"/>
                <a:gd fmla="*/ 508 h 538" name="T3"/>
                <a:gd fmla="*/ 116 w 414" name="T4"/>
                <a:gd fmla="*/ 498 h 538" name="T5"/>
                <a:gd fmla="*/ 58 w 414" name="T6"/>
                <a:gd fmla="*/ 426 h 538" name="T7"/>
                <a:gd fmla="*/ 12 w 414" name="T8"/>
                <a:gd fmla="*/ 420 h 538" name="T9"/>
                <a:gd fmla="*/ 0 w 414" name="T10"/>
                <a:gd fmla="*/ 402 h 538" name="T11"/>
                <a:gd fmla="*/ 6 w 414" name="T12"/>
                <a:gd fmla="*/ 360 h 538" name="T13"/>
                <a:gd fmla="*/ 10 w 414" name="T14"/>
                <a:gd fmla="*/ 332 h 538" name="T15"/>
                <a:gd fmla="*/ 8 w 414" name="T16"/>
                <a:gd fmla="*/ 306 h 538" name="T17"/>
                <a:gd fmla="*/ 44 w 414" name="T18"/>
                <a:gd fmla="*/ 246 h 538" name="T19"/>
                <a:gd fmla="*/ 42 w 414" name="T20"/>
                <a:gd fmla="*/ 200 h 538" name="T21"/>
                <a:gd fmla="*/ 46 w 414" name="T22"/>
                <a:gd fmla="*/ 190 h 538" name="T23"/>
                <a:gd fmla="*/ 74 w 414" name="T24"/>
                <a:gd fmla="*/ 174 h 538" name="T25"/>
                <a:gd fmla="*/ 102 w 414" name="T26"/>
                <a:gd fmla="*/ 134 h 538" name="T27"/>
                <a:gd fmla="*/ 102 w 414" name="T28"/>
                <a:gd fmla="*/ 116 h 538" name="T29"/>
                <a:gd fmla="*/ 92 w 414" name="T30"/>
                <a:gd fmla="*/ 88 h 538" name="T31"/>
                <a:gd fmla="*/ 104 w 414" name="T32"/>
                <a:gd fmla="*/ 72 h 538" name="T33"/>
                <a:gd fmla="*/ 132 w 414" name="T34"/>
                <a:gd fmla="*/ 58 h 538" name="T35"/>
                <a:gd fmla="*/ 172 w 414" name="T36"/>
                <a:gd fmla="*/ 48 h 538" name="T37"/>
                <a:gd fmla="*/ 190 w 414" name="T38"/>
                <a:gd fmla="*/ 28 h 538" name="T39"/>
                <a:gd fmla="*/ 204 w 414" name="T40"/>
                <a:gd fmla="*/ 2 h 538" name="T41"/>
                <a:gd fmla="*/ 224 w 414" name="T42"/>
                <a:gd fmla="*/ 2 h 538" name="T43"/>
                <a:gd fmla="*/ 236 w 414" name="T44"/>
                <a:gd fmla="*/ 16 h 538" name="T45"/>
                <a:gd fmla="*/ 250 w 414" name="T46"/>
                <a:gd fmla="*/ 64 h 538" name="T47"/>
                <a:gd fmla="*/ 280 w 414" name="T48"/>
                <a:gd fmla="*/ 96 h 538" name="T49"/>
                <a:gd fmla="*/ 336 w 414" name="T50"/>
                <a:gd fmla="*/ 100 h 538" name="T51"/>
                <a:gd fmla="*/ 366 w 414" name="T52"/>
                <a:gd fmla="*/ 86 h 538" name="T53"/>
                <a:gd fmla="*/ 404 w 414" name="T54"/>
                <a:gd fmla="*/ 84 h 538" name="T55"/>
                <a:gd fmla="*/ 398 w 414" name="T56"/>
                <a:gd fmla="*/ 104 h 538" name="T57"/>
                <a:gd fmla="*/ 384 w 414" name="T58"/>
                <a:gd fmla="*/ 124 h 538" name="T59"/>
                <a:gd fmla="*/ 362 w 414" name="T60"/>
                <a:gd fmla="*/ 154 h 538" name="T61"/>
                <a:gd fmla="*/ 330 w 414" name="T62"/>
                <a:gd fmla="*/ 162 h 538" name="T63"/>
                <a:gd fmla="*/ 328 w 414" name="T64"/>
                <a:gd fmla="*/ 180 h 538" name="T65"/>
                <a:gd fmla="*/ 348 w 414" name="T66"/>
                <a:gd fmla="*/ 198 h 538" name="T67"/>
                <a:gd fmla="*/ 350 w 414" name="T68"/>
                <a:gd fmla="*/ 222 h 538" name="T69"/>
                <a:gd fmla="*/ 348 w 414" name="T70"/>
                <a:gd fmla="*/ 240 h 538" name="T71"/>
                <a:gd fmla="*/ 340 w 414" name="T72"/>
                <a:gd fmla="*/ 278 h 538" name="T73"/>
                <a:gd fmla="*/ 346 w 414" name="T74"/>
                <a:gd fmla="*/ 296 h 538" name="T75"/>
                <a:gd fmla="*/ 356 w 414" name="T76"/>
                <a:gd fmla="*/ 308 h 538" name="T77"/>
                <a:gd fmla="*/ 350 w 414" name="T78"/>
                <a:gd fmla="*/ 306 h 538" name="T79"/>
                <a:gd fmla="*/ 318 w 414" name="T80"/>
                <a:gd fmla="*/ 312 h 538" name="T81"/>
                <a:gd fmla="*/ 318 w 414" name="T82"/>
                <a:gd fmla="*/ 336 h 538" name="T83"/>
                <a:gd fmla="*/ 296 w 414" name="T84"/>
                <a:gd fmla="*/ 354 h 538" name="T85"/>
                <a:gd fmla="*/ 288 w 414" name="T86"/>
                <a:gd fmla="*/ 384 h 538" name="T87"/>
                <a:gd fmla="*/ 268 w 414" name="T88"/>
                <a:gd fmla="*/ 408 h 538" name="T89"/>
                <a:gd fmla="*/ 228 w 414" name="T90"/>
                <a:gd fmla="*/ 416 h 538" name="T91"/>
                <a:gd fmla="*/ 240 w 414" name="T92"/>
                <a:gd fmla="*/ 440 h 538" name="T93"/>
                <a:gd fmla="*/ 218 w 414" name="T94"/>
                <a:gd fmla="*/ 450 h 538" name="T95"/>
                <a:gd fmla="*/ 184 w 414" name="T96"/>
                <a:gd fmla="*/ 480 h 538" name="T97"/>
                <a:gd fmla="*/ 166 w 414" name="T98"/>
                <a:gd fmla="*/ 514 h 538" name="T99"/>
                <a:gd fmla="*/ 150 w 414" name="T100"/>
                <a:gd fmla="*/ 528 h 53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38" w="413">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12" name="Freeform 16"/>
            <p:cNvSpPr/>
            <p:nvPr/>
          </p:nvSpPr>
          <p:spPr bwMode="auto">
            <a:xfrm>
              <a:off x="4689475" y="4829176"/>
              <a:ext cx="962025" cy="844550"/>
            </a:xfrm>
            <a:custGeom>
              <a:gdLst>
                <a:gd fmla="*/ 210 w 606" name="T0"/>
                <a:gd fmla="*/ 516 h 532" name="T1"/>
                <a:gd fmla="*/ 172 w 606" name="T2"/>
                <a:gd fmla="*/ 494 h 532" name="T3"/>
                <a:gd fmla="*/ 126 w 606" name="T4"/>
                <a:gd fmla="*/ 498 h 532" name="T5"/>
                <a:gd fmla="*/ 96 w 606" name="T6"/>
                <a:gd fmla="*/ 530 h 532" name="T7"/>
                <a:gd fmla="*/ 104 w 606" name="T8"/>
                <a:gd fmla="*/ 494 h 532" name="T9"/>
                <a:gd fmla="*/ 62 w 606" name="T10"/>
                <a:gd fmla="*/ 432 h 532" name="T11"/>
                <a:gd fmla="*/ 84 w 606" name="T12"/>
                <a:gd fmla="*/ 356 h 532" name="T13"/>
                <a:gd fmla="*/ 88 w 606" name="T14"/>
                <a:gd fmla="*/ 336 h 532" name="T15"/>
                <a:gd fmla="*/ 70 w 606" name="T16"/>
                <a:gd fmla="*/ 304 h 532" name="T17"/>
                <a:gd fmla="*/ 20 w 606" name="T18"/>
                <a:gd fmla="*/ 314 h 532" name="T19"/>
                <a:gd fmla="*/ 6 w 606" name="T20"/>
                <a:gd fmla="*/ 302 h 532" name="T21"/>
                <a:gd fmla="*/ 0 w 606" name="T22"/>
                <a:gd fmla="*/ 278 h 532" name="T23"/>
                <a:gd fmla="*/ 10 w 606" name="T24"/>
                <a:gd fmla="*/ 240 h 532" name="T25"/>
                <a:gd fmla="*/ 60 w 606" name="T26"/>
                <a:gd fmla="*/ 218 h 532" name="T27"/>
                <a:gd fmla="*/ 90 w 606" name="T28"/>
                <a:gd fmla="*/ 226 h 532" name="T29"/>
                <a:gd fmla="*/ 134 w 606" name="T30"/>
                <a:gd fmla="*/ 234 h 532" name="T31"/>
                <a:gd fmla="*/ 158 w 606" name="T32"/>
                <a:gd fmla="*/ 214 h 532" name="T33"/>
                <a:gd fmla="*/ 174 w 606" name="T34"/>
                <a:gd fmla="*/ 194 h 532" name="T35"/>
                <a:gd fmla="*/ 252 w 606" name="T36"/>
                <a:gd fmla="*/ 204 h 532" name="T37"/>
                <a:gd fmla="*/ 264 w 606" name="T38"/>
                <a:gd fmla="*/ 182 h 532" name="T39"/>
                <a:gd fmla="*/ 266 w 606" name="T40"/>
                <a:gd fmla="*/ 146 h 532" name="T41"/>
                <a:gd fmla="*/ 196 w 606" name="T42"/>
                <a:gd fmla="*/ 108 h 532" name="T43"/>
                <a:gd fmla="*/ 192 w 606" name="T44"/>
                <a:gd fmla="*/ 88 h 532" name="T45"/>
                <a:gd fmla="*/ 216 w 606" name="T46"/>
                <a:gd fmla="*/ 78 h 532" name="T47"/>
                <a:gd fmla="*/ 278 w 606" name="T48"/>
                <a:gd fmla="*/ 102 h 532" name="T49"/>
                <a:gd fmla="*/ 326 w 606" name="T50"/>
                <a:gd fmla="*/ 88 h 532" name="T51"/>
                <a:gd fmla="*/ 378 w 606" name="T52"/>
                <a:gd fmla="*/ 44 h 532" name="T53"/>
                <a:gd fmla="*/ 390 w 606" name="T54"/>
                <a:gd fmla="*/ 14 h 532" name="T55"/>
                <a:gd fmla="*/ 414 w 606" name="T56"/>
                <a:gd fmla="*/ 0 h 532" name="T57"/>
                <a:gd fmla="*/ 444 w 606" name="T58"/>
                <a:gd fmla="*/ 10 h 532" name="T59"/>
                <a:gd fmla="*/ 468 w 606" name="T60"/>
                <a:gd fmla="*/ 66 h 532" name="T61"/>
                <a:gd fmla="*/ 526 w 606" name="T62"/>
                <a:gd fmla="*/ 130 h 532" name="T63"/>
                <a:gd fmla="*/ 562 w 606" name="T64"/>
                <a:gd fmla="*/ 154 h 532" name="T65"/>
                <a:gd fmla="*/ 564 w 606" name="T66"/>
                <a:gd fmla="*/ 196 h 532" name="T67"/>
                <a:gd fmla="*/ 534 w 606" name="T68"/>
                <a:gd fmla="*/ 216 h 532" name="T69"/>
                <a:gd fmla="*/ 506 w 606" name="T70"/>
                <a:gd fmla="*/ 246 h 532" name="T71"/>
                <a:gd fmla="*/ 532 w 606" name="T72"/>
                <a:gd fmla="*/ 258 h 532" name="T73"/>
                <a:gd fmla="*/ 568 w 606" name="T74"/>
                <a:gd fmla="*/ 326 h 532" name="T75"/>
                <a:gd fmla="*/ 592 w 606" name="T76"/>
                <a:gd fmla="*/ 356 h 532" name="T77"/>
                <a:gd fmla="*/ 590 w 606" name="T78"/>
                <a:gd fmla="*/ 380 h 532" name="T79"/>
                <a:gd fmla="*/ 546 w 606" name="T80"/>
                <a:gd fmla="*/ 408 h 532" name="T81"/>
                <a:gd fmla="*/ 482 w 606" name="T82"/>
                <a:gd fmla="*/ 460 h 532" name="T83"/>
                <a:gd fmla="*/ 434 w 606" name="T84"/>
                <a:gd fmla="*/ 472 h 532" name="T85"/>
                <a:gd fmla="*/ 392 w 606" name="T86"/>
                <a:gd fmla="*/ 456 h 532" name="T87"/>
                <a:gd fmla="*/ 358 w 606" name="T88"/>
                <a:gd fmla="*/ 436 h 532" name="T89"/>
                <a:gd fmla="*/ 332 w 606" name="T90"/>
                <a:gd fmla="*/ 442 h 532" name="T91"/>
                <a:gd fmla="*/ 302 w 606" name="T92"/>
                <a:gd fmla="*/ 492 h 532" name="T93"/>
                <a:gd fmla="*/ 266 w 606" name="T94"/>
                <a:gd fmla="*/ 528 h 53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32" w="606">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13" name="Freeform 17"/>
            <p:cNvSpPr/>
            <p:nvPr/>
          </p:nvSpPr>
          <p:spPr bwMode="auto">
            <a:xfrm>
              <a:off x="5508625" y="4654551"/>
              <a:ext cx="854075" cy="1012825"/>
            </a:xfrm>
            <a:custGeom>
              <a:gdLst>
                <a:gd fmla="*/ 324 w 538" name="T0"/>
                <a:gd fmla="*/ 632 h 638" name="T1"/>
                <a:gd fmla="*/ 306 w 538" name="T2"/>
                <a:gd fmla="*/ 628 h 638" name="T3"/>
                <a:gd fmla="*/ 282 w 538" name="T4"/>
                <a:gd fmla="*/ 636 h 638" name="T5"/>
                <a:gd fmla="*/ 272 w 538" name="T6"/>
                <a:gd fmla="*/ 608 h 638" name="T7"/>
                <a:gd fmla="*/ 258 w 538" name="T8"/>
                <a:gd fmla="*/ 594 h 638" name="T9"/>
                <a:gd fmla="*/ 234 w 538" name="T10"/>
                <a:gd fmla="*/ 594 h 638" name="T11"/>
                <a:gd fmla="*/ 234 w 538" name="T12"/>
                <a:gd fmla="*/ 580 h 638" name="T13"/>
                <a:gd fmla="*/ 268 w 538" name="T14"/>
                <a:gd fmla="*/ 508 h 638" name="T15"/>
                <a:gd fmla="*/ 240 w 538" name="T16"/>
                <a:gd fmla="*/ 472 h 638" name="T17"/>
                <a:gd fmla="*/ 226 w 538" name="T18"/>
                <a:gd fmla="*/ 452 h 638" name="T19"/>
                <a:gd fmla="*/ 204 w 538" name="T20"/>
                <a:gd fmla="*/ 448 h 638" name="T21"/>
                <a:gd fmla="*/ 172 w 538" name="T22"/>
                <a:gd fmla="*/ 456 h 638" name="T23"/>
                <a:gd fmla="*/ 132 w 538" name="T24"/>
                <a:gd fmla="*/ 486 h 638" name="T25"/>
                <a:gd fmla="*/ 98 w 538" name="T26"/>
                <a:gd fmla="*/ 488 h 638" name="T27"/>
                <a:gd fmla="*/ 86 w 538" name="T28"/>
                <a:gd fmla="*/ 458 h 638" name="T29"/>
                <a:gd fmla="*/ 68 w 538" name="T30"/>
                <a:gd fmla="*/ 442 h 638" name="T31"/>
                <a:gd fmla="*/ 64 w 538" name="T32"/>
                <a:gd fmla="*/ 354 h 638" name="T33"/>
                <a:gd fmla="*/ 14 w 538" name="T34"/>
                <a:gd fmla="*/ 358 h 638" name="T35"/>
                <a:gd fmla="*/ 0 w 538" name="T36"/>
                <a:gd fmla="*/ 352 h 638" name="T37"/>
                <a:gd fmla="*/ 8 w 538" name="T38"/>
                <a:gd fmla="*/ 340 h 638" name="T39"/>
                <a:gd fmla="*/ 32 w 538" name="T40"/>
                <a:gd fmla="*/ 334 h 638" name="T41"/>
                <a:gd fmla="*/ 54 w 538" name="T42"/>
                <a:gd fmla="*/ 312 h 638" name="T43"/>
                <a:gd fmla="*/ 62 w 538" name="T44"/>
                <a:gd fmla="*/ 284 h 638" name="T45"/>
                <a:gd fmla="*/ 46 w 538" name="T46"/>
                <a:gd fmla="*/ 154 h 638" name="T47"/>
                <a:gd fmla="*/ 40 w 538" name="T48"/>
                <a:gd fmla="*/ 130 h 638" name="T49"/>
                <a:gd fmla="*/ 64 w 538" name="T50"/>
                <a:gd fmla="*/ 108 h 638" name="T51"/>
                <a:gd fmla="*/ 80 w 538" name="T52"/>
                <a:gd fmla="*/ 78 h 638" name="T53"/>
                <a:gd fmla="*/ 114 w 538" name="T54"/>
                <a:gd fmla="*/ 56 h 638" name="T55"/>
                <a:gd fmla="*/ 142 w 538" name="T56"/>
                <a:gd fmla="*/ 58 h 638" name="T57"/>
                <a:gd fmla="*/ 158 w 538" name="T58"/>
                <a:gd fmla="*/ 54 h 638" name="T59"/>
                <a:gd fmla="*/ 168 w 538" name="T60"/>
                <a:gd fmla="*/ 42 h 638" name="T61"/>
                <a:gd fmla="*/ 158 w 538" name="T62"/>
                <a:gd fmla="*/ 14 h 638" name="T63"/>
                <a:gd fmla="*/ 156 w 538" name="T64"/>
                <a:gd fmla="*/ 4 h 638" name="T65"/>
                <a:gd fmla="*/ 174 w 538" name="T66"/>
                <a:gd fmla="*/ 2 h 638" name="T67"/>
                <a:gd fmla="*/ 210 w 538" name="T68"/>
                <a:gd fmla="*/ 12 h 638" name="T69"/>
                <a:gd fmla="*/ 274 w 538" name="T70"/>
                <a:gd fmla="*/ 34 h 638" name="T71"/>
                <a:gd fmla="*/ 312 w 538" name="T72"/>
                <a:gd fmla="*/ 56 h 638" name="T73"/>
                <a:gd fmla="*/ 372 w 538" name="T74"/>
                <a:gd fmla="*/ 68 h 638" name="T75"/>
                <a:gd fmla="*/ 392 w 538" name="T76"/>
                <a:gd fmla="*/ 44 h 638" name="T77"/>
                <a:gd fmla="*/ 420 w 538" name="T78"/>
                <a:gd fmla="*/ 60 h 638" name="T79"/>
                <a:gd fmla="*/ 450 w 538" name="T80"/>
                <a:gd fmla="*/ 82 h 638" name="T81"/>
                <a:gd fmla="*/ 482 w 538" name="T82"/>
                <a:gd fmla="*/ 100 h 638" name="T83"/>
                <a:gd fmla="*/ 514 w 538" name="T84"/>
                <a:gd fmla="*/ 134 h 638" name="T85"/>
                <a:gd fmla="*/ 522 w 538" name="T86"/>
                <a:gd fmla="*/ 180 h 638" name="T87"/>
                <a:gd fmla="*/ 516 w 538" name="T88"/>
                <a:gd fmla="*/ 214 h 638" name="T89"/>
                <a:gd fmla="*/ 486 w 538" name="T90"/>
                <a:gd fmla="*/ 248 h 638" name="T91"/>
                <a:gd fmla="*/ 480 w 538" name="T92"/>
                <a:gd fmla="*/ 286 h 638" name="T93"/>
                <a:gd fmla="*/ 494 w 538" name="T94"/>
                <a:gd fmla="*/ 320 h 638" name="T95"/>
                <a:gd fmla="*/ 502 w 538" name="T96"/>
                <a:gd fmla="*/ 344 h 638" name="T97"/>
                <a:gd fmla="*/ 522 w 538" name="T98"/>
                <a:gd fmla="*/ 414 h 638" name="T99"/>
                <a:gd fmla="*/ 532 w 538" name="T100"/>
                <a:gd fmla="*/ 440 h 638" name="T101"/>
                <a:gd fmla="*/ 528 w 538" name="T102"/>
                <a:gd fmla="*/ 472 h 638" name="T103"/>
                <a:gd fmla="*/ 538 w 538" name="T104"/>
                <a:gd fmla="*/ 536 h 638" name="T105"/>
                <a:gd fmla="*/ 426 w 538" name="T106"/>
                <a:gd fmla="*/ 540 h 638" name="T107"/>
                <a:gd fmla="*/ 428 w 538" name="T108"/>
                <a:gd fmla="*/ 558 h 638" name="T109"/>
                <a:gd fmla="*/ 446 w 538" name="T110"/>
                <a:gd fmla="*/ 580 h 638" name="T111"/>
                <a:gd fmla="*/ 436 w 538" name="T112"/>
                <a:gd fmla="*/ 598 h 638" name="T113"/>
                <a:gd fmla="*/ 402 w 538" name="T114"/>
                <a:gd fmla="*/ 568 h 638" name="T115"/>
                <a:gd fmla="*/ 368 w 538" name="T116"/>
                <a:gd fmla="*/ 566 h 638" name="T117"/>
                <a:gd fmla="*/ 348 w 538" name="T118"/>
                <a:gd fmla="*/ 604 h 638" name="T119"/>
                <a:gd fmla="*/ 336 w 538" name="T120"/>
                <a:gd fmla="*/ 634 h 6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638" w="5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14" name="Freeform 18"/>
            <p:cNvSpPr/>
            <p:nvPr/>
          </p:nvSpPr>
          <p:spPr bwMode="auto">
            <a:xfrm>
              <a:off x="6286500" y="4597401"/>
              <a:ext cx="739775" cy="1057275"/>
            </a:xfrm>
            <a:custGeom>
              <a:gdLst>
                <a:gd fmla="*/ 112 w 466" name="T0"/>
                <a:gd fmla="*/ 660 h 666" name="T1"/>
                <a:gd fmla="*/ 94 w 466" name="T2"/>
                <a:gd fmla="*/ 656 h 666" name="T3"/>
                <a:gd fmla="*/ 134 w 466" name="T4"/>
                <a:gd fmla="*/ 598 h 666" name="T5"/>
                <a:gd fmla="*/ 128 w 466" name="T6"/>
                <a:gd fmla="*/ 566 h 666" name="T7"/>
                <a:gd fmla="*/ 104 w 466" name="T8"/>
                <a:gd fmla="*/ 568 h 666" name="T9"/>
                <a:gd fmla="*/ 88 w 466" name="T10"/>
                <a:gd fmla="*/ 576 h 666" name="T11"/>
                <a:gd fmla="*/ 48 w 466" name="T12"/>
                <a:gd fmla="*/ 536 h 666" name="T13"/>
                <a:gd fmla="*/ 52 w 466" name="T14"/>
                <a:gd fmla="*/ 494 h 666" name="T15"/>
                <a:gd fmla="*/ 52 w 466" name="T16"/>
                <a:gd fmla="*/ 456 h 666" name="T17"/>
                <a:gd fmla="*/ 42 w 466" name="T18"/>
                <a:gd fmla="*/ 446 h 666" name="T19"/>
                <a:gd fmla="*/ 30 w 466" name="T20"/>
                <a:gd fmla="*/ 398 h 666" name="T21"/>
                <a:gd fmla="*/ 16 w 466" name="T22"/>
                <a:gd fmla="*/ 356 h 666" name="T23"/>
                <a:gd fmla="*/ 2 w 466" name="T24"/>
                <a:gd fmla="*/ 316 h 666" name="T25"/>
                <a:gd fmla="*/ 6 w 466" name="T26"/>
                <a:gd fmla="*/ 292 h 666" name="T27"/>
                <a:gd fmla="*/ 16 w 466" name="T28"/>
                <a:gd fmla="*/ 280 h 666" name="T29"/>
                <a:gd fmla="*/ 42 w 466" name="T30"/>
                <a:gd fmla="*/ 240 h 666" name="T31"/>
                <a:gd fmla="*/ 42 w 466" name="T32"/>
                <a:gd fmla="*/ 188 h 666" name="T33"/>
                <a:gd fmla="*/ 22 w 466" name="T34"/>
                <a:gd fmla="*/ 146 h 666" name="T35"/>
                <a:gd fmla="*/ 46 w 466" name="T36"/>
                <a:gd fmla="*/ 126 h 666" name="T37"/>
                <a:gd fmla="*/ 78 w 466" name="T38"/>
                <a:gd fmla="*/ 116 h 666" name="T39"/>
                <a:gd fmla="*/ 88 w 466" name="T40"/>
                <a:gd fmla="*/ 114 h 666" name="T41"/>
                <a:gd fmla="*/ 102 w 466" name="T42"/>
                <a:gd fmla="*/ 98 h 666" name="T43"/>
                <a:gd fmla="*/ 160 w 466" name="T44"/>
                <a:gd fmla="*/ 60 h 666" name="T45"/>
                <a:gd fmla="*/ 176 w 466" name="T46"/>
                <a:gd fmla="*/ 46 h 666" name="T47"/>
                <a:gd fmla="*/ 226 w 466" name="T48"/>
                <a:gd fmla="*/ 32 h 666" name="T49"/>
                <a:gd fmla="*/ 250 w 466" name="T50"/>
                <a:gd fmla="*/ 22 h 666" name="T51"/>
                <a:gd fmla="*/ 260 w 466" name="T52"/>
                <a:gd fmla="*/ 2 h 666" name="T53"/>
                <a:gd fmla="*/ 284 w 466" name="T54"/>
                <a:gd fmla="*/ 0 h 666" name="T55"/>
                <a:gd fmla="*/ 292 w 466" name="T56"/>
                <a:gd fmla="*/ 52 h 666" name="T57"/>
                <a:gd fmla="*/ 314 w 466" name="T58"/>
                <a:gd fmla="*/ 56 h 666" name="T59"/>
                <a:gd fmla="*/ 326 w 466" name="T60"/>
                <a:gd fmla="*/ 34 h 666" name="T61"/>
                <a:gd fmla="*/ 334 w 466" name="T62"/>
                <a:gd fmla="*/ 14 h 666" name="T63"/>
                <a:gd fmla="*/ 344 w 466" name="T64"/>
                <a:gd fmla="*/ 36 h 666" name="T65"/>
                <a:gd fmla="*/ 362 w 466" name="T66"/>
                <a:gd fmla="*/ 50 h 666" name="T67"/>
                <a:gd fmla="*/ 384 w 466" name="T68"/>
                <a:gd fmla="*/ 54 h 666" name="T69"/>
                <a:gd fmla="*/ 424 w 466" name="T70"/>
                <a:gd fmla="*/ 42 h 666" name="T71"/>
                <a:gd fmla="*/ 442 w 466" name="T72"/>
                <a:gd fmla="*/ 42 h 666" name="T73"/>
                <a:gd fmla="*/ 422 w 466" name="T74"/>
                <a:gd fmla="*/ 66 h 666" name="T75"/>
                <a:gd fmla="*/ 414 w 466" name="T76"/>
                <a:gd fmla="*/ 88 h 666" name="T77"/>
                <a:gd fmla="*/ 428 w 466" name="T78"/>
                <a:gd fmla="*/ 112 h 666" name="T79"/>
                <a:gd fmla="*/ 466 w 466" name="T80"/>
                <a:gd fmla="*/ 168 h 666" name="T81"/>
                <a:gd fmla="*/ 464 w 466" name="T82"/>
                <a:gd fmla="*/ 192 h 666" name="T83"/>
                <a:gd fmla="*/ 450 w 466" name="T84"/>
                <a:gd fmla="*/ 218 h 666" name="T85"/>
                <a:gd fmla="*/ 430 w 466" name="T86"/>
                <a:gd fmla="*/ 236 h 666" name="T87"/>
                <a:gd fmla="*/ 396 w 466" name="T88"/>
                <a:gd fmla="*/ 244 h 666" name="T89"/>
                <a:gd fmla="*/ 376 w 466" name="T90"/>
                <a:gd fmla="*/ 250 h 666" name="T91"/>
                <a:gd fmla="*/ 348 w 466" name="T92"/>
                <a:gd fmla="*/ 276 h 666" name="T93"/>
                <a:gd fmla="*/ 348 w 466" name="T94"/>
                <a:gd fmla="*/ 304 h 666" name="T95"/>
                <a:gd fmla="*/ 354 w 466" name="T96"/>
                <a:gd fmla="*/ 332 h 666" name="T97"/>
                <a:gd fmla="*/ 328 w 466" name="T98"/>
                <a:gd fmla="*/ 366 h 666" name="T99"/>
                <a:gd fmla="*/ 302 w 466" name="T100"/>
                <a:gd fmla="*/ 386 h 666" name="T101"/>
                <a:gd fmla="*/ 296 w 466" name="T102"/>
                <a:gd fmla="*/ 408 h 666" name="T103"/>
                <a:gd fmla="*/ 292 w 466" name="T104"/>
                <a:gd fmla="*/ 468 h 666" name="T105"/>
                <a:gd fmla="*/ 270 w 466" name="T106"/>
                <a:gd fmla="*/ 490 h 666" name="T107"/>
                <a:gd fmla="*/ 264 w 466" name="T108"/>
                <a:gd fmla="*/ 522 h 666" name="T109"/>
                <a:gd fmla="*/ 266 w 466" name="T110"/>
                <a:gd fmla="*/ 546 h 666" name="T111"/>
                <a:gd fmla="*/ 254 w 466" name="T112"/>
                <a:gd fmla="*/ 596 h 666" name="T113"/>
                <a:gd fmla="*/ 260 w 466" name="T114"/>
                <a:gd fmla="*/ 630 h 666" name="T115"/>
                <a:gd fmla="*/ 224 w 466" name="T116"/>
                <a:gd fmla="*/ 650 h 666" name="T117"/>
                <a:gd fmla="*/ 196 w 466" name="T118"/>
                <a:gd fmla="*/ 636 h 666" name="T119"/>
                <a:gd fmla="*/ 168 w 466" name="T120"/>
                <a:gd fmla="*/ 646 h 666" name="T121"/>
                <a:gd fmla="*/ 134 w 466" name="T122"/>
                <a:gd fmla="*/ 660 h 66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66" w="4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15" name="Freeform 19"/>
            <p:cNvSpPr/>
            <p:nvPr/>
          </p:nvSpPr>
          <p:spPr bwMode="auto">
            <a:xfrm>
              <a:off x="3746500" y="3927476"/>
              <a:ext cx="1543050" cy="1517650"/>
            </a:xfrm>
            <a:custGeom>
              <a:gdLst>
                <a:gd fmla="*/ 392 w 972" name="T0"/>
                <a:gd fmla="*/ 934 h 956" name="T1"/>
                <a:gd fmla="*/ 354 w 972" name="T2"/>
                <a:gd fmla="*/ 888 h 956" name="T3"/>
                <a:gd fmla="*/ 366 w 972" name="T4"/>
                <a:gd fmla="*/ 840 h 956" name="T5"/>
                <a:gd fmla="*/ 324 w 972" name="T6"/>
                <a:gd fmla="*/ 780 h 956" name="T7"/>
                <a:gd fmla="*/ 290 w 972" name="T8"/>
                <a:gd fmla="*/ 722 h 956" name="T9"/>
                <a:gd fmla="*/ 248 w 972" name="T10"/>
                <a:gd fmla="*/ 712 h 956" name="T11"/>
                <a:gd fmla="*/ 192 w 972" name="T12"/>
                <a:gd fmla="*/ 608 h 956" name="T13"/>
                <a:gd fmla="*/ 160 w 972" name="T14"/>
                <a:gd fmla="*/ 662 h 956" name="T15"/>
                <a:gd fmla="*/ 140 w 972" name="T16"/>
                <a:gd fmla="*/ 634 h 956" name="T17"/>
                <a:gd fmla="*/ 138 w 972" name="T18"/>
                <a:gd fmla="*/ 590 h 956" name="T19"/>
                <a:gd fmla="*/ 130 w 972" name="T20"/>
                <a:gd fmla="*/ 500 h 956" name="T21"/>
                <a:gd fmla="*/ 150 w 972" name="T22"/>
                <a:gd fmla="*/ 442 h 956" name="T23"/>
                <a:gd fmla="*/ 110 w 972" name="T24"/>
                <a:gd fmla="*/ 312 h 956" name="T25"/>
                <a:gd fmla="*/ 50 w 972" name="T26"/>
                <a:gd fmla="*/ 222 h 956" name="T27"/>
                <a:gd fmla="*/ 6 w 972" name="T28"/>
                <a:gd fmla="*/ 178 h 956" name="T29"/>
                <a:gd fmla="*/ 2 w 972" name="T30"/>
                <a:gd fmla="*/ 134 h 956" name="T31"/>
                <a:gd fmla="*/ 26 w 972" name="T32"/>
                <a:gd fmla="*/ 80 h 956" name="T33"/>
                <a:gd fmla="*/ 74 w 972" name="T34"/>
                <a:gd fmla="*/ 24 h 956" name="T35"/>
                <a:gd fmla="*/ 112 w 972" name="T36"/>
                <a:gd fmla="*/ 64 h 956" name="T37"/>
                <a:gd fmla="*/ 166 w 972" name="T38"/>
                <a:gd fmla="*/ 152 h 956" name="T39"/>
                <a:gd fmla="*/ 200 w 972" name="T40"/>
                <a:gd fmla="*/ 172 h 956" name="T41"/>
                <a:gd fmla="*/ 236 w 972" name="T42"/>
                <a:gd fmla="*/ 158 h 956" name="T43"/>
                <a:gd fmla="*/ 250 w 972" name="T44"/>
                <a:gd fmla="*/ 170 h 956" name="T45"/>
                <a:gd fmla="*/ 290 w 972" name="T46"/>
                <a:gd fmla="*/ 188 h 956" name="T47"/>
                <a:gd fmla="*/ 374 w 972" name="T48"/>
                <a:gd fmla="*/ 166 h 956" name="T49"/>
                <a:gd fmla="*/ 378 w 972" name="T50"/>
                <a:gd fmla="*/ 128 h 956" name="T51"/>
                <a:gd fmla="*/ 370 w 972" name="T52"/>
                <a:gd fmla="*/ 66 h 956" name="T53"/>
                <a:gd fmla="*/ 412 w 972" name="T54"/>
                <a:gd fmla="*/ 100 h 956" name="T55"/>
                <a:gd fmla="*/ 468 w 972" name="T56"/>
                <a:gd fmla="*/ 100 h 956" name="T57"/>
                <a:gd fmla="*/ 472 w 972" name="T58"/>
                <a:gd fmla="*/ 30 h 956" name="T59"/>
                <a:gd fmla="*/ 516 w 972" name="T60"/>
                <a:gd fmla="*/ 0 h 956" name="T61"/>
                <a:gd fmla="*/ 562 w 972" name="T62"/>
                <a:gd fmla="*/ 50 h 956" name="T63"/>
                <a:gd fmla="*/ 628 w 972" name="T64"/>
                <a:gd fmla="*/ 98 h 956" name="T65"/>
                <a:gd fmla="*/ 656 w 972" name="T66"/>
                <a:gd fmla="*/ 150 h 956" name="T67"/>
                <a:gd fmla="*/ 764 w 972" name="T68"/>
                <a:gd fmla="*/ 184 h 956" name="T69"/>
                <a:gd fmla="*/ 812 w 972" name="T70"/>
                <a:gd fmla="*/ 168 h 956" name="T71"/>
                <a:gd fmla="*/ 932 w 972" name="T72"/>
                <a:gd fmla="*/ 208 h 956" name="T73"/>
                <a:gd fmla="*/ 972 w 972" name="T74"/>
                <a:gd fmla="*/ 278 h 956" name="T75"/>
                <a:gd fmla="*/ 908 w 972" name="T76"/>
                <a:gd fmla="*/ 388 h 956" name="T77"/>
                <a:gd fmla="*/ 840 w 972" name="T78"/>
                <a:gd fmla="*/ 418 h 956" name="T79"/>
                <a:gd fmla="*/ 788 w 972" name="T80"/>
                <a:gd fmla="*/ 376 h 956" name="T81"/>
                <a:gd fmla="*/ 764 w 972" name="T82"/>
                <a:gd fmla="*/ 422 h 956" name="T83"/>
                <a:gd fmla="*/ 772 w 972" name="T84"/>
                <a:gd fmla="*/ 478 h 956" name="T85"/>
                <a:gd fmla="*/ 784 w 972" name="T86"/>
                <a:gd fmla="*/ 564 h 956" name="T87"/>
                <a:gd fmla="*/ 810 w 972" name="T88"/>
                <a:gd fmla="*/ 602 h 956" name="T89"/>
                <a:gd fmla="*/ 780 w 972" name="T90"/>
                <a:gd fmla="*/ 646 h 956" name="T91"/>
                <a:gd fmla="*/ 788 w 972" name="T92"/>
                <a:gd fmla="*/ 686 h 956" name="T93"/>
                <a:gd fmla="*/ 848 w 972" name="T94"/>
                <a:gd fmla="*/ 740 h 956" name="T95"/>
                <a:gd fmla="*/ 796 w 972" name="T96"/>
                <a:gd fmla="*/ 758 h 956" name="T97"/>
                <a:gd fmla="*/ 756 w 972" name="T98"/>
                <a:gd fmla="*/ 712 h 956" name="T99"/>
                <a:gd fmla="*/ 716 w 972" name="T100"/>
                <a:gd fmla="*/ 718 h 956" name="T101"/>
                <a:gd fmla="*/ 662 w 972" name="T102"/>
                <a:gd fmla="*/ 706 h 956" name="T103"/>
                <a:gd fmla="*/ 630 w 972" name="T104"/>
                <a:gd fmla="*/ 636 h 956" name="T105"/>
                <a:gd fmla="*/ 578 w 972" name="T106"/>
                <a:gd fmla="*/ 648 h 956" name="T107"/>
                <a:gd fmla="*/ 550 w 972" name="T108"/>
                <a:gd fmla="*/ 682 h 956" name="T109"/>
                <a:gd fmla="*/ 558 w 972" name="T110"/>
                <a:gd fmla="*/ 726 h 956" name="T111"/>
                <a:gd fmla="*/ 558 w 972" name="T112"/>
                <a:gd fmla="*/ 766 h 956" name="T113"/>
                <a:gd fmla="*/ 500 w 972" name="T114"/>
                <a:gd fmla="*/ 810 h 956" name="T115"/>
                <a:gd fmla="*/ 522 w 972" name="T116"/>
                <a:gd fmla="*/ 870 h 956" name="T117"/>
                <a:gd fmla="*/ 522 w 972" name="T118"/>
                <a:gd fmla="*/ 918 h 95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956" w="972">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16" name="Freeform 20"/>
            <p:cNvSpPr/>
            <p:nvPr/>
          </p:nvSpPr>
          <p:spPr bwMode="auto">
            <a:xfrm>
              <a:off x="873125" y="3270251"/>
              <a:ext cx="3095625" cy="1895475"/>
            </a:xfrm>
            <a:custGeom>
              <a:gdLst>
                <a:gd fmla="*/ 1244 w 1950" name="T0"/>
                <a:gd fmla="*/ 1192 h 1194" name="T1"/>
                <a:gd fmla="*/ 1218 w 1950" name="T2"/>
                <a:gd fmla="*/ 1156 h 1194" name="T3"/>
                <a:gd fmla="*/ 1200 w 1950" name="T4"/>
                <a:gd fmla="*/ 1100 h 1194" name="T5"/>
                <a:gd fmla="*/ 1152 w 1950" name="T6"/>
                <a:gd fmla="*/ 1058 h 1194" name="T7"/>
                <a:gd fmla="*/ 1050 w 1950" name="T8"/>
                <a:gd fmla="*/ 1000 h 1194" name="T9"/>
                <a:gd fmla="*/ 970 w 1950" name="T10"/>
                <a:gd fmla="*/ 1022 h 1194" name="T11"/>
                <a:gd fmla="*/ 928 w 1950" name="T12"/>
                <a:gd fmla="*/ 1096 h 1194" name="T13"/>
                <a:gd fmla="*/ 898 w 1950" name="T14"/>
                <a:gd fmla="*/ 1042 h 1194" name="T15"/>
                <a:gd fmla="*/ 872 w 1950" name="T16"/>
                <a:gd fmla="*/ 992 h 1194" name="T17"/>
                <a:gd fmla="*/ 754 w 1950" name="T18"/>
                <a:gd fmla="*/ 1010 h 1194" name="T19"/>
                <a:gd fmla="*/ 634 w 1950" name="T20"/>
                <a:gd fmla="*/ 966 h 1194" name="T21"/>
                <a:gd fmla="*/ 580 w 1950" name="T22"/>
                <a:gd fmla="*/ 900 h 1194" name="T23"/>
                <a:gd fmla="*/ 492 w 1950" name="T24"/>
                <a:gd fmla="*/ 842 h 1194" name="T25"/>
                <a:gd fmla="*/ 468 w 1950" name="T26"/>
                <a:gd fmla="*/ 764 h 1194" name="T27"/>
                <a:gd fmla="*/ 390 w 1950" name="T28"/>
                <a:gd fmla="*/ 726 h 1194" name="T29"/>
                <a:gd fmla="*/ 284 w 1950" name="T30"/>
                <a:gd fmla="*/ 610 h 1194" name="T31"/>
                <a:gd fmla="*/ 182 w 1950" name="T32"/>
                <a:gd fmla="*/ 630 h 1194" name="T33"/>
                <a:gd fmla="*/ 142 w 1950" name="T34"/>
                <a:gd fmla="*/ 552 h 1194" name="T35"/>
                <a:gd fmla="*/ 12 w 1950" name="T36"/>
                <a:gd fmla="*/ 454 h 1194" name="T37"/>
                <a:gd fmla="*/ 8 w 1950" name="T38"/>
                <a:gd fmla="*/ 412 h 1194" name="T39"/>
                <a:gd fmla="*/ 16 w 1950" name="T40"/>
                <a:gd fmla="*/ 290 h 1194" name="T41"/>
                <a:gd fmla="*/ 54 w 1950" name="T42"/>
                <a:gd fmla="*/ 300 h 1194" name="T43"/>
                <a:gd fmla="*/ 104 w 1950" name="T44"/>
                <a:gd fmla="*/ 280 h 1194" name="T45"/>
                <a:gd fmla="*/ 78 w 1950" name="T46"/>
                <a:gd fmla="*/ 126 h 1194" name="T47"/>
                <a:gd fmla="*/ 146 w 1950" name="T48"/>
                <a:gd fmla="*/ 98 h 1194" name="T49"/>
                <a:gd fmla="*/ 216 w 1950" name="T50"/>
                <a:gd fmla="*/ 72 h 1194" name="T51"/>
                <a:gd fmla="*/ 304 w 1950" name="T52"/>
                <a:gd fmla="*/ 6 h 1194" name="T53"/>
                <a:gd fmla="*/ 386 w 1950" name="T54"/>
                <a:gd fmla="*/ 48 h 1194" name="T55"/>
                <a:gd fmla="*/ 470 w 1950" name="T56"/>
                <a:gd fmla="*/ 10 h 1194" name="T57"/>
                <a:gd fmla="*/ 510 w 1950" name="T58"/>
                <a:gd fmla="*/ 56 h 1194" name="T59"/>
                <a:gd fmla="*/ 622 w 1950" name="T60"/>
                <a:gd fmla="*/ 72 h 1194" name="T61"/>
                <a:gd fmla="*/ 710 w 1950" name="T62"/>
                <a:gd fmla="*/ 56 h 1194" name="T63"/>
                <a:gd fmla="*/ 804 w 1950" name="T64"/>
                <a:gd fmla="*/ 44 h 1194" name="T65"/>
                <a:gd fmla="*/ 898 w 1950" name="T66"/>
                <a:gd fmla="*/ 30 h 1194" name="T67"/>
                <a:gd fmla="*/ 1046 w 1950" name="T68"/>
                <a:gd fmla="*/ 38 h 1194" name="T69"/>
                <a:gd fmla="*/ 1106 w 1950" name="T70"/>
                <a:gd fmla="*/ 114 h 1194" name="T71"/>
                <a:gd fmla="*/ 1092 w 1950" name="T72"/>
                <a:gd fmla="*/ 220 h 1194" name="T73"/>
                <a:gd fmla="*/ 1118 w 1950" name="T74"/>
                <a:gd fmla="*/ 378 h 1194" name="T75"/>
                <a:gd fmla="*/ 1192 w 1950" name="T76"/>
                <a:gd fmla="*/ 440 h 1194" name="T77"/>
                <a:gd fmla="*/ 1308 w 1950" name="T78"/>
                <a:gd fmla="*/ 502 h 1194" name="T79"/>
                <a:gd fmla="*/ 1406 w 1950" name="T80"/>
                <a:gd fmla="*/ 546 h 1194" name="T81"/>
                <a:gd fmla="*/ 1586 w 1950" name="T82"/>
                <a:gd fmla="*/ 576 h 1194" name="T83"/>
                <a:gd fmla="*/ 1666 w 1950" name="T84"/>
                <a:gd fmla="*/ 682 h 1194" name="T85"/>
                <a:gd fmla="*/ 1706 w 1950" name="T86"/>
                <a:gd fmla="*/ 676 h 1194" name="T87"/>
                <a:gd fmla="*/ 1794 w 1950" name="T88"/>
                <a:gd fmla="*/ 616 h 1194" name="T89"/>
                <a:gd fmla="*/ 1848 w 1950" name="T90"/>
                <a:gd fmla="*/ 632 h 1194" name="T91"/>
                <a:gd fmla="*/ 1926 w 1950" name="T92"/>
                <a:gd fmla="*/ 788 h 1194" name="T93"/>
                <a:gd fmla="*/ 1930 w 1950" name="T94"/>
                <a:gd fmla="*/ 878 h 1194" name="T95"/>
                <a:gd fmla="*/ 1940 w 1950" name="T96"/>
                <a:gd fmla="*/ 976 h 1194" name="T97"/>
                <a:gd fmla="*/ 1930 w 1950" name="T98"/>
                <a:gd fmla="*/ 1002 h 1194" name="T99"/>
                <a:gd fmla="*/ 1872 w 1950" name="T100"/>
                <a:gd fmla="*/ 1006 h 1194" name="T101"/>
                <a:gd fmla="*/ 1866 w 1950" name="T102"/>
                <a:gd fmla="*/ 1096 h 1194" name="T103"/>
                <a:gd fmla="*/ 1772 w 1950" name="T104"/>
                <a:gd fmla="*/ 1052 h 1194" name="T105"/>
                <a:gd fmla="*/ 1744 w 1950" name="T106"/>
                <a:gd fmla="*/ 1124 h 1194" name="T107"/>
                <a:gd fmla="*/ 1696 w 1950" name="T108"/>
                <a:gd fmla="*/ 1086 h 1194" name="T109"/>
                <a:gd fmla="*/ 1594 w 1950" name="T110"/>
                <a:gd fmla="*/ 1048 h 1194" name="T111"/>
                <a:gd fmla="*/ 1498 w 1950" name="T112"/>
                <a:gd fmla="*/ 1102 h 1194" name="T113"/>
                <a:gd fmla="*/ 1430 w 1950" name="T114"/>
                <a:gd fmla="*/ 1144 h 1194" name="T115"/>
                <a:gd fmla="*/ 1342 w 1950" name="T116"/>
                <a:gd fmla="*/ 1194 h 119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194" w="1950">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17" name="Freeform 21"/>
            <p:cNvSpPr/>
            <p:nvPr/>
          </p:nvSpPr>
          <p:spPr bwMode="auto">
            <a:xfrm>
              <a:off x="6962775" y="4486276"/>
              <a:ext cx="577850" cy="571500"/>
            </a:xfrm>
            <a:custGeom>
              <a:gdLst>
                <a:gd fmla="*/ 138 w 364" name="T0"/>
                <a:gd fmla="*/ 356 h 360" name="T1"/>
                <a:gd fmla="*/ 108 w 364" name="T2"/>
                <a:gd fmla="*/ 340 h 360" name="T3"/>
                <a:gd fmla="*/ 86 w 364" name="T4"/>
                <a:gd fmla="*/ 274 h 360" name="T5"/>
                <a:gd fmla="*/ 48 w 364" name="T6"/>
                <a:gd fmla="*/ 256 h 360" name="T7"/>
                <a:gd fmla="*/ 46 w 364" name="T8"/>
                <a:gd fmla="*/ 226 h 360" name="T9"/>
                <a:gd fmla="*/ 24 w 364" name="T10"/>
                <a:gd fmla="*/ 188 h 360" name="T11"/>
                <a:gd fmla="*/ 0 w 364" name="T12"/>
                <a:gd fmla="*/ 162 h 360" name="T13"/>
                <a:gd fmla="*/ 10 w 364" name="T14"/>
                <a:gd fmla="*/ 140 h 360" name="T15"/>
                <a:gd fmla="*/ 26 w 364" name="T16"/>
                <a:gd fmla="*/ 122 h 360" name="T17"/>
                <a:gd fmla="*/ 32 w 364" name="T18"/>
                <a:gd fmla="*/ 104 h 360" name="T19"/>
                <a:gd fmla="*/ 58 w 364" name="T20"/>
                <a:gd fmla="*/ 88 h 360" name="T21"/>
                <a:gd fmla="*/ 70 w 364" name="T22"/>
                <a:gd fmla="*/ 68 h 360" name="T23"/>
                <a:gd fmla="*/ 72 w 364" name="T24"/>
                <a:gd fmla="*/ 16 h 360" name="T25"/>
                <a:gd fmla="*/ 90 w 364" name="T26"/>
                <a:gd fmla="*/ 8 h 360" name="T27"/>
                <a:gd fmla="*/ 106 w 364" name="T28"/>
                <a:gd fmla="*/ 6 h 360" name="T29"/>
                <a:gd fmla="*/ 140 w 364" name="T30"/>
                <a:gd fmla="*/ 10 h 360" name="T31"/>
                <a:gd fmla="*/ 152 w 364" name="T32"/>
                <a:gd fmla="*/ 2 h 360" name="T33"/>
                <a:gd fmla="*/ 186 w 364" name="T34"/>
                <a:gd fmla="*/ 4 h 360" name="T35"/>
                <a:gd fmla="*/ 212 w 364" name="T36"/>
                <a:gd fmla="*/ 16 h 360" name="T37"/>
                <a:gd fmla="*/ 238 w 364" name="T38"/>
                <a:gd fmla="*/ 26 h 360" name="T39"/>
                <a:gd fmla="*/ 254 w 364" name="T40"/>
                <a:gd fmla="*/ 22 h 360" name="T41"/>
                <a:gd fmla="*/ 280 w 364" name="T42"/>
                <a:gd fmla="*/ 2 h 360" name="T43"/>
                <a:gd fmla="*/ 300 w 364" name="T44"/>
                <a:gd fmla="*/ 8 h 360" name="T45"/>
                <a:gd fmla="*/ 324 w 364" name="T46"/>
                <a:gd fmla="*/ 18 h 360" name="T47"/>
                <a:gd fmla="*/ 360 w 364" name="T48"/>
                <a:gd fmla="*/ 28 h 360" name="T49"/>
                <a:gd fmla="*/ 324 w 364" name="T50"/>
                <a:gd fmla="*/ 58 h 360" name="T51"/>
                <a:gd fmla="*/ 316 w 364" name="T52"/>
                <a:gd fmla="*/ 76 h 360" name="T53"/>
                <a:gd fmla="*/ 320 w 364" name="T54"/>
                <a:gd fmla="*/ 84 h 360" name="T55"/>
                <a:gd fmla="*/ 362 w 364" name="T56"/>
                <a:gd fmla="*/ 72 h 360" name="T57"/>
                <a:gd fmla="*/ 364 w 364" name="T58"/>
                <a:gd fmla="*/ 90 h 360" name="T59"/>
                <a:gd fmla="*/ 346 w 364" name="T60"/>
                <a:gd fmla="*/ 100 h 360" name="T61"/>
                <a:gd fmla="*/ 322 w 364" name="T62"/>
                <a:gd fmla="*/ 112 h 360" name="T63"/>
                <a:gd fmla="*/ 344 w 364" name="T64"/>
                <a:gd fmla="*/ 142 h 360" name="T65"/>
                <a:gd fmla="*/ 340 w 364" name="T66"/>
                <a:gd fmla="*/ 196 h 360" name="T67"/>
                <a:gd fmla="*/ 344 w 364" name="T68"/>
                <a:gd fmla="*/ 214 h 360" name="T69"/>
                <a:gd fmla="*/ 338 w 364" name="T70"/>
                <a:gd fmla="*/ 238 h 360" name="T71"/>
                <a:gd fmla="*/ 330 w 364" name="T72"/>
                <a:gd fmla="*/ 240 h 360" name="T73"/>
                <a:gd fmla="*/ 324 w 364" name="T74"/>
                <a:gd fmla="*/ 224 h 360" name="T75"/>
                <a:gd fmla="*/ 304 w 364" name="T76"/>
                <a:gd fmla="*/ 232 h 360" name="T77"/>
                <a:gd fmla="*/ 270 w 364" name="T78"/>
                <a:gd fmla="*/ 268 h 360" name="T79"/>
                <a:gd fmla="*/ 262 w 364" name="T80"/>
                <a:gd fmla="*/ 286 h 360" name="T81"/>
                <a:gd fmla="*/ 260 w 364" name="T82"/>
                <a:gd fmla="*/ 344 h 360" name="T83"/>
                <a:gd fmla="*/ 222 w 364" name="T84"/>
                <a:gd fmla="*/ 344 h 360" name="T85"/>
                <a:gd fmla="*/ 158 w 364" name="T86"/>
                <a:gd fmla="*/ 360 h 36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360" w="364">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18" name="Freeform 22"/>
            <p:cNvSpPr/>
            <p:nvPr/>
          </p:nvSpPr>
          <p:spPr bwMode="auto">
            <a:xfrm>
              <a:off x="4975225" y="4273551"/>
              <a:ext cx="733425" cy="762000"/>
            </a:xfrm>
            <a:custGeom>
              <a:gdLst>
                <a:gd fmla="*/ 360 w 462" name="T0"/>
                <a:gd fmla="*/ 474 h 480" name="T1"/>
                <a:gd fmla="*/ 328 w 462" name="T2"/>
                <a:gd fmla="*/ 448 h 480" name="T3"/>
                <a:gd fmla="*/ 300 w 462" name="T4"/>
                <a:gd fmla="*/ 412 h 480" name="T5"/>
                <a:gd fmla="*/ 282 w 462" name="T6"/>
                <a:gd fmla="*/ 362 h 480" name="T7"/>
                <a:gd fmla="*/ 252 w 462" name="T8"/>
                <a:gd fmla="*/ 340 h 480" name="T9"/>
                <a:gd fmla="*/ 230 w 462" name="T10"/>
                <a:gd fmla="*/ 340 h 480" name="T11"/>
                <a:gd fmla="*/ 214 w 462" name="T12"/>
                <a:gd fmla="*/ 346 h 480" name="T13"/>
                <a:gd fmla="*/ 196 w 462" name="T14"/>
                <a:gd fmla="*/ 376 h 480" name="T15"/>
                <a:gd fmla="*/ 176 w 462" name="T16"/>
                <a:gd fmla="*/ 402 h 480" name="T17"/>
                <a:gd fmla="*/ 152 w 462" name="T18"/>
                <a:gd fmla="*/ 428 h 480" name="T19"/>
                <a:gd fmla="*/ 144 w 462" name="T20"/>
                <a:gd fmla="*/ 430 h 480" name="T21"/>
                <a:gd fmla="*/ 118 w 462" name="T22"/>
                <a:gd fmla="*/ 442 h 480" name="T23"/>
                <a:gd fmla="*/ 72 w 462" name="T24"/>
                <a:gd fmla="*/ 434 h 480" name="T25"/>
                <a:gd fmla="*/ 38 w 462" name="T26"/>
                <a:gd fmla="*/ 416 h 480" name="T27"/>
                <a:gd fmla="*/ 46 w 462" name="T28"/>
                <a:gd fmla="*/ 386 h 480" name="T29"/>
                <a:gd fmla="*/ 42 w 462" name="T30"/>
                <a:gd fmla="*/ 360 h 480" name="T31"/>
                <a:gd fmla="*/ 2 w 462" name="T32"/>
                <a:gd fmla="*/ 312 h 480" name="T33"/>
                <a:gd fmla="*/ 10 w 462" name="T34"/>
                <a:gd fmla="*/ 228 h 480" name="T35"/>
                <a:gd fmla="*/ 0 w 462" name="T36"/>
                <a:gd fmla="*/ 168 h 480" name="T37"/>
                <a:gd fmla="*/ 4 w 462" name="T38"/>
                <a:gd fmla="*/ 166 h 480" name="T39"/>
                <a:gd fmla="*/ 64 w 462" name="T40"/>
                <a:gd fmla="*/ 212 h 480" name="T41"/>
                <a:gd fmla="*/ 82 w 462" name="T42"/>
                <a:gd fmla="*/ 216 h 480" name="T43"/>
                <a:gd fmla="*/ 110 w 462" name="T44"/>
                <a:gd fmla="*/ 208 h 480" name="T45"/>
                <a:gd fmla="*/ 148 w 462" name="T46"/>
                <a:gd fmla="*/ 172 h 480" name="T47"/>
                <a:gd fmla="*/ 176 w 462" name="T48"/>
                <a:gd fmla="*/ 116 h 480" name="T49"/>
                <a:gd fmla="*/ 210 w 462" name="T50"/>
                <a:gd fmla="*/ 62 h 480" name="T51"/>
                <a:gd fmla="*/ 232 w 462" name="T52"/>
                <a:gd fmla="*/ 4 h 480" name="T53"/>
                <a:gd fmla="*/ 272 w 462" name="T54"/>
                <a:gd fmla="*/ 0 h 480" name="T55"/>
                <a:gd fmla="*/ 306 w 462" name="T56"/>
                <a:gd fmla="*/ 10 h 480" name="T57"/>
                <a:gd fmla="*/ 352 w 462" name="T58"/>
                <a:gd fmla="*/ 50 h 480" name="T59"/>
                <a:gd fmla="*/ 394 w 462" name="T60"/>
                <a:gd fmla="*/ 60 h 480" name="T61"/>
                <a:gd fmla="*/ 444 w 462" name="T62"/>
                <a:gd fmla="*/ 98 h 480" name="T63"/>
                <a:gd fmla="*/ 462 w 462" name="T64"/>
                <a:gd fmla="*/ 134 h 480" name="T65"/>
                <a:gd fmla="*/ 430 w 462" name="T66"/>
                <a:gd fmla="*/ 158 h 480" name="T67"/>
                <a:gd fmla="*/ 402 w 462" name="T68"/>
                <a:gd fmla="*/ 182 h 480" name="T69"/>
                <a:gd fmla="*/ 336 w 462" name="T70"/>
                <a:gd fmla="*/ 188 h 480" name="T71"/>
                <a:gd fmla="*/ 292 w 462" name="T72"/>
                <a:gd fmla="*/ 192 h 480" name="T73"/>
                <a:gd fmla="*/ 284 w 462" name="T74"/>
                <a:gd fmla="*/ 218 h 480" name="T75"/>
                <a:gd fmla="*/ 288 w 462" name="T76"/>
                <a:gd fmla="*/ 236 h 480" name="T77"/>
                <a:gd fmla="*/ 284 w 462" name="T78"/>
                <a:gd fmla="*/ 276 h 480" name="T79"/>
                <a:gd fmla="*/ 304 w 462" name="T80"/>
                <a:gd fmla="*/ 296 h 480" name="T81"/>
                <a:gd fmla="*/ 362 w 462" name="T82"/>
                <a:gd fmla="*/ 364 h 480" name="T83"/>
                <a:gd fmla="*/ 372 w 462" name="T84"/>
                <a:gd fmla="*/ 400 h 48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480" w="462">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19" name="Freeform 23"/>
            <p:cNvSpPr/>
            <p:nvPr/>
          </p:nvSpPr>
          <p:spPr bwMode="auto">
            <a:xfrm>
              <a:off x="5438775" y="4105276"/>
              <a:ext cx="1196975" cy="739775"/>
            </a:xfrm>
            <a:custGeom>
              <a:gdLst>
                <a:gd fmla="*/ 72 w 754" name="T0"/>
                <a:gd fmla="*/ 452 h 466" name="T1"/>
                <a:gd fmla="*/ 4 w 754" name="T2"/>
                <a:gd fmla="*/ 380 h 466" name="T3"/>
                <a:gd fmla="*/ 2 w 754" name="T4"/>
                <a:gd fmla="*/ 362 h 466" name="T5"/>
                <a:gd fmla="*/ 6 w 754" name="T6"/>
                <a:gd fmla="*/ 348 h 466" name="T7"/>
                <a:gd fmla="*/ 0 w 754" name="T8"/>
                <a:gd fmla="*/ 310 h 466" name="T9"/>
                <a:gd fmla="*/ 18 w 754" name="T10"/>
                <a:gd fmla="*/ 304 h 466" name="T11"/>
                <a:gd fmla="*/ 96 w 754" name="T12"/>
                <a:gd fmla="*/ 304 h 466" name="T13"/>
                <a:gd fmla="*/ 138 w 754" name="T14"/>
                <a:gd fmla="*/ 276 h 466" name="T15"/>
                <a:gd fmla="*/ 178 w 754" name="T16"/>
                <a:gd fmla="*/ 244 h 466" name="T17"/>
                <a:gd fmla="*/ 180 w 754" name="T18"/>
                <a:gd fmla="*/ 226 h 466" name="T19"/>
                <a:gd fmla="*/ 126 w 754" name="T20"/>
                <a:gd fmla="*/ 166 h 466" name="T21"/>
                <a:gd fmla="*/ 100 w 754" name="T22"/>
                <a:gd fmla="*/ 144 h 466" name="T23"/>
                <a:gd fmla="*/ 98 w 754" name="T24"/>
                <a:gd fmla="*/ 96 h 466" name="T25"/>
                <a:gd fmla="*/ 136 w 754" name="T26"/>
                <a:gd fmla="*/ 66 h 466" name="T27"/>
                <a:gd fmla="*/ 146 w 754" name="T28"/>
                <a:gd fmla="*/ 54 h 466" name="T29"/>
                <a:gd fmla="*/ 140 w 754" name="T30"/>
                <a:gd fmla="*/ 30 h 466" name="T31"/>
                <a:gd fmla="*/ 118 w 754" name="T32"/>
                <a:gd fmla="*/ 10 h 466" name="T33"/>
                <a:gd fmla="*/ 108 w 754" name="T34"/>
                <a:gd fmla="*/ 0 h 466" name="T35"/>
                <a:gd fmla="*/ 234 w 754" name="T36"/>
                <a:gd fmla="*/ 6 h 466" name="T37"/>
                <a:gd fmla="*/ 246 w 754" name="T38"/>
                <a:gd fmla="*/ 22 h 466" name="T39"/>
                <a:gd fmla="*/ 276 w 754" name="T40"/>
                <a:gd fmla="*/ 46 h 466" name="T41"/>
                <a:gd fmla="*/ 314 w 754" name="T42"/>
                <a:gd fmla="*/ 62 h 466" name="T43"/>
                <a:gd fmla="*/ 338 w 754" name="T44"/>
                <a:gd fmla="*/ 72 h 466" name="T45"/>
                <a:gd fmla="*/ 494 w 754" name="T46"/>
                <a:gd fmla="*/ 100 h 466" name="T47"/>
                <a:gd fmla="*/ 504 w 754" name="T48"/>
                <a:gd fmla="*/ 116 h 466" name="T49"/>
                <a:gd fmla="*/ 524 w 754" name="T50"/>
                <a:gd fmla="*/ 136 h 466" name="T51"/>
                <a:gd fmla="*/ 618 w 754" name="T52"/>
                <a:gd fmla="*/ 158 h 466" name="T53"/>
                <a:gd fmla="*/ 626 w 754" name="T54"/>
                <a:gd fmla="*/ 160 h 466" name="T55"/>
                <a:gd fmla="*/ 660 w 754" name="T56"/>
                <a:gd fmla="*/ 164 h 466" name="T57"/>
                <a:gd fmla="*/ 670 w 754" name="T58"/>
                <a:gd fmla="*/ 174 h 466" name="T59"/>
                <a:gd fmla="*/ 684 w 754" name="T60"/>
                <a:gd fmla="*/ 192 h 466" name="T61"/>
                <a:gd fmla="*/ 702 w 754" name="T62"/>
                <a:gd fmla="*/ 196 h 466" name="T63"/>
                <a:gd fmla="*/ 718 w 754" name="T64"/>
                <a:gd fmla="*/ 208 h 466" name="T65"/>
                <a:gd fmla="*/ 708 w 754" name="T66"/>
                <a:gd fmla="*/ 228 h 466" name="T67"/>
                <a:gd fmla="*/ 702 w 754" name="T68"/>
                <a:gd fmla="*/ 250 h 466" name="T69"/>
                <a:gd fmla="*/ 724 w 754" name="T70"/>
                <a:gd fmla="*/ 274 h 466" name="T71"/>
                <a:gd fmla="*/ 732 w 754" name="T72"/>
                <a:gd fmla="*/ 298 h 466" name="T73"/>
                <a:gd fmla="*/ 740 w 754" name="T74"/>
                <a:gd fmla="*/ 320 h 466" name="T75"/>
                <a:gd fmla="*/ 754 w 754" name="T76"/>
                <a:gd fmla="*/ 330 h 466" name="T77"/>
                <a:gd fmla="*/ 734 w 754" name="T78"/>
                <a:gd fmla="*/ 338 h 466" name="T79"/>
                <a:gd fmla="*/ 692 w 754" name="T80"/>
                <a:gd fmla="*/ 354 h 466" name="T81"/>
                <a:gd fmla="*/ 640 w 754" name="T82"/>
                <a:gd fmla="*/ 392 h 466" name="T83"/>
                <a:gd fmla="*/ 616 w 754" name="T84"/>
                <a:gd fmla="*/ 414 h 466" name="T85"/>
                <a:gd fmla="*/ 582 w 754" name="T86"/>
                <a:gd fmla="*/ 424 h 466" name="T87"/>
                <a:gd fmla="*/ 562 w 754" name="T88"/>
                <a:gd fmla="*/ 434 h 466" name="T89"/>
                <a:gd fmla="*/ 544 w 754" name="T90"/>
                <a:gd fmla="*/ 448 h 466" name="T91"/>
                <a:gd fmla="*/ 512 w 754" name="T92"/>
                <a:gd fmla="*/ 422 h 466" name="T93"/>
                <a:gd fmla="*/ 482 w 754" name="T94"/>
                <a:gd fmla="*/ 408 h 466" name="T95"/>
                <a:gd fmla="*/ 450 w 754" name="T96"/>
                <a:gd fmla="*/ 380 h 466" name="T97"/>
                <a:gd fmla="*/ 426 w 754" name="T98"/>
                <a:gd fmla="*/ 384 h 466" name="T99"/>
                <a:gd fmla="*/ 410 w 754" name="T100"/>
                <a:gd fmla="*/ 404 h 466" name="T101"/>
                <a:gd fmla="*/ 358 w 754" name="T102"/>
                <a:gd fmla="*/ 392 h 466" name="T103"/>
                <a:gd fmla="*/ 286 w 754" name="T104"/>
                <a:gd fmla="*/ 352 h 466" name="T105"/>
                <a:gd fmla="*/ 252 w 754" name="T106"/>
                <a:gd fmla="*/ 346 h 466" name="T107"/>
                <a:gd fmla="*/ 200 w 754" name="T108"/>
                <a:gd fmla="*/ 338 h 466" name="T109"/>
                <a:gd fmla="*/ 184 w 754" name="T110"/>
                <a:gd fmla="*/ 350 h 466" name="T111"/>
                <a:gd fmla="*/ 202 w 754" name="T112"/>
                <a:gd fmla="*/ 380 h 466" name="T113"/>
                <a:gd fmla="*/ 196 w 754" name="T114"/>
                <a:gd fmla="*/ 392 h 466" name="T115"/>
                <a:gd fmla="*/ 164 w 754" name="T116"/>
                <a:gd fmla="*/ 390 h 466" name="T117"/>
                <a:gd fmla="*/ 128 w 754" name="T118"/>
                <a:gd fmla="*/ 406 h 466" name="T119"/>
                <a:gd fmla="*/ 96 w 754" name="T120"/>
                <a:gd fmla="*/ 454 h 466" name="T121"/>
                <a:gd fmla="*/ 80 w 754" name="T122"/>
                <a:gd fmla="*/ 466 h 46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466" w="754">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20" name="Freeform 24"/>
            <p:cNvSpPr/>
            <p:nvPr/>
          </p:nvSpPr>
          <p:spPr bwMode="auto">
            <a:xfrm>
              <a:off x="6423025" y="3759201"/>
              <a:ext cx="739775" cy="911225"/>
            </a:xfrm>
            <a:custGeom>
              <a:gdLst>
                <a:gd fmla="*/ 212 w 466" name="T0"/>
                <a:gd fmla="*/ 570 h 574" name="T1"/>
                <a:gd fmla="*/ 202 w 466" name="T2"/>
                <a:gd fmla="*/ 516 h 574" name="T3"/>
                <a:gd fmla="*/ 166 w 466" name="T4"/>
                <a:gd fmla="*/ 522 h 574" name="T5"/>
                <a:gd fmla="*/ 148 w 466" name="T6"/>
                <a:gd fmla="*/ 546 h 574" name="T7"/>
                <a:gd fmla="*/ 140 w 466" name="T8"/>
                <a:gd fmla="*/ 538 h 574" name="T9"/>
                <a:gd fmla="*/ 122 w 466" name="T10"/>
                <a:gd fmla="*/ 520 h 574" name="T11"/>
                <a:gd fmla="*/ 114 w 466" name="T12"/>
                <a:gd fmla="*/ 490 h 574" name="T13"/>
                <a:gd fmla="*/ 102 w 466" name="T14"/>
                <a:gd fmla="*/ 470 h 574" name="T15"/>
                <a:gd fmla="*/ 100 w 466" name="T16"/>
                <a:gd fmla="*/ 446 h 574" name="T17"/>
                <a:gd fmla="*/ 106 w 466" name="T18"/>
                <a:gd fmla="*/ 416 h 574" name="T19"/>
                <a:gd fmla="*/ 68 w 466" name="T20"/>
                <a:gd fmla="*/ 398 h 574" name="T21"/>
                <a:gd fmla="*/ 58 w 466" name="T22"/>
                <a:gd fmla="*/ 380 h 574" name="T23"/>
                <a:gd fmla="*/ 56 w 466" name="T24"/>
                <a:gd fmla="*/ 366 h 574" name="T25"/>
                <a:gd fmla="*/ 86 w 466" name="T26"/>
                <a:gd fmla="*/ 346 h 574" name="T27"/>
                <a:gd fmla="*/ 96 w 466" name="T28"/>
                <a:gd fmla="*/ 284 h 574" name="T29"/>
                <a:gd fmla="*/ 78 w 466" name="T30"/>
                <a:gd fmla="*/ 252 h 574" name="T31"/>
                <a:gd fmla="*/ 48 w 466" name="T32"/>
                <a:gd fmla="*/ 262 h 574" name="T33"/>
                <a:gd fmla="*/ 30 w 466" name="T34"/>
                <a:gd fmla="*/ 252 h 574" name="T35"/>
                <a:gd fmla="*/ 0 w 466" name="T36"/>
                <a:gd fmla="*/ 202 h 574" name="T37"/>
                <a:gd fmla="*/ 10 w 466" name="T38"/>
                <a:gd fmla="*/ 180 h 574" name="T39"/>
                <a:gd fmla="*/ 42 w 466" name="T40"/>
                <a:gd fmla="*/ 148 h 574" name="T41"/>
                <a:gd fmla="*/ 44 w 466" name="T42"/>
                <a:gd fmla="*/ 72 h 574" name="T43"/>
                <a:gd fmla="*/ 58 w 466" name="T44"/>
                <a:gd fmla="*/ 74 h 574" name="T45"/>
                <a:gd fmla="*/ 76 w 466" name="T46"/>
                <a:gd fmla="*/ 110 h 574" name="T47"/>
                <a:gd fmla="*/ 110 w 466" name="T48"/>
                <a:gd fmla="*/ 120 h 574" name="T49"/>
                <a:gd fmla="*/ 126 w 466" name="T50"/>
                <a:gd fmla="*/ 80 h 574" name="T51"/>
                <a:gd fmla="*/ 134 w 466" name="T52"/>
                <a:gd fmla="*/ 54 h 574" name="T53"/>
                <a:gd fmla="*/ 102 w 466" name="T54"/>
                <a:gd fmla="*/ 6 h 574" name="T55"/>
                <a:gd fmla="*/ 118 w 466" name="T56"/>
                <a:gd fmla="*/ 0 h 574" name="T57"/>
                <a:gd fmla="*/ 150 w 466" name="T58"/>
                <a:gd fmla="*/ 40 h 574" name="T59"/>
                <a:gd fmla="*/ 176 w 466" name="T60"/>
                <a:gd fmla="*/ 80 h 574" name="T61"/>
                <a:gd fmla="*/ 264 w 466" name="T62"/>
                <a:gd fmla="*/ 106 h 574" name="T63"/>
                <a:gd fmla="*/ 294 w 466" name="T64"/>
                <a:gd fmla="*/ 174 h 574" name="T65"/>
                <a:gd fmla="*/ 318 w 466" name="T66"/>
                <a:gd fmla="*/ 202 h 574" name="T67"/>
                <a:gd fmla="*/ 358 w 466" name="T68"/>
                <a:gd fmla="*/ 194 h 574" name="T69"/>
                <a:gd fmla="*/ 362 w 466" name="T70"/>
                <a:gd fmla="*/ 180 h 574" name="T71"/>
                <a:gd fmla="*/ 388 w 466" name="T72"/>
                <a:gd fmla="*/ 194 h 574" name="T73"/>
                <a:gd fmla="*/ 382 w 466" name="T74"/>
                <a:gd fmla="*/ 224 h 574" name="T75"/>
                <a:gd fmla="*/ 338 w 466" name="T76"/>
                <a:gd fmla="*/ 250 h 574" name="T77"/>
                <a:gd fmla="*/ 330 w 466" name="T78"/>
                <a:gd fmla="*/ 280 h 574" name="T79"/>
                <a:gd fmla="*/ 326 w 466" name="T80"/>
                <a:gd fmla="*/ 302 h 574" name="T81"/>
                <a:gd fmla="*/ 380 w 466" name="T82"/>
                <a:gd fmla="*/ 346 h 574" name="T83"/>
                <a:gd fmla="*/ 392 w 466" name="T84"/>
                <a:gd fmla="*/ 360 h 574" name="T85"/>
                <a:gd fmla="*/ 456 w 466" name="T86"/>
                <a:gd fmla="*/ 378 h 574" name="T87"/>
                <a:gd fmla="*/ 466 w 466" name="T88"/>
                <a:gd fmla="*/ 402 h 574" name="T89"/>
                <a:gd fmla="*/ 426 w 466" name="T90"/>
                <a:gd fmla="*/ 420 h 574" name="T91"/>
                <a:gd fmla="*/ 416 w 466" name="T92"/>
                <a:gd fmla="*/ 440 h 574" name="T93"/>
                <a:gd fmla="*/ 420 w 466" name="T94"/>
                <a:gd fmla="*/ 460 h 574" name="T95"/>
                <a:gd fmla="*/ 400 w 466" name="T96"/>
                <a:gd fmla="*/ 522 h 574" name="T97"/>
                <a:gd fmla="*/ 378 w 466" name="T98"/>
                <a:gd fmla="*/ 546 h 574" name="T99"/>
                <a:gd fmla="*/ 330 w 466" name="T100"/>
                <a:gd fmla="*/ 560 h 574" name="T101"/>
                <a:gd fmla="*/ 278 w 466" name="T102"/>
                <a:gd fmla="*/ 566 h 574" name="T103"/>
                <a:gd fmla="*/ 256 w 466" name="T104"/>
                <a:gd fmla="*/ 536 h 574" name="T105"/>
                <a:gd fmla="*/ 238 w 466" name="T106"/>
                <a:gd fmla="*/ 532 h 574" name="T107"/>
                <a:gd fmla="*/ 226 w 466" name="T108"/>
                <a:gd fmla="*/ 574 h 57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74" w="466">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21" name="Freeform 25"/>
            <p:cNvSpPr/>
            <p:nvPr/>
          </p:nvSpPr>
          <p:spPr bwMode="auto">
            <a:xfrm>
              <a:off x="6619875" y="3635376"/>
              <a:ext cx="863600" cy="854075"/>
            </a:xfrm>
            <a:custGeom>
              <a:gdLst>
                <a:gd fmla="*/ 322 w 544" name="T0"/>
                <a:gd fmla="*/ 532 h 538" name="T1"/>
                <a:gd fmla="*/ 308 w 544" name="T2"/>
                <a:gd fmla="*/ 518 h 538" name="T3"/>
                <a:gd fmla="*/ 308 w 544" name="T4"/>
                <a:gd fmla="*/ 508 h 538" name="T5"/>
                <a:gd fmla="*/ 354 w 544" name="T6"/>
                <a:gd fmla="*/ 484 h 538" name="T7"/>
                <a:gd fmla="*/ 342 w 544" name="T8"/>
                <a:gd fmla="*/ 450 h 538" name="T9"/>
                <a:gd fmla="*/ 298 w 544" name="T10"/>
                <a:gd fmla="*/ 444 h 538" name="T11"/>
                <a:gd fmla="*/ 272 w 544" name="T12"/>
                <a:gd fmla="*/ 420 h 538" name="T13"/>
                <a:gd fmla="*/ 240 w 544" name="T14"/>
                <a:gd fmla="*/ 400 h 538" name="T15"/>
                <a:gd fmla="*/ 216 w 544" name="T16"/>
                <a:gd fmla="*/ 380 h 538" name="T17"/>
                <a:gd fmla="*/ 216 w 544" name="T18"/>
                <a:gd fmla="*/ 364 h 538" name="T19"/>
                <a:gd fmla="*/ 224 w 544" name="T20"/>
                <a:gd fmla="*/ 334 h 538" name="T21"/>
                <a:gd fmla="*/ 254 w 544" name="T22"/>
                <a:gd fmla="*/ 314 h 538" name="T23"/>
                <a:gd fmla="*/ 280 w 544" name="T24"/>
                <a:gd fmla="*/ 304 h 538" name="T25"/>
                <a:gd fmla="*/ 264 w 544" name="T26"/>
                <a:gd fmla="*/ 250 h 538" name="T27"/>
                <a:gd fmla="*/ 228 w 544" name="T28"/>
                <a:gd fmla="*/ 252 h 538" name="T29"/>
                <a:gd fmla="*/ 202 w 544" name="T30"/>
                <a:gd fmla="*/ 272 h 538" name="T31"/>
                <a:gd fmla="*/ 186 w 544" name="T32"/>
                <a:gd fmla="*/ 256 h 538" name="T33"/>
                <a:gd fmla="*/ 152 w 544" name="T34"/>
                <a:gd fmla="*/ 186 h 538" name="T35"/>
                <a:gd fmla="*/ 116 w 544" name="T36"/>
                <a:gd fmla="*/ 158 h 538" name="T37"/>
                <a:gd fmla="*/ 58 w 544" name="T38"/>
                <a:gd fmla="*/ 146 h 538" name="T39"/>
                <a:gd fmla="*/ 26 w 544" name="T40"/>
                <a:gd fmla="*/ 98 h 538" name="T41"/>
                <a:gd fmla="*/ 0 w 544" name="T42"/>
                <a:gd fmla="*/ 56 h 538" name="T43"/>
                <a:gd fmla="*/ 10 w 544" name="T44"/>
                <a:gd fmla="*/ 36 h 538" name="T45"/>
                <a:gd fmla="*/ 30 w 544" name="T46"/>
                <a:gd fmla="*/ 52 h 538" name="T47"/>
                <a:gd fmla="*/ 36 w 544" name="T48"/>
                <a:gd fmla="*/ 60 h 538" name="T49"/>
                <a:gd fmla="*/ 60 w 544" name="T50"/>
                <a:gd fmla="*/ 90 h 538" name="T51"/>
                <a:gd fmla="*/ 112 w 544" name="T52"/>
                <a:gd fmla="*/ 98 h 538" name="T53"/>
                <a:gd fmla="*/ 140 w 544" name="T54"/>
                <a:gd fmla="*/ 68 h 538" name="T55"/>
                <a:gd fmla="*/ 160 w 544" name="T56"/>
                <a:gd fmla="*/ 76 h 538" name="T57"/>
                <a:gd fmla="*/ 200 w 544" name="T58"/>
                <a:gd fmla="*/ 50 h 538" name="T59"/>
                <a:gd fmla="*/ 212 w 544" name="T60"/>
                <a:gd fmla="*/ 10 h 538" name="T61"/>
                <a:gd fmla="*/ 236 w 544" name="T62"/>
                <a:gd fmla="*/ 0 h 538" name="T63"/>
                <a:gd fmla="*/ 268 w 544" name="T64"/>
                <a:gd fmla="*/ 52 h 538" name="T65"/>
                <a:gd fmla="*/ 338 w 544" name="T66"/>
                <a:gd fmla="*/ 88 h 538" name="T67"/>
                <a:gd fmla="*/ 412 w 544" name="T68"/>
                <a:gd fmla="*/ 218 h 538" name="T69"/>
                <a:gd fmla="*/ 424 w 544" name="T70"/>
                <a:gd fmla="*/ 258 h 538" name="T71"/>
                <a:gd fmla="*/ 500 w 544" name="T72"/>
                <a:gd fmla="*/ 312 h 538" name="T73"/>
                <a:gd fmla="*/ 526 w 544" name="T74"/>
                <a:gd fmla="*/ 336 h 538" name="T75"/>
                <a:gd fmla="*/ 470 w 544" name="T76"/>
                <a:gd fmla="*/ 340 h 538" name="T77"/>
                <a:gd fmla="*/ 504 w 544" name="T78"/>
                <a:gd fmla="*/ 374 h 538" name="T79"/>
                <a:gd fmla="*/ 498 w 544" name="T80"/>
                <a:gd fmla="*/ 392 h 538" name="T81"/>
                <a:gd fmla="*/ 540 w 544" name="T82"/>
                <a:gd fmla="*/ 420 h 538" name="T83"/>
                <a:gd fmla="*/ 540 w 544" name="T84"/>
                <a:gd fmla="*/ 440 h 538" name="T85"/>
                <a:gd fmla="*/ 502 w 544" name="T86"/>
                <a:gd fmla="*/ 468 h 538" name="T87"/>
                <a:gd fmla="*/ 498 w 544" name="T88"/>
                <a:gd fmla="*/ 474 h 538" name="T89"/>
                <a:gd fmla="*/ 452 w 544" name="T90"/>
                <a:gd fmla="*/ 514 h 538" name="T91"/>
                <a:gd fmla="*/ 416 w 544" name="T92"/>
                <a:gd fmla="*/ 530 h 538" name="T93"/>
                <a:gd fmla="*/ 342 w 544" name="T94"/>
                <a:gd fmla="*/ 538 h 53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38" w="544">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22" name="Freeform 26"/>
            <p:cNvSpPr/>
            <p:nvPr/>
          </p:nvSpPr>
          <p:spPr bwMode="auto">
            <a:xfrm>
              <a:off x="5727700" y="3489326"/>
              <a:ext cx="889000" cy="860425"/>
            </a:xfrm>
            <a:custGeom>
              <a:gdLst>
                <a:gd fmla="*/ 434 w 560" name="T0"/>
                <a:gd fmla="*/ 536 h 542" name="T1"/>
                <a:gd fmla="*/ 400 w 560" name="T2"/>
                <a:gd fmla="*/ 518 h 542" name="T3"/>
                <a:gd fmla="*/ 346 w 560" name="T4"/>
                <a:gd fmla="*/ 512 h 542" name="T5"/>
                <a:gd fmla="*/ 316 w 560" name="T6"/>
                <a:gd fmla="*/ 476 h 542" name="T7"/>
                <a:gd fmla="*/ 282 w 560" name="T8"/>
                <a:gd fmla="*/ 454 h 542" name="T9"/>
                <a:gd fmla="*/ 116 w 560" name="T10"/>
                <a:gd fmla="*/ 434 h 542" name="T11"/>
                <a:gd fmla="*/ 84 w 560" name="T12"/>
                <a:gd fmla="*/ 412 h 542" name="T13"/>
                <a:gd fmla="*/ 68 w 560" name="T14"/>
                <a:gd fmla="*/ 398 h 542" name="T15"/>
                <a:gd fmla="*/ 58 w 560" name="T16"/>
                <a:gd fmla="*/ 370 h 542" name="T17"/>
                <a:gd fmla="*/ 18 w 560" name="T18"/>
                <a:gd fmla="*/ 292 h 542" name="T19"/>
                <a:gd fmla="*/ 2 w 560" name="T20"/>
                <a:gd fmla="*/ 246 h 542" name="T21"/>
                <a:gd fmla="*/ 14 w 560" name="T22"/>
                <a:gd fmla="*/ 206 h 542" name="T23"/>
                <a:gd fmla="*/ 50 w 560" name="T24"/>
                <a:gd fmla="*/ 182 h 542" name="T25"/>
                <a:gd fmla="*/ 68 w 560" name="T26"/>
                <a:gd fmla="*/ 172 h 542" name="T27"/>
                <a:gd fmla="*/ 104 w 560" name="T28"/>
                <a:gd fmla="*/ 164 h 542" name="T29"/>
                <a:gd fmla="*/ 138 w 560" name="T30"/>
                <a:gd fmla="*/ 144 h 542" name="T31"/>
                <a:gd fmla="*/ 208 w 560" name="T32"/>
                <a:gd fmla="*/ 128 h 542" name="T33"/>
                <a:gd fmla="*/ 234 w 560" name="T34"/>
                <a:gd fmla="*/ 106 h 542" name="T35"/>
                <a:gd fmla="*/ 266 w 560" name="T36"/>
                <a:gd fmla="*/ 74 h 542" name="T37"/>
                <a:gd fmla="*/ 280 w 560" name="T38"/>
                <a:gd fmla="*/ 44 h 542" name="T39"/>
                <a:gd fmla="*/ 284 w 560" name="T40"/>
                <a:gd fmla="*/ 0 h 542" name="T41"/>
                <a:gd fmla="*/ 414 w 560" name="T42"/>
                <a:gd fmla="*/ 12 h 542" name="T43"/>
                <a:gd fmla="*/ 428 w 560" name="T44"/>
                <a:gd fmla="*/ 32 h 542" name="T45"/>
                <a:gd fmla="*/ 444 w 560" name="T46"/>
                <a:gd fmla="*/ 58 h 542" name="T47"/>
                <a:gd fmla="*/ 438 w 560" name="T48"/>
                <a:gd fmla="*/ 82 h 542" name="T49"/>
                <a:gd fmla="*/ 418 w 560" name="T50"/>
                <a:gd fmla="*/ 96 h 542" name="T51"/>
                <a:gd fmla="*/ 408 w 560" name="T52"/>
                <a:gd fmla="*/ 118 h 542" name="T53"/>
                <a:gd fmla="*/ 396 w 560" name="T54"/>
                <a:gd fmla="*/ 122 h 542" name="T55"/>
                <a:gd fmla="*/ 432 w 560" name="T56"/>
                <a:gd fmla="*/ 156 h 542" name="T57"/>
                <a:gd fmla="*/ 434 w 560" name="T58"/>
                <a:gd fmla="*/ 162 h 542" name="T59"/>
                <a:gd fmla="*/ 466 w 560" name="T60"/>
                <a:gd fmla="*/ 186 h 542" name="T61"/>
                <a:gd fmla="*/ 498 w 560" name="T62"/>
                <a:gd fmla="*/ 192 h 542" name="T63"/>
                <a:gd fmla="*/ 516 w 560" name="T64"/>
                <a:gd fmla="*/ 188 h 542" name="T65"/>
                <a:gd fmla="*/ 532 w 560" name="T66"/>
                <a:gd fmla="*/ 204 h 542" name="T67"/>
                <a:gd fmla="*/ 558 w 560" name="T68"/>
                <a:gd fmla="*/ 234 h 542" name="T69"/>
                <a:gd fmla="*/ 554 w 560" name="T70"/>
                <a:gd fmla="*/ 244 h 542" name="T71"/>
                <a:gd fmla="*/ 544 w 560" name="T72"/>
                <a:gd fmla="*/ 282 h 542" name="T73"/>
                <a:gd fmla="*/ 528 w 560" name="T74"/>
                <a:gd fmla="*/ 276 h 542" name="T75"/>
                <a:gd fmla="*/ 500 w 560" name="T76"/>
                <a:gd fmla="*/ 234 h 542" name="T77"/>
                <a:gd fmla="*/ 472 w 560" name="T78"/>
                <a:gd fmla="*/ 232 h 542" name="T79"/>
                <a:gd fmla="*/ 474 w 560" name="T80"/>
                <a:gd fmla="*/ 302 h 542" name="T81"/>
                <a:gd fmla="*/ 442 w 560" name="T82"/>
                <a:gd fmla="*/ 344 h 542" name="T83"/>
                <a:gd fmla="*/ 428 w 560" name="T84"/>
                <a:gd fmla="*/ 376 h 542" name="T85"/>
                <a:gd fmla="*/ 450 w 560" name="T86"/>
                <a:gd fmla="*/ 392 h 542" name="T87"/>
                <a:gd fmla="*/ 460 w 560" name="T88"/>
                <a:gd fmla="*/ 430 h 542" name="T89"/>
                <a:gd fmla="*/ 474 w 560" name="T90"/>
                <a:gd fmla="*/ 444 h 542" name="T91"/>
                <a:gd fmla="*/ 486 w 560" name="T92"/>
                <a:gd fmla="*/ 446 h 542" name="T93"/>
                <a:gd fmla="*/ 504 w 560" name="T94"/>
                <a:gd fmla="*/ 434 h 542" name="T95"/>
                <a:gd fmla="*/ 520 w 560" name="T96"/>
                <a:gd fmla="*/ 448 h 542" name="T97"/>
                <a:gd fmla="*/ 530 w 560" name="T98"/>
                <a:gd fmla="*/ 484 h 542" name="T99"/>
                <a:gd fmla="*/ 526 w 560" name="T100"/>
                <a:gd fmla="*/ 502 h 542" name="T101"/>
                <a:gd fmla="*/ 492 w 560" name="T102"/>
                <a:gd fmla="*/ 522 h 542" name="T103"/>
                <a:gd fmla="*/ 478 w 560" name="T104"/>
                <a:gd fmla="*/ 542 h 54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542" w="560">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23" name="Freeform 27"/>
            <p:cNvSpPr/>
            <p:nvPr/>
          </p:nvSpPr>
          <p:spPr bwMode="auto">
            <a:xfrm>
              <a:off x="5026025" y="2933701"/>
              <a:ext cx="777875" cy="1409700"/>
            </a:xfrm>
            <a:custGeom>
              <a:gdLst>
                <a:gd fmla="*/ 320 w 490" name="T0"/>
                <a:gd fmla="*/ 878 h 888" name="T1"/>
                <a:gd fmla="*/ 252 w 490" name="T2"/>
                <a:gd fmla="*/ 834 h 888" name="T3"/>
                <a:gd fmla="*/ 196 w 490" name="T4"/>
                <a:gd fmla="*/ 838 h 888" name="T5"/>
                <a:gd fmla="*/ 170 w 490" name="T6"/>
                <a:gd fmla="*/ 842 h 888" name="T7"/>
                <a:gd fmla="*/ 136 w 490" name="T8"/>
                <a:gd fmla="*/ 824 h 888" name="T9"/>
                <a:gd fmla="*/ 106 w 490" name="T10"/>
                <a:gd fmla="*/ 804 h 888" name="T11"/>
                <a:gd fmla="*/ 56 w 490" name="T12"/>
                <a:gd fmla="*/ 800 h 888" name="T13"/>
                <a:gd fmla="*/ 12 w 490" name="T14"/>
                <a:gd fmla="*/ 776 h 888" name="T15"/>
                <a:gd fmla="*/ 20 w 490" name="T16"/>
                <a:gd fmla="*/ 744 h 888" name="T17"/>
                <a:gd fmla="*/ 8 w 490" name="T18"/>
                <a:gd fmla="*/ 726 h 888" name="T19"/>
                <a:gd fmla="*/ 0 w 490" name="T20"/>
                <a:gd fmla="*/ 706 h 888" name="T21"/>
                <a:gd fmla="*/ 62 w 490" name="T22"/>
                <a:gd fmla="*/ 696 h 888" name="T23"/>
                <a:gd fmla="*/ 66 w 490" name="T24"/>
                <a:gd fmla="*/ 648 h 888" name="T25"/>
                <a:gd fmla="*/ 52 w 490" name="T26"/>
                <a:gd fmla="*/ 602 h 888" name="T27"/>
                <a:gd fmla="*/ 56 w 490" name="T28"/>
                <a:gd fmla="*/ 536 h 888" name="T29"/>
                <a:gd fmla="*/ 104 w 490" name="T30"/>
                <a:gd fmla="*/ 530 h 888" name="T31"/>
                <a:gd fmla="*/ 168 w 490" name="T32"/>
                <a:gd fmla="*/ 548 h 888" name="T33"/>
                <a:gd fmla="*/ 172 w 490" name="T34"/>
                <a:gd fmla="*/ 504 h 888" name="T35"/>
                <a:gd fmla="*/ 190 w 490" name="T36"/>
                <a:gd fmla="*/ 494 h 888" name="T37"/>
                <a:gd fmla="*/ 214 w 490" name="T38"/>
                <a:gd fmla="*/ 500 h 888" name="T39"/>
                <a:gd fmla="*/ 248 w 490" name="T40"/>
                <a:gd fmla="*/ 478 h 888" name="T41"/>
                <a:gd fmla="*/ 246 w 490" name="T42"/>
                <a:gd fmla="*/ 416 h 888" name="T43"/>
                <a:gd fmla="*/ 256 w 490" name="T44"/>
                <a:gd fmla="*/ 384 h 888" name="T45"/>
                <a:gd fmla="*/ 240 w 490" name="T46"/>
                <a:gd fmla="*/ 362 h 888" name="T47"/>
                <a:gd fmla="*/ 196 w 490" name="T48"/>
                <a:gd fmla="*/ 334 h 888" name="T49"/>
                <a:gd fmla="*/ 152 w 490" name="T50"/>
                <a:gd fmla="*/ 318 h 888" name="T51"/>
                <a:gd fmla="*/ 126 w 490" name="T52"/>
                <a:gd fmla="*/ 296 h 888" name="T53"/>
                <a:gd fmla="*/ 130 w 490" name="T54"/>
                <a:gd fmla="*/ 244 h 888" name="T55"/>
                <a:gd fmla="*/ 148 w 490" name="T56"/>
                <a:gd fmla="*/ 222 h 888" name="T57"/>
                <a:gd fmla="*/ 184 w 490" name="T58"/>
                <a:gd fmla="*/ 226 h 888" name="T59"/>
                <a:gd fmla="*/ 270 w 490" name="T60"/>
                <a:gd fmla="*/ 220 h 888" name="T61"/>
                <a:gd fmla="*/ 278 w 490" name="T62"/>
                <a:gd fmla="*/ 162 h 888" name="T63"/>
                <a:gd fmla="*/ 280 w 490" name="T64"/>
                <a:gd fmla="*/ 130 h 888" name="T65"/>
                <a:gd fmla="*/ 304 w 490" name="T66"/>
                <a:gd fmla="*/ 104 h 888" name="T67"/>
                <a:gd fmla="*/ 364 w 490" name="T68"/>
                <a:gd fmla="*/ 38 h 888" name="T69"/>
                <a:gd fmla="*/ 404 w 490" name="T70"/>
                <a:gd fmla="*/ 28 h 888" name="T71"/>
                <a:gd fmla="*/ 416 w 490" name="T72"/>
                <a:gd fmla="*/ 22 h 888" name="T73"/>
                <a:gd fmla="*/ 440 w 490" name="T74"/>
                <a:gd fmla="*/ 2 h 888" name="T75"/>
                <a:gd fmla="*/ 462 w 490" name="T76"/>
                <a:gd fmla="*/ 20 h 888" name="T77"/>
                <a:gd fmla="*/ 452 w 490" name="T78"/>
                <a:gd fmla="*/ 52 h 888" name="T79"/>
                <a:gd fmla="*/ 438 w 490" name="T80"/>
                <a:gd fmla="*/ 108 h 888" name="T81"/>
                <a:gd fmla="*/ 422 w 490" name="T82"/>
                <a:gd fmla="*/ 138 h 888" name="T83"/>
                <a:gd fmla="*/ 430 w 490" name="T84"/>
                <a:gd fmla="*/ 228 h 888" name="T85"/>
                <a:gd fmla="*/ 408 w 490" name="T86"/>
                <a:gd fmla="*/ 284 h 888" name="T87"/>
                <a:gd fmla="*/ 398 w 490" name="T88"/>
                <a:gd fmla="*/ 384 h 888" name="T89"/>
                <a:gd fmla="*/ 418 w 490" name="T90"/>
                <a:gd fmla="*/ 454 h 888" name="T91"/>
                <a:gd fmla="*/ 412 w 490" name="T92"/>
                <a:gd fmla="*/ 526 h 888" name="T93"/>
                <a:gd fmla="*/ 428 w 490" name="T94"/>
                <a:gd fmla="*/ 556 h 888" name="T95"/>
                <a:gd fmla="*/ 432 w 490" name="T96"/>
                <a:gd fmla="*/ 600 h 888" name="T97"/>
                <a:gd fmla="*/ 476 w 490" name="T98"/>
                <a:gd fmla="*/ 690 h 888" name="T99"/>
                <a:gd fmla="*/ 462 w 490" name="T100"/>
                <a:gd fmla="*/ 726 h 888" name="T101"/>
                <a:gd fmla="*/ 362 w 490" name="T102"/>
                <a:gd fmla="*/ 728 h 888" name="T103"/>
                <a:gd fmla="*/ 354 w 490" name="T104"/>
                <a:gd fmla="*/ 744 h 888" name="T105"/>
                <a:gd fmla="*/ 398 w 490" name="T106"/>
                <a:gd fmla="*/ 792 h 888" name="T107"/>
                <a:gd fmla="*/ 350 w 490" name="T108"/>
                <a:gd fmla="*/ 828 h 888" name="T109"/>
                <a:gd fmla="*/ 344 w 490" name="T110"/>
                <a:gd fmla="*/ 888 h 88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887" w="490">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24" name="Freeform 28"/>
            <p:cNvSpPr/>
            <p:nvPr/>
          </p:nvSpPr>
          <p:spPr bwMode="auto">
            <a:xfrm>
              <a:off x="2630488" y="2922588"/>
              <a:ext cx="1962150" cy="1428750"/>
            </a:xfrm>
            <a:custGeom>
              <a:gdLst>
                <a:gd fmla="*/ 494 w 1236" name="T0"/>
                <a:gd fmla="*/ 798 h 900" name="T1"/>
                <a:gd fmla="*/ 430 w 1236" name="T2"/>
                <a:gd fmla="*/ 762 h 900" name="T3"/>
                <a:gd fmla="*/ 278 w 1236" name="T4"/>
                <a:gd fmla="*/ 748 h 900" name="T5"/>
                <a:gd fmla="*/ 176 w 1236" name="T6"/>
                <a:gd fmla="*/ 704 h 900" name="T7"/>
                <a:gd fmla="*/ 148 w 1236" name="T8"/>
                <a:gd fmla="*/ 670 h 900" name="T9"/>
                <a:gd fmla="*/ 70 w 1236" name="T10"/>
                <a:gd fmla="*/ 640 h 900" name="T11"/>
                <a:gd fmla="*/ 24 w 1236" name="T12"/>
                <a:gd fmla="*/ 596 h 900" name="T13"/>
                <a:gd fmla="*/ 0 w 1236" name="T14"/>
                <a:gd fmla="*/ 412 h 900" name="T15"/>
                <a:gd fmla="*/ 16 w 1236" name="T16"/>
                <a:gd fmla="*/ 340 h 900" name="T17"/>
                <a:gd fmla="*/ 26 w 1236" name="T18"/>
                <a:gd fmla="*/ 328 h 900" name="T19"/>
                <a:gd fmla="*/ 52 w 1236" name="T20"/>
                <a:gd fmla="*/ 314 h 900" name="T21"/>
                <a:gd fmla="*/ 98 w 1236" name="T22"/>
                <a:gd fmla="*/ 336 h 900" name="T23"/>
                <a:gd fmla="*/ 150 w 1236" name="T24"/>
                <a:gd fmla="*/ 336 h 900" name="T25"/>
                <a:gd fmla="*/ 138 w 1236" name="T26"/>
                <a:gd fmla="*/ 274 h 900" name="T27"/>
                <a:gd fmla="*/ 168 w 1236" name="T28"/>
                <a:gd fmla="*/ 236 h 900" name="T29"/>
                <a:gd fmla="*/ 186 w 1236" name="T30"/>
                <a:gd fmla="*/ 192 h 900" name="T31"/>
                <a:gd fmla="*/ 152 w 1236" name="T32"/>
                <a:gd fmla="*/ 150 h 900" name="T33"/>
                <a:gd fmla="*/ 120 w 1236" name="T34"/>
                <a:gd fmla="*/ 120 h 900" name="T35"/>
                <a:gd fmla="*/ 118 w 1236" name="T36"/>
                <a:gd fmla="*/ 92 h 900" name="T37"/>
                <a:gd fmla="*/ 104 w 1236" name="T38"/>
                <a:gd fmla="*/ 58 h 900" name="T39"/>
                <a:gd fmla="*/ 234 w 1236" name="T40"/>
                <a:gd fmla="*/ 42 h 900" name="T41"/>
                <a:gd fmla="*/ 340 w 1236" name="T42"/>
                <a:gd fmla="*/ 4 h 900" name="T43"/>
                <a:gd fmla="*/ 430 w 1236" name="T44"/>
                <a:gd fmla="*/ 8 h 900" name="T45"/>
                <a:gd fmla="*/ 526 w 1236" name="T46"/>
                <a:gd fmla="*/ 22 h 900" name="T47"/>
                <a:gd fmla="*/ 654 w 1236" name="T48"/>
                <a:gd fmla="*/ 114 h 900" name="T49"/>
                <a:gd fmla="*/ 720 w 1236" name="T50"/>
                <a:gd fmla="*/ 110 h 900" name="T51"/>
                <a:gd fmla="*/ 720 w 1236" name="T52"/>
                <a:gd fmla="*/ 56 h 900" name="T53"/>
                <a:gd fmla="*/ 792 w 1236" name="T54"/>
                <a:gd fmla="*/ 72 h 900" name="T55"/>
                <a:gd fmla="*/ 930 w 1236" name="T56"/>
                <a:gd fmla="*/ 128 h 900" name="T57"/>
                <a:gd fmla="*/ 952 w 1236" name="T58"/>
                <a:gd fmla="*/ 142 h 900" name="T59"/>
                <a:gd fmla="*/ 1088 w 1236" name="T60"/>
                <a:gd fmla="*/ 224 h 900" name="T61"/>
                <a:gd fmla="*/ 1174 w 1236" name="T62"/>
                <a:gd fmla="*/ 250 h 900" name="T63"/>
                <a:gd fmla="*/ 1216 w 1236" name="T64"/>
                <a:gd fmla="*/ 368 h 900" name="T65"/>
                <a:gd fmla="*/ 1236 w 1236" name="T66"/>
                <a:gd fmla="*/ 452 h 900" name="T67"/>
                <a:gd fmla="*/ 1184 w 1236" name="T68"/>
                <a:gd fmla="*/ 496 h 900" name="T69"/>
                <a:gd fmla="*/ 1120 w 1236" name="T70"/>
                <a:gd fmla="*/ 584 h 900" name="T71"/>
                <a:gd fmla="*/ 1144 w 1236" name="T72"/>
                <a:gd fmla="*/ 626 h 900" name="T73"/>
                <a:gd fmla="*/ 1086 w 1236" name="T74"/>
                <a:gd fmla="*/ 606 h 900" name="T75"/>
                <a:gd fmla="*/ 1030 w 1236" name="T76"/>
                <a:gd fmla="*/ 642 h 900" name="T77"/>
                <a:gd fmla="*/ 1064 w 1236" name="T78"/>
                <a:gd fmla="*/ 694 h 900" name="T79"/>
                <a:gd fmla="*/ 1076 w 1236" name="T80"/>
                <a:gd fmla="*/ 792 h 900" name="T81"/>
                <a:gd fmla="*/ 1034 w 1236" name="T82"/>
                <a:gd fmla="*/ 804 h 900" name="T83"/>
                <a:gd fmla="*/ 996 w 1236" name="T84"/>
                <a:gd fmla="*/ 806 h 900" name="T85"/>
                <a:gd fmla="*/ 956 w 1236" name="T86"/>
                <a:gd fmla="*/ 788 h 900" name="T87"/>
                <a:gd fmla="*/ 920 w 1236" name="T88"/>
                <a:gd fmla="*/ 800 h 900" name="T89"/>
                <a:gd fmla="*/ 878 w 1236" name="T90"/>
                <a:gd fmla="*/ 780 h 900" name="T91"/>
                <a:gd fmla="*/ 828 w 1236" name="T92"/>
                <a:gd fmla="*/ 698 h 900" name="T93"/>
                <a:gd fmla="*/ 778 w 1236" name="T94"/>
                <a:gd fmla="*/ 654 h 900" name="T95"/>
                <a:gd fmla="*/ 700 w 1236" name="T96"/>
                <a:gd fmla="*/ 662 h 900" name="T97"/>
                <a:gd fmla="*/ 722 w 1236" name="T98"/>
                <a:gd fmla="*/ 746 h 900" name="T99"/>
                <a:gd fmla="*/ 694 w 1236" name="T100"/>
                <a:gd fmla="*/ 796 h 900" name="T101"/>
                <a:gd fmla="*/ 664 w 1236" name="T102"/>
                <a:gd fmla="*/ 862 h 900" name="T103"/>
                <a:gd fmla="*/ 634 w 1236" name="T104"/>
                <a:gd fmla="*/ 886 h 900" name="T105"/>
                <a:gd fmla="*/ 604 w 1236" name="T106"/>
                <a:gd fmla="*/ 884 h 900" name="T107"/>
                <a:gd fmla="*/ 568 w 1236" name="T108"/>
                <a:gd fmla="*/ 880 h 90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900" w="1236">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25" name="Freeform 29"/>
            <p:cNvSpPr/>
            <p:nvPr/>
          </p:nvSpPr>
          <p:spPr bwMode="auto">
            <a:xfrm>
              <a:off x="5676900" y="2717801"/>
              <a:ext cx="539750" cy="1085850"/>
            </a:xfrm>
            <a:custGeom>
              <a:gdLst>
                <a:gd fmla="*/ 24 w 340" name="T0"/>
                <a:gd fmla="*/ 676 h 684" name="T1"/>
                <a:gd fmla="*/ 10 w 340" name="T2"/>
                <a:gd fmla="*/ 654 h 684" name="T3"/>
                <a:gd fmla="*/ 10 w 340" name="T4"/>
                <a:gd fmla="*/ 624 h 684" name="T5"/>
                <a:gd fmla="*/ 18 w 340" name="T6"/>
                <a:gd fmla="*/ 560 h 684" name="T7"/>
                <a:gd fmla="*/ 0 w 340" name="T8"/>
                <a:gd fmla="*/ 514 h 684" name="T9"/>
                <a:gd fmla="*/ 8 w 340" name="T10"/>
                <a:gd fmla="*/ 426 h 684" name="T11"/>
                <a:gd fmla="*/ 30 w 340" name="T12"/>
                <a:gd fmla="*/ 386 h 684" name="T13"/>
                <a:gd fmla="*/ 24 w 340" name="T14"/>
                <a:gd fmla="*/ 326 h 684" name="T15"/>
                <a:gd fmla="*/ 22 w 340" name="T16"/>
                <a:gd fmla="*/ 282 h 684" name="T17"/>
                <a:gd fmla="*/ 44 w 340" name="T18"/>
                <a:gd fmla="*/ 248 h 684" name="T19"/>
                <a:gd fmla="*/ 50 w 340" name="T20"/>
                <a:gd fmla="*/ 218 h 684" name="T21"/>
                <a:gd fmla="*/ 64 w 340" name="T22"/>
                <a:gd fmla="*/ 170 h 684" name="T23"/>
                <a:gd fmla="*/ 70 w 340" name="T24"/>
                <a:gd fmla="*/ 150 h 684" name="T25"/>
                <a:gd fmla="*/ 94 w 340" name="T26"/>
                <a:gd fmla="*/ 122 h 684" name="T27"/>
                <a:gd fmla="*/ 128 w 340" name="T28"/>
                <a:gd fmla="*/ 82 h 684" name="T29"/>
                <a:gd fmla="*/ 152 w 340" name="T30"/>
                <a:gd fmla="*/ 58 h 684" name="T31"/>
                <a:gd fmla="*/ 170 w 340" name="T32"/>
                <a:gd fmla="*/ 40 h 684" name="T33"/>
                <a:gd fmla="*/ 224 w 340" name="T34"/>
                <a:gd fmla="*/ 40 h 684" name="T35"/>
                <a:gd fmla="*/ 238 w 340" name="T36"/>
                <a:gd fmla="*/ 32 h 684" name="T37"/>
                <a:gd fmla="*/ 270 w 340" name="T38"/>
                <a:gd fmla="*/ 20 h 684" name="T39"/>
                <a:gd fmla="*/ 290 w 340" name="T40"/>
                <a:gd fmla="*/ 0 h 684" name="T41"/>
                <a:gd fmla="*/ 308 w 340" name="T42"/>
                <a:gd fmla="*/ 12 h 684" name="T43"/>
                <a:gd fmla="*/ 290 w 340" name="T44"/>
                <a:gd fmla="*/ 34 h 684" name="T45"/>
                <a:gd fmla="*/ 276 w 340" name="T46"/>
                <a:gd fmla="*/ 54 h 684" name="T47"/>
                <a:gd fmla="*/ 286 w 340" name="T48"/>
                <a:gd fmla="*/ 64 h 684" name="T49"/>
                <a:gd fmla="*/ 310 w 340" name="T50"/>
                <a:gd fmla="*/ 82 h 684" name="T51"/>
                <a:gd fmla="*/ 340 w 340" name="T52"/>
                <a:gd fmla="*/ 124 h 684" name="T53"/>
                <a:gd fmla="*/ 328 w 340" name="T54"/>
                <a:gd fmla="*/ 158 h 684" name="T55"/>
                <a:gd fmla="*/ 290 w 340" name="T56"/>
                <a:gd fmla="*/ 186 h 684" name="T57"/>
                <a:gd fmla="*/ 268 w 340" name="T58"/>
                <a:gd fmla="*/ 228 h 684" name="T59"/>
                <a:gd fmla="*/ 274 w 340" name="T60"/>
                <a:gd fmla="*/ 256 h 684" name="T61"/>
                <a:gd fmla="*/ 300 w 340" name="T62"/>
                <a:gd fmla="*/ 278 h 684" name="T63"/>
                <a:gd fmla="*/ 320 w 340" name="T64"/>
                <a:gd fmla="*/ 312 h 684" name="T65"/>
                <a:gd fmla="*/ 328 w 340" name="T66"/>
                <a:gd fmla="*/ 344 h 684" name="T67"/>
                <a:gd fmla="*/ 316 w 340" name="T68"/>
                <a:gd fmla="*/ 384 h 684" name="T69"/>
                <a:gd fmla="*/ 298 w 340" name="T70"/>
                <a:gd fmla="*/ 412 h 684" name="T71"/>
                <a:gd fmla="*/ 276 w 340" name="T72"/>
                <a:gd fmla="*/ 436 h 684" name="T73"/>
                <a:gd fmla="*/ 298 w 340" name="T74"/>
                <a:gd fmla="*/ 474 h 684" name="T75"/>
                <a:gd fmla="*/ 302 w 340" name="T76"/>
                <a:gd fmla="*/ 506 h 684" name="T77"/>
                <a:gd fmla="*/ 296 w 340" name="T78"/>
                <a:gd fmla="*/ 544 h 684" name="T79"/>
                <a:gd fmla="*/ 236 w 340" name="T80"/>
                <a:gd fmla="*/ 602 h 684" name="T81"/>
                <a:gd fmla="*/ 164 w 340" name="T82"/>
                <a:gd fmla="*/ 620 h 684" name="T83"/>
                <a:gd fmla="*/ 112 w 340" name="T84"/>
                <a:gd fmla="*/ 644 h 684" name="T85"/>
                <a:gd fmla="*/ 66 w 340" name="T86"/>
                <a:gd fmla="*/ 664 h 684" name="T87"/>
                <a:gd fmla="*/ 48 w 340" name="T88"/>
                <a:gd fmla="*/ 678 h 68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684" w="340">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26" name="Freeform 30"/>
            <p:cNvSpPr/>
            <p:nvPr/>
          </p:nvSpPr>
          <p:spPr bwMode="auto">
            <a:xfrm>
              <a:off x="6384925" y="3101976"/>
              <a:ext cx="1016000" cy="679450"/>
            </a:xfrm>
            <a:custGeom>
              <a:gdLst>
                <a:gd fmla="*/ 42 w 640" name="T0"/>
                <a:gd fmla="*/ 410 h 428" name="T1"/>
                <a:gd fmla="*/ 0 w 640" name="T2"/>
                <a:gd fmla="*/ 372 h 428" name="T3"/>
                <a:gd fmla="*/ 26 w 640" name="T4"/>
                <a:gd fmla="*/ 338 h 428" name="T5"/>
                <a:gd fmla="*/ 38 w 640" name="T6"/>
                <a:gd fmla="*/ 322 h 428" name="T7"/>
                <a:gd fmla="*/ 26 w 640" name="T8"/>
                <a:gd fmla="*/ 244 h 428" name="T9"/>
                <a:gd fmla="*/ 12 w 640" name="T10"/>
                <a:gd fmla="*/ 208 h 428" name="T11"/>
                <a:gd fmla="*/ 20 w 640" name="T12"/>
                <a:gd fmla="*/ 174 h 428" name="T13"/>
                <a:gd fmla="*/ 42 w 640" name="T14"/>
                <a:gd fmla="*/ 144 h 428" name="T15"/>
                <a:gd fmla="*/ 76 w 640" name="T16"/>
                <a:gd fmla="*/ 106 h 428" name="T17"/>
                <a:gd fmla="*/ 104 w 640" name="T18"/>
                <a:gd fmla="*/ 80 h 428" name="T19"/>
                <a:gd fmla="*/ 150 w 640" name="T20"/>
                <a:gd fmla="*/ 52 h 428" name="T21"/>
                <a:gd fmla="*/ 210 w 640" name="T22"/>
                <a:gd fmla="*/ 38 h 428" name="T23"/>
                <a:gd fmla="*/ 236 w 640" name="T24"/>
                <a:gd fmla="*/ 38 h 428" name="T25"/>
                <a:gd fmla="*/ 268 w 640" name="T26"/>
                <a:gd fmla="*/ 16 h 428" name="T27"/>
                <a:gd fmla="*/ 294 w 640" name="T28"/>
                <a:gd fmla="*/ 12 h 428" name="T29"/>
                <a:gd fmla="*/ 308 w 640" name="T30"/>
                <a:gd fmla="*/ 36 h 428" name="T31"/>
                <a:gd fmla="*/ 308 w 640" name="T32"/>
                <a:gd fmla="*/ 80 h 428" name="T33"/>
                <a:gd fmla="*/ 360 w 640" name="T34"/>
                <a:gd fmla="*/ 108 h 428" name="T35"/>
                <a:gd fmla="*/ 384 w 640" name="T36"/>
                <a:gd fmla="*/ 110 h 428" name="T37"/>
                <a:gd fmla="*/ 432 w 640" name="T38"/>
                <a:gd fmla="*/ 38 h 428" name="T39"/>
                <a:gd fmla="*/ 452 w 640" name="T40"/>
                <a:gd fmla="*/ 24 h 428" name="T41"/>
                <a:gd fmla="*/ 492 w 640" name="T42"/>
                <a:gd fmla="*/ 16 h 428" name="T43"/>
                <a:gd fmla="*/ 536 w 640" name="T44"/>
                <a:gd fmla="*/ 34 h 428" name="T45"/>
                <a:gd fmla="*/ 640 w 640" name="T46"/>
                <a:gd fmla="*/ 36 h 428" name="T47"/>
                <a:gd fmla="*/ 636 w 640" name="T48"/>
                <a:gd fmla="*/ 46 h 428" name="T49"/>
                <a:gd fmla="*/ 632 w 640" name="T50"/>
                <a:gd fmla="*/ 76 h 428" name="T51"/>
                <a:gd fmla="*/ 570 w 640" name="T52"/>
                <a:gd fmla="*/ 96 h 428" name="T53"/>
                <a:gd fmla="*/ 514 w 640" name="T54"/>
                <a:gd fmla="*/ 136 h 428" name="T55"/>
                <a:gd fmla="*/ 500 w 640" name="T56"/>
                <a:gd fmla="*/ 160 h 428" name="T57"/>
                <a:gd fmla="*/ 472 w 640" name="T58"/>
                <a:gd fmla="*/ 178 h 428" name="T59"/>
                <a:gd fmla="*/ 446 w 640" name="T60"/>
                <a:gd fmla="*/ 188 h 428" name="T61"/>
                <a:gd fmla="*/ 438 w 640" name="T62"/>
                <a:gd fmla="*/ 228 h 428" name="T63"/>
                <a:gd fmla="*/ 418 w 640" name="T64"/>
                <a:gd fmla="*/ 252 h 428" name="T65"/>
                <a:gd fmla="*/ 400 w 640" name="T66"/>
                <a:gd fmla="*/ 276 h 428" name="T67"/>
                <a:gd fmla="*/ 390 w 640" name="T68"/>
                <a:gd fmla="*/ 324 h 428" name="T69"/>
                <a:gd fmla="*/ 374 w 640" name="T70"/>
                <a:gd fmla="*/ 326 h 428" name="T71"/>
                <a:gd fmla="*/ 350 w 640" name="T72"/>
                <a:gd fmla="*/ 342 h 428" name="T73"/>
                <a:gd fmla="*/ 338 w 640" name="T74"/>
                <a:gd fmla="*/ 366 h 428" name="T75"/>
                <a:gd fmla="*/ 322 w 640" name="T76"/>
                <a:gd fmla="*/ 400 h 428" name="T77"/>
                <a:gd fmla="*/ 314 w 640" name="T78"/>
                <a:gd fmla="*/ 400 h 428" name="T79"/>
                <a:gd fmla="*/ 304 w 640" name="T80"/>
                <a:gd fmla="*/ 392 h 428" name="T81"/>
                <a:gd fmla="*/ 274 w 640" name="T82"/>
                <a:gd fmla="*/ 404 h 428" name="T83"/>
                <a:gd fmla="*/ 250 w 640" name="T84"/>
                <a:gd fmla="*/ 422 h 428" name="T85"/>
                <a:gd fmla="*/ 214 w 640" name="T86"/>
                <a:gd fmla="*/ 416 h 428" name="T87"/>
                <a:gd fmla="*/ 208 w 640" name="T88"/>
                <a:gd fmla="*/ 404 h 428" name="T89"/>
                <a:gd fmla="*/ 142 w 640" name="T90"/>
                <a:gd fmla="*/ 362 h 428" name="T91"/>
                <a:gd fmla="*/ 138 w 640" name="T92"/>
                <a:gd fmla="*/ 380 h 428" name="T93"/>
                <a:gd fmla="*/ 126 w 640" name="T94"/>
                <a:gd fmla="*/ 406 h 428" name="T95"/>
                <a:gd fmla="*/ 108 w 640" name="T96"/>
                <a:gd fmla="*/ 418 h 428" name="T97"/>
                <a:gd fmla="*/ 86 w 640" name="T98"/>
                <a:gd fmla="*/ 422 h 42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428" w="640">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27" name="Freeform 31"/>
            <p:cNvSpPr/>
            <p:nvPr/>
          </p:nvSpPr>
          <p:spPr bwMode="auto">
            <a:xfrm>
              <a:off x="4806950" y="3000376"/>
              <a:ext cx="438150" cy="682625"/>
            </a:xfrm>
            <a:custGeom>
              <a:gdLst>
                <a:gd fmla="*/ 106 w 276" name="T0"/>
                <a:gd fmla="*/ 398 h 430" name="T1"/>
                <a:gd fmla="*/ 98 w 276" name="T2"/>
                <a:gd fmla="*/ 364 h 430" name="T3"/>
                <a:gd fmla="*/ 92 w 276" name="T4"/>
                <a:gd fmla="*/ 318 h 430" name="T5"/>
                <a:gd fmla="*/ 86 w 276" name="T6"/>
                <a:gd fmla="*/ 280 h 430" name="T7"/>
                <a:gd fmla="*/ 52 w 276" name="T8"/>
                <a:gd fmla="*/ 240 h 430" name="T9"/>
                <a:gd fmla="*/ 26 w 276" name="T10"/>
                <a:gd fmla="*/ 214 h 430" name="T11"/>
                <a:gd fmla="*/ 0 w 276" name="T12"/>
                <a:gd fmla="*/ 200 h 430" name="T13"/>
                <a:gd fmla="*/ 4 w 276" name="T14"/>
                <a:gd fmla="*/ 196 h 430" name="T15"/>
                <a:gd fmla="*/ 28 w 276" name="T16"/>
                <a:gd fmla="*/ 186 h 430" name="T17"/>
                <a:gd fmla="*/ 68 w 276" name="T18"/>
                <a:gd fmla="*/ 180 h 430" name="T19"/>
                <a:gd fmla="*/ 84 w 276" name="T20"/>
                <a:gd fmla="*/ 166 h 430" name="T21"/>
                <a:gd fmla="*/ 112 w 276" name="T22"/>
                <a:gd fmla="*/ 160 h 430" name="T23"/>
                <a:gd fmla="*/ 130 w 276" name="T24"/>
                <a:gd fmla="*/ 138 h 430" name="T25"/>
                <a:gd fmla="*/ 128 w 276" name="T26"/>
                <a:gd fmla="*/ 98 h 430" name="T27"/>
                <a:gd fmla="*/ 158 w 276" name="T28"/>
                <a:gd fmla="*/ 42 h 430" name="T29"/>
                <a:gd fmla="*/ 162 w 276" name="T30"/>
                <a:gd fmla="*/ 12 h 430" name="T31"/>
                <a:gd fmla="*/ 170 w 276" name="T32"/>
                <a:gd fmla="*/ 10 h 430" name="T33"/>
                <a:gd fmla="*/ 190 w 276" name="T34"/>
                <a:gd fmla="*/ 2 h 430" name="T35"/>
                <a:gd fmla="*/ 204 w 276" name="T36"/>
                <a:gd fmla="*/ 0 h 430" name="T37"/>
                <a:gd fmla="*/ 220 w 276" name="T38"/>
                <a:gd fmla="*/ 6 h 430" name="T39"/>
                <a:gd fmla="*/ 226 w 276" name="T40"/>
                <a:gd fmla="*/ 22 h 430" name="T41"/>
                <a:gd fmla="*/ 218 w 276" name="T42"/>
                <a:gd fmla="*/ 40 h 430" name="T43"/>
                <a:gd fmla="*/ 212 w 276" name="T44"/>
                <a:gd fmla="*/ 58 h 430" name="T45"/>
                <a:gd fmla="*/ 196 w 276" name="T46"/>
                <a:gd fmla="*/ 82 h 430" name="T47"/>
                <a:gd fmla="*/ 192 w 276" name="T48"/>
                <a:gd fmla="*/ 108 h 430" name="T49"/>
                <a:gd fmla="*/ 194 w 276" name="T50"/>
                <a:gd fmla="*/ 132 h 430" name="T51"/>
                <a:gd fmla="*/ 232 w 276" name="T52"/>
                <a:gd fmla="*/ 138 h 430" name="T53"/>
                <a:gd fmla="*/ 248 w 276" name="T54"/>
                <a:gd fmla="*/ 154 h 430" name="T55"/>
                <a:gd fmla="*/ 268 w 276" name="T56"/>
                <a:gd fmla="*/ 168 h 430" name="T57"/>
                <a:gd fmla="*/ 276 w 276" name="T58"/>
                <a:gd fmla="*/ 170 h 430" name="T59"/>
                <a:gd fmla="*/ 270 w 276" name="T60"/>
                <a:gd fmla="*/ 184 h 430" name="T61"/>
                <a:gd fmla="*/ 258 w 276" name="T62"/>
                <a:gd fmla="*/ 198 h 430" name="T63"/>
                <a:gd fmla="*/ 252 w 276" name="T64"/>
                <a:gd fmla="*/ 206 h 430" name="T65"/>
                <a:gd fmla="*/ 228 w 276" name="T66"/>
                <a:gd fmla="*/ 226 h 430" name="T67"/>
                <a:gd fmla="*/ 216 w 276" name="T68"/>
                <a:gd fmla="*/ 228 h 430" name="T69"/>
                <a:gd fmla="*/ 202 w 276" name="T70"/>
                <a:gd fmla="*/ 232 h 430" name="T71"/>
                <a:gd fmla="*/ 202 w 276" name="T72"/>
                <a:gd fmla="*/ 248 h 430" name="T73"/>
                <a:gd fmla="*/ 198 w 276" name="T74"/>
                <a:gd fmla="*/ 270 h 430" name="T75"/>
                <a:gd fmla="*/ 188 w 276" name="T76"/>
                <a:gd fmla="*/ 284 h 430" name="T77"/>
                <a:gd fmla="*/ 180 w 276" name="T78"/>
                <a:gd fmla="*/ 308 h 430" name="T79"/>
                <a:gd fmla="*/ 178 w 276" name="T80"/>
                <a:gd fmla="*/ 332 h 430" name="T81"/>
                <a:gd fmla="*/ 194 w 276" name="T82"/>
                <a:gd fmla="*/ 346 h 430" name="T83"/>
                <a:gd fmla="*/ 214 w 276" name="T84"/>
                <a:gd fmla="*/ 352 h 430" name="T85"/>
                <a:gd fmla="*/ 222 w 276" name="T86"/>
                <a:gd fmla="*/ 364 h 430" name="T87"/>
                <a:gd fmla="*/ 222 w 276" name="T88"/>
                <a:gd fmla="*/ 382 h 430" name="T89"/>
                <a:gd fmla="*/ 216 w 276" name="T90"/>
                <a:gd fmla="*/ 394 h 430" name="T91"/>
                <a:gd fmla="*/ 198 w 276" name="T92"/>
                <a:gd fmla="*/ 400 h 430" name="T93"/>
                <a:gd fmla="*/ 184 w 276" name="T94"/>
                <a:gd fmla="*/ 406 h 430" name="T95"/>
                <a:gd fmla="*/ 154 w 276" name="T96"/>
                <a:gd fmla="*/ 430 h 430" name="T97"/>
                <a:gd fmla="*/ 142 w 276" name="T98"/>
                <a:gd fmla="*/ 428 h 430" name="T99"/>
                <a:gd fmla="*/ 106 w 276" name="T100"/>
                <a:gd fmla="*/ 398 h 43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30" w="276">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28" name="Freeform 32"/>
            <p:cNvSpPr/>
            <p:nvPr/>
          </p:nvSpPr>
          <p:spPr bwMode="auto">
            <a:xfrm>
              <a:off x="6108700" y="2295526"/>
              <a:ext cx="850900" cy="1219200"/>
            </a:xfrm>
            <a:custGeom>
              <a:gdLst>
                <a:gd fmla="*/ 108 w 536" name="T0"/>
                <a:gd fmla="*/ 754 h 768" name="T1"/>
                <a:gd fmla="*/ 22 w 536" name="T2"/>
                <a:gd fmla="*/ 720 h 768" name="T3"/>
                <a:gd fmla="*/ 52 w 536" name="T4"/>
                <a:gd fmla="*/ 664 h 768" name="T5"/>
                <a:gd fmla="*/ 58 w 536" name="T6"/>
                <a:gd fmla="*/ 572 h 768" name="T7"/>
                <a:gd fmla="*/ 6 w 536" name="T8"/>
                <a:gd fmla="*/ 508 h 768" name="T9"/>
                <a:gd fmla="*/ 32 w 536" name="T10"/>
                <a:gd fmla="*/ 458 h 768" name="T11"/>
                <a:gd fmla="*/ 78 w 536" name="T12"/>
                <a:gd fmla="*/ 412 h 768" name="T13"/>
                <a:gd fmla="*/ 40 w 536" name="T14"/>
                <a:gd fmla="*/ 334 h 768" name="T15"/>
                <a:gd fmla="*/ 18 w 536" name="T16"/>
                <a:gd fmla="*/ 316 h 768" name="T17"/>
                <a:gd fmla="*/ 46 w 536" name="T18"/>
                <a:gd fmla="*/ 282 h 768" name="T19"/>
                <a:gd fmla="*/ 24 w 536" name="T20"/>
                <a:gd fmla="*/ 236 h 768" name="T21"/>
                <a:gd fmla="*/ 0 w 536" name="T22"/>
                <a:gd fmla="*/ 164 h 768" name="T23"/>
                <a:gd fmla="*/ 28 w 536" name="T24"/>
                <a:gd fmla="*/ 142 h 768" name="T25"/>
                <a:gd fmla="*/ 44 w 536" name="T26"/>
                <a:gd fmla="*/ 84 h 768" name="T27"/>
                <a:gd fmla="*/ 70 w 536" name="T28"/>
                <a:gd fmla="*/ 88 h 768" name="T29"/>
                <a:gd fmla="*/ 72 w 536" name="T30"/>
                <a:gd fmla="*/ 118 h 768" name="T31"/>
                <a:gd fmla="*/ 82 w 536" name="T32"/>
                <a:gd fmla="*/ 150 h 768" name="T33"/>
                <a:gd fmla="*/ 124 w 536" name="T34"/>
                <a:gd fmla="*/ 154 h 768" name="T35"/>
                <a:gd fmla="*/ 136 w 536" name="T36"/>
                <a:gd fmla="*/ 134 h 768" name="T37"/>
                <a:gd fmla="*/ 180 w 536" name="T38"/>
                <a:gd fmla="*/ 106 h 768" name="T39"/>
                <a:gd fmla="*/ 252 w 536" name="T40"/>
                <a:gd fmla="*/ 92 h 768" name="T41"/>
                <a:gd fmla="*/ 266 w 536" name="T42"/>
                <a:gd fmla="*/ 22 h 768" name="T43"/>
                <a:gd fmla="*/ 310 w 536" name="T44"/>
                <a:gd fmla="*/ 0 h 768" name="T45"/>
                <a:gd fmla="*/ 332 w 536" name="T46"/>
                <a:gd fmla="*/ 40 h 768" name="T47"/>
                <a:gd fmla="*/ 378 w 536" name="T48"/>
                <a:gd fmla="*/ 128 h 768" name="T49"/>
                <a:gd fmla="*/ 424 w 536" name="T50"/>
                <a:gd fmla="*/ 138 h 768" name="T51"/>
                <a:gd fmla="*/ 444 w 536" name="T52"/>
                <a:gd fmla="*/ 152 h 768" name="T53"/>
                <a:gd fmla="*/ 430 w 536" name="T54"/>
                <a:gd fmla="*/ 188 h 768" name="T55"/>
                <a:gd fmla="*/ 448 w 536" name="T56"/>
                <a:gd fmla="*/ 210 h 768" name="T57"/>
                <a:gd fmla="*/ 520 w 536" name="T58"/>
                <a:gd fmla="*/ 250 h 768" name="T59"/>
                <a:gd fmla="*/ 488 w 536" name="T60"/>
                <a:gd fmla="*/ 330 h 768" name="T61"/>
                <a:gd fmla="*/ 450 w 536" name="T62"/>
                <a:gd fmla="*/ 370 h 768" name="T63"/>
                <a:gd fmla="*/ 398 w 536" name="T64"/>
                <a:gd fmla="*/ 384 h 768" name="T65"/>
                <a:gd fmla="*/ 350 w 536" name="T66"/>
                <a:gd fmla="*/ 340 h 768" name="T67"/>
                <a:gd fmla="*/ 344 w 536" name="T68"/>
                <a:gd fmla="*/ 288 h 768" name="T69"/>
                <a:gd fmla="*/ 310 w 536" name="T70"/>
                <a:gd fmla="*/ 252 h 768" name="T71"/>
                <a:gd fmla="*/ 294 w 536" name="T72"/>
                <a:gd fmla="*/ 200 h 768" name="T73"/>
                <a:gd fmla="*/ 258 w 536" name="T74"/>
                <a:gd fmla="*/ 184 h 768" name="T75"/>
                <a:gd fmla="*/ 226 w 536" name="T76"/>
                <a:gd fmla="*/ 190 h 768" name="T77"/>
                <a:gd fmla="*/ 194 w 536" name="T78"/>
                <a:gd fmla="*/ 228 h 768" name="T79"/>
                <a:gd fmla="*/ 178 w 536" name="T80"/>
                <a:gd fmla="*/ 266 h 768" name="T81"/>
                <a:gd fmla="*/ 172 w 536" name="T82"/>
                <a:gd fmla="*/ 298 h 768" name="T83"/>
                <a:gd fmla="*/ 142 w 536" name="T84"/>
                <a:gd fmla="*/ 314 h 768" name="T85"/>
                <a:gd fmla="*/ 142 w 536" name="T86"/>
                <a:gd fmla="*/ 360 h 768" name="T87"/>
                <a:gd fmla="*/ 222 w 536" name="T88"/>
                <a:gd fmla="*/ 346 h 768" name="T89"/>
                <a:gd fmla="*/ 252 w 536" name="T90"/>
                <a:gd fmla="*/ 342 h 768" name="T91"/>
                <a:gd fmla="*/ 274 w 536" name="T92"/>
                <a:gd fmla="*/ 360 h 768" name="T93"/>
                <a:gd fmla="*/ 300 w 536" name="T94"/>
                <a:gd fmla="*/ 436 h 768" name="T95"/>
                <a:gd fmla="*/ 352 w 536" name="T96"/>
                <a:gd fmla="*/ 468 h 768" name="T97"/>
                <a:gd fmla="*/ 354 w 536" name="T98"/>
                <a:gd fmla="*/ 512 h 768" name="T99"/>
                <a:gd fmla="*/ 328 w 536" name="T100"/>
                <a:gd fmla="*/ 540 h 768" name="T101"/>
                <a:gd fmla="*/ 266 w 536" name="T102"/>
                <a:gd fmla="*/ 582 h 768" name="T103"/>
                <a:gd fmla="*/ 202 w 536" name="T104"/>
                <a:gd fmla="*/ 650 h 768" name="T105"/>
                <a:gd fmla="*/ 180 w 536" name="T106"/>
                <a:gd fmla="*/ 730 h 76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768" w="536">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29" name="Freeform 33"/>
            <p:cNvSpPr/>
            <p:nvPr/>
          </p:nvSpPr>
          <p:spPr bwMode="auto">
            <a:xfrm>
              <a:off x="555625" y="1035051"/>
              <a:ext cx="3143250" cy="2406650"/>
            </a:xfrm>
            <a:custGeom>
              <a:gdLst>
                <a:gd fmla="*/ 1348 w 1980" name="T0"/>
                <a:gd fmla="*/ 1486 h 1516" name="T1"/>
                <a:gd fmla="*/ 1296 w 1980" name="T2"/>
                <a:gd fmla="*/ 1480 h 1516" name="T3"/>
                <a:gd fmla="*/ 1206 w 1980" name="T4"/>
                <a:gd fmla="*/ 1418 h 1516" name="T5"/>
                <a:gd fmla="*/ 1068 w 1980" name="T6"/>
                <a:gd fmla="*/ 1416 h 1516" name="T7"/>
                <a:gd fmla="*/ 938 w 1980" name="T8"/>
                <a:gd fmla="*/ 1464 h 1516" name="T9"/>
                <a:gd fmla="*/ 842 w 1980" name="T10"/>
                <a:gd fmla="*/ 1464 h 1516" name="T11"/>
                <a:gd fmla="*/ 720 w 1980" name="T12"/>
                <a:gd fmla="*/ 1458 h 1516" name="T13"/>
                <a:gd fmla="*/ 664 w 1980" name="T14"/>
                <a:gd fmla="*/ 1408 h 1516" name="T15"/>
                <a:gd fmla="*/ 580 w 1980" name="T16"/>
                <a:gd fmla="*/ 1446 h 1516" name="T17"/>
                <a:gd fmla="*/ 528 w 1980" name="T18"/>
                <a:gd fmla="*/ 1412 h 1516" name="T19"/>
                <a:gd fmla="*/ 420 w 1980" name="T20"/>
                <a:gd fmla="*/ 1446 h 1516" name="T21"/>
                <a:gd fmla="*/ 332 w 1980" name="T22"/>
                <a:gd fmla="*/ 1490 h 1516" name="T23"/>
                <a:gd fmla="*/ 278 w 1980" name="T24"/>
                <a:gd fmla="*/ 1444 h 1516" name="T25"/>
                <a:gd fmla="*/ 256 w 1980" name="T26"/>
                <a:gd fmla="*/ 1350 h 1516" name="T27"/>
                <a:gd fmla="*/ 190 w 1980" name="T28"/>
                <a:gd fmla="*/ 1318 h 1516" name="T29"/>
                <a:gd fmla="*/ 112 w 1980" name="T30"/>
                <a:gd fmla="*/ 1224 h 1516" name="T31"/>
                <a:gd fmla="*/ 98 w 1980" name="T32"/>
                <a:gd fmla="*/ 1128 h 1516" name="T33"/>
                <a:gd fmla="*/ 36 w 1980" name="T34"/>
                <a:gd fmla="*/ 1054 h 1516" name="T35"/>
                <a:gd fmla="*/ 86 w 1980" name="T36"/>
                <a:gd fmla="*/ 920 h 1516" name="T37"/>
                <a:gd fmla="*/ 20 w 1980" name="T38"/>
                <a:gd fmla="*/ 884 h 1516" name="T39"/>
                <a:gd fmla="*/ 0 w 1980" name="T40"/>
                <a:gd fmla="*/ 864 h 1516" name="T41"/>
                <a:gd fmla="*/ 8 w 1980" name="T42"/>
                <a:gd fmla="*/ 798 h 1516" name="T43"/>
                <a:gd fmla="*/ 106 w 1980" name="T44"/>
                <a:gd fmla="*/ 726 h 1516" name="T45"/>
                <a:gd fmla="*/ 236 w 1980" name="T46"/>
                <a:gd fmla="*/ 732 h 1516" name="T47"/>
                <a:gd fmla="*/ 308 w 1980" name="T48"/>
                <a:gd fmla="*/ 746 h 1516" name="T49"/>
                <a:gd fmla="*/ 418 w 1980" name="T50"/>
                <a:gd fmla="*/ 684 h 1516" name="T51"/>
                <a:gd fmla="*/ 510 w 1980" name="T52"/>
                <a:gd fmla="*/ 688 h 1516" name="T53"/>
                <a:gd fmla="*/ 638 w 1980" name="T54"/>
                <a:gd fmla="*/ 620 h 1516" name="T55"/>
                <a:gd fmla="*/ 708 w 1980" name="T56"/>
                <a:gd fmla="*/ 536 h 1516" name="T57"/>
                <a:gd fmla="*/ 728 w 1980" name="T58"/>
                <a:gd fmla="*/ 392 h 1516" name="T59"/>
                <a:gd fmla="*/ 772 w 1980" name="T60"/>
                <a:gd fmla="*/ 326 h 1516" name="T61"/>
                <a:gd fmla="*/ 904 w 1980" name="T62"/>
                <a:gd fmla="*/ 356 h 1516" name="T63"/>
                <a:gd fmla="*/ 926 w 1980" name="T64"/>
                <a:gd fmla="*/ 302 h 1516" name="T65"/>
                <a:gd fmla="*/ 1008 w 1980" name="T66"/>
                <a:gd fmla="*/ 172 h 1516" name="T67"/>
                <a:gd fmla="*/ 1092 w 1980" name="T68"/>
                <a:gd fmla="*/ 186 h 1516" name="T69"/>
                <a:gd fmla="*/ 1196 w 1980" name="T70"/>
                <a:gd fmla="*/ 202 h 1516" name="T71"/>
                <a:gd fmla="*/ 1246 w 1980" name="T72"/>
                <a:gd fmla="*/ 76 h 1516" name="T73"/>
                <a:gd fmla="*/ 1352 w 1980" name="T74"/>
                <a:gd fmla="*/ 36 h 1516" name="T75"/>
                <a:gd fmla="*/ 1426 w 1980" name="T76"/>
                <a:gd fmla="*/ 22 h 1516" name="T77"/>
                <a:gd fmla="*/ 1568 w 1980" name="T78"/>
                <a:gd fmla="*/ 164 h 1516" name="T79"/>
                <a:gd fmla="*/ 1612 w 1980" name="T80"/>
                <a:gd fmla="*/ 320 h 1516" name="T81"/>
                <a:gd fmla="*/ 1568 w 1980" name="T82"/>
                <a:gd fmla="*/ 390 h 1516" name="T83"/>
                <a:gd fmla="*/ 1614 w 1980" name="T84"/>
                <a:gd fmla="*/ 488 h 1516" name="T85"/>
                <a:gd fmla="*/ 1778 w 1980" name="T86"/>
                <a:gd fmla="*/ 526 h 1516" name="T87"/>
                <a:gd fmla="*/ 1918 w 1980" name="T88"/>
                <a:gd fmla="*/ 628 h 1516" name="T89"/>
                <a:gd fmla="*/ 1974 w 1980" name="T90"/>
                <a:gd fmla="*/ 736 h 1516" name="T91"/>
                <a:gd fmla="*/ 1952 w 1980" name="T92"/>
                <a:gd fmla="*/ 832 h 1516" name="T93"/>
                <a:gd fmla="*/ 1878 w 1980" name="T94"/>
                <a:gd fmla="*/ 908 h 1516" name="T95"/>
                <a:gd fmla="*/ 1774 w 1980" name="T96"/>
                <a:gd fmla="*/ 980 h 1516" name="T97"/>
                <a:gd fmla="*/ 1672 w 1980" name="T98"/>
                <a:gd fmla="*/ 1034 h 1516" name="T99"/>
                <a:gd fmla="*/ 1646 w 1980" name="T100"/>
                <a:gd fmla="*/ 1106 h 1516" name="T101"/>
                <a:gd fmla="*/ 1580 w 1980" name="T102"/>
                <a:gd fmla="*/ 1194 h 1516" name="T103"/>
                <a:gd fmla="*/ 1396 w 1980" name="T104"/>
                <a:gd fmla="*/ 1236 h 1516" name="T105"/>
                <a:gd fmla="*/ 1404 w 1980" name="T106"/>
                <a:gd fmla="*/ 1294 h 1516" name="T107"/>
                <a:gd fmla="*/ 1474 w 1980" name="T108"/>
                <a:gd fmla="*/ 1370 h 1516" name="T109"/>
                <a:gd fmla="*/ 1434 w 1980" name="T110"/>
                <a:gd fmla="*/ 1426 h 1516" name="T111"/>
                <a:gd fmla="*/ 1450 w 1980" name="T112"/>
                <a:gd fmla="*/ 1504 h 151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1516" w="1980">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30" name="Freeform 34"/>
            <p:cNvSpPr/>
            <p:nvPr/>
          </p:nvSpPr>
          <p:spPr bwMode="auto">
            <a:xfrm>
              <a:off x="3883025" y="361951"/>
              <a:ext cx="3463925" cy="2965450"/>
            </a:xfrm>
            <a:custGeom>
              <a:gdLst>
                <a:gd fmla="*/ 538 w 2182" name="T0"/>
                <a:gd fmla="*/ 1714 h 1868" name="T1"/>
                <a:gd fmla="*/ 526 w 2182" name="T2"/>
                <a:gd fmla="*/ 1632 h 1868" name="T3"/>
                <a:gd fmla="*/ 362 w 2182" name="T4"/>
                <a:gd fmla="*/ 1664 h 1868" name="T5"/>
                <a:gd fmla="*/ 286 w 2182" name="T6"/>
                <a:gd fmla="*/ 1690 h 1868" name="T7"/>
                <a:gd fmla="*/ 168 w 2182" name="T8"/>
                <a:gd fmla="*/ 1576 h 1868" name="T9"/>
                <a:gd fmla="*/ 220 w 2182" name="T10"/>
                <a:gd fmla="*/ 1468 h 1868" name="T11"/>
                <a:gd fmla="*/ 66 w 2182" name="T12"/>
                <a:gd fmla="*/ 1450 h 1868" name="T13"/>
                <a:gd fmla="*/ 20 w 2182" name="T14"/>
                <a:gd fmla="*/ 1304 h 1868" name="T15"/>
                <a:gd fmla="*/ 400 w 2182" name="T16"/>
                <a:gd fmla="*/ 1336 h 1868" name="T17"/>
                <a:gd fmla="*/ 594 w 2182" name="T18"/>
                <a:gd fmla="*/ 1418 h 1868" name="T19"/>
                <a:gd fmla="*/ 724 w 2182" name="T20"/>
                <a:gd fmla="*/ 1354 h 1868" name="T21"/>
                <a:gd fmla="*/ 828 w 2182" name="T22"/>
                <a:gd fmla="*/ 1308 h 1868" name="T23"/>
                <a:gd fmla="*/ 1006 w 2182" name="T24"/>
                <a:gd fmla="*/ 1300 h 1868" name="T25"/>
                <a:gd fmla="*/ 1170 w 2182" name="T26"/>
                <a:gd fmla="*/ 1170 h 1868" name="T27"/>
                <a:gd fmla="*/ 1178 w 2182" name="T28"/>
                <a:gd fmla="*/ 1032 h 1868" name="T29"/>
                <a:gd fmla="*/ 1260 w 2182" name="T30"/>
                <a:gd fmla="*/ 1006 h 1868" name="T31"/>
                <a:gd fmla="*/ 1410 w 2182" name="T32"/>
                <a:gd fmla="*/ 924 h 1868" name="T33"/>
                <a:gd fmla="*/ 1524 w 2182" name="T34"/>
                <a:gd fmla="*/ 876 h 1868" name="T35"/>
                <a:gd fmla="*/ 1632 w 2182" name="T36"/>
                <a:gd fmla="*/ 776 h 1868" name="T37"/>
                <a:gd fmla="*/ 1798 w 2182" name="T38"/>
                <a:gd fmla="*/ 740 h 1868" name="T39"/>
                <a:gd fmla="*/ 1712 w 2182" name="T40"/>
                <a:gd fmla="*/ 614 h 1868" name="T41"/>
                <a:gd fmla="*/ 1586 w 2182" name="T42"/>
                <a:gd fmla="*/ 646 h 1868" name="T43"/>
                <a:gd fmla="*/ 1456 w 2182" name="T44"/>
                <a:gd fmla="*/ 650 h 1868" name="T45"/>
                <a:gd fmla="*/ 1480 w 2182" name="T46"/>
                <a:gd fmla="*/ 512 h 1868" name="T47"/>
                <a:gd fmla="*/ 1602 w 2182" name="T48"/>
                <a:gd fmla="*/ 428 h 1868" name="T49"/>
                <a:gd fmla="*/ 1698 w 2182" name="T50"/>
                <a:gd fmla="*/ 250 h 1868" name="T51"/>
                <a:gd fmla="*/ 1738 w 2182" name="T52"/>
                <a:gd fmla="*/ 108 h 1868" name="T53"/>
                <a:gd fmla="*/ 1736 w 2182" name="T54"/>
                <a:gd fmla="*/ 20 h 1868" name="T55"/>
                <a:gd fmla="*/ 1800 w 2182" name="T56"/>
                <a:gd fmla="*/ 42 h 1868" name="T57"/>
                <a:gd fmla="*/ 1848 w 2182" name="T58"/>
                <a:gd fmla="*/ 80 h 1868" name="T59"/>
                <a:gd fmla="*/ 1926 w 2182" name="T60"/>
                <a:gd fmla="*/ 178 h 1868" name="T61"/>
                <a:gd fmla="*/ 2052 w 2182" name="T62"/>
                <a:gd fmla="*/ 152 h 1868" name="T63"/>
                <a:gd fmla="*/ 2136 w 2182" name="T64"/>
                <a:gd fmla="*/ 246 h 1868" name="T65"/>
                <a:gd fmla="*/ 2136 w 2182" name="T66"/>
                <a:gd fmla="*/ 440 h 1868" name="T67"/>
                <a:gd fmla="*/ 2118 w 2182" name="T68"/>
                <a:gd fmla="*/ 476 h 1868" name="T69"/>
                <a:gd fmla="*/ 2064 w 2182" name="T70"/>
                <a:gd fmla="*/ 514 h 1868" name="T71"/>
                <a:gd fmla="*/ 2020 w 2182" name="T72"/>
                <a:gd fmla="*/ 674 h 1868" name="T73"/>
                <a:gd fmla="*/ 2068 w 2182" name="T74"/>
                <a:gd fmla="*/ 716 h 1868" name="T75"/>
                <a:gd fmla="*/ 2026 w 2182" name="T76"/>
                <a:gd fmla="*/ 796 h 1868" name="T77"/>
                <a:gd fmla="*/ 1968 w 2182" name="T78"/>
                <a:gd fmla="*/ 828 h 1868" name="T79"/>
                <a:gd fmla="*/ 2054 w 2182" name="T80"/>
                <a:gd fmla="*/ 986 h 1868" name="T81"/>
                <a:gd fmla="*/ 2154 w 2182" name="T82"/>
                <a:gd fmla="*/ 1034 h 1868" name="T83"/>
                <a:gd fmla="*/ 2156 w 2182" name="T84"/>
                <a:gd fmla="*/ 1130 h 1868" name="T85"/>
                <a:gd fmla="*/ 2054 w 2182" name="T86"/>
                <a:gd fmla="*/ 1170 h 1868" name="T87"/>
                <a:gd fmla="*/ 1920 w 2182" name="T88"/>
                <a:gd fmla="*/ 1272 h 1868" name="T89"/>
                <a:gd fmla="*/ 1850 w 2182" name="T90"/>
                <a:gd fmla="*/ 1260 h 1868" name="T91"/>
                <a:gd fmla="*/ 1786 w 2182" name="T92"/>
                <a:gd fmla="*/ 1338 h 1868" name="T93"/>
                <a:gd fmla="*/ 1696 w 2182" name="T94"/>
                <a:gd fmla="*/ 1206 h 1868" name="T95"/>
                <a:gd fmla="*/ 1524 w 2182" name="T96"/>
                <a:gd fmla="*/ 1346 h 1868" name="T97"/>
                <a:gd fmla="*/ 1494 w 2182" name="T98"/>
                <a:gd fmla="*/ 1334 h 1868" name="T99"/>
                <a:gd fmla="*/ 1424 w 2182" name="T100"/>
                <a:gd fmla="*/ 1310 h 1868" name="T101"/>
                <a:gd fmla="*/ 1392 w 2182" name="T102"/>
                <a:gd fmla="*/ 1430 h 1868" name="T103"/>
                <a:gd fmla="*/ 1288 w 2182" name="T104"/>
                <a:gd fmla="*/ 1520 h 1868" name="T105"/>
                <a:gd fmla="*/ 1140 w 2182" name="T106"/>
                <a:gd fmla="*/ 1612 h 1868" name="T107"/>
                <a:gd fmla="*/ 1076 w 2182" name="T108"/>
                <a:gd fmla="*/ 1650 h 1868" name="T109"/>
                <a:gd fmla="*/ 988 w 2182" name="T110"/>
                <a:gd fmla="*/ 1790 h 1868" name="T111"/>
                <a:gd fmla="*/ 838 w 2182" name="T112"/>
                <a:gd fmla="*/ 1810 h 1868" name="T113"/>
                <a:gd fmla="*/ 814 w 2182" name="T114"/>
                <a:gd fmla="*/ 1666 h 1868" name="T115"/>
                <a:gd fmla="*/ 732 w 2182" name="T116"/>
                <a:gd fmla="*/ 1678 h 1868" name="T117"/>
                <a:gd fmla="*/ 662 w 2182" name="T118"/>
                <a:gd fmla="*/ 1816 h 186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868" w="2182">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31" name="Freeform 35"/>
            <p:cNvSpPr/>
            <p:nvPr/>
          </p:nvSpPr>
          <p:spPr bwMode="auto">
            <a:xfrm>
              <a:off x="6346825" y="2600326"/>
              <a:ext cx="368300" cy="419100"/>
            </a:xfrm>
            <a:custGeom>
              <a:gdLst>
                <a:gd fmla="*/ 196 w 232" name="T0"/>
                <a:gd fmla="*/ 264 h 264" name="T1"/>
                <a:gd fmla="*/ 170 w 232" name="T2"/>
                <a:gd fmla="*/ 248 h 264" name="T3"/>
                <a:gd fmla="*/ 158 w 232" name="T4"/>
                <a:gd fmla="*/ 238 h 264" name="T5"/>
                <a:gd fmla="*/ 148 w 232" name="T6"/>
                <a:gd fmla="*/ 218 h 264" name="T7"/>
                <a:gd fmla="*/ 144 w 232" name="T8"/>
                <a:gd fmla="*/ 186 h 264" name="T9"/>
                <a:gd fmla="*/ 140 w 232" name="T10"/>
                <a:gd fmla="*/ 178 h 264" name="T11"/>
                <a:gd fmla="*/ 136 w 232" name="T12"/>
                <a:gd fmla="*/ 166 h 264" name="T13"/>
                <a:gd fmla="*/ 116 w 232" name="T14"/>
                <a:gd fmla="*/ 148 h 264" name="T15"/>
                <a:gd fmla="*/ 100 w 232" name="T16"/>
                <a:gd fmla="*/ 140 h 264" name="T17"/>
                <a:gd fmla="*/ 82 w 232" name="T18"/>
                <a:gd fmla="*/ 140 h 264" name="T19"/>
                <a:gd fmla="*/ 62 w 232" name="T20"/>
                <a:gd fmla="*/ 144 h 264" name="T21"/>
                <a:gd fmla="*/ 50 w 232" name="T22"/>
                <a:gd fmla="*/ 158 h 264" name="T23"/>
                <a:gd fmla="*/ 0 w 232" name="T24"/>
                <a:gd fmla="*/ 160 h 264" name="T25"/>
                <a:gd fmla="*/ 0 w 232" name="T26"/>
                <a:gd fmla="*/ 146 h 264" name="T27"/>
                <a:gd fmla="*/ 2 w 232" name="T28"/>
                <a:gd fmla="*/ 130 h 264" name="T29"/>
                <a:gd fmla="*/ 10 w 232" name="T30"/>
                <a:gd fmla="*/ 124 h 264" name="T31"/>
                <a:gd fmla="*/ 18 w 232" name="T32"/>
                <a:gd fmla="*/ 122 h 264" name="T33"/>
                <a:gd fmla="*/ 40 w 232" name="T34"/>
                <a:gd fmla="*/ 104 h 264" name="T35"/>
                <a:gd fmla="*/ 44 w 232" name="T36"/>
                <a:gd fmla="*/ 88 h 264" name="T37"/>
                <a:gd fmla="*/ 42 w 232" name="T38"/>
                <a:gd fmla="*/ 76 h 264" name="T39"/>
                <a:gd fmla="*/ 34 w 232" name="T40"/>
                <a:gd fmla="*/ 60 h 264" name="T41"/>
                <a:gd fmla="*/ 34 w 232" name="T42"/>
                <a:gd fmla="*/ 56 h 264" name="T43"/>
                <a:gd fmla="*/ 70 w 232" name="T44"/>
                <a:gd fmla="*/ 32 h 264" name="T45"/>
                <a:gd fmla="*/ 82 w 232" name="T46"/>
                <a:gd fmla="*/ 22 h 264" name="T47"/>
                <a:gd fmla="*/ 86 w 232" name="T48"/>
                <a:gd fmla="*/ 6 h 264" name="T49"/>
                <a:gd fmla="*/ 100 w 232" name="T50"/>
                <a:gd fmla="*/ 0 h 264" name="T51"/>
                <a:gd fmla="*/ 118 w 232" name="T52"/>
                <a:gd fmla="*/ 16 h 264" name="T53"/>
                <a:gd fmla="*/ 154 w 232" name="T54"/>
                <a:gd fmla="*/ 20 h 264" name="T55"/>
                <a:gd fmla="*/ 150 w 232" name="T56"/>
                <a:gd fmla="*/ 32 h 264" name="T57"/>
                <a:gd fmla="*/ 150 w 232" name="T58"/>
                <a:gd fmla="*/ 74 h 264" name="T59"/>
                <a:gd fmla="*/ 156 w 232" name="T60"/>
                <a:gd fmla="*/ 94 h 264" name="T61"/>
                <a:gd fmla="*/ 174 w 232" name="T62"/>
                <a:gd fmla="*/ 96 h 264" name="T63"/>
                <a:gd fmla="*/ 186 w 232" name="T64"/>
                <a:gd fmla="*/ 104 h 264" name="T65"/>
                <a:gd fmla="*/ 184 w 232" name="T66"/>
                <a:gd fmla="*/ 124 h 264" name="T67"/>
                <a:gd fmla="*/ 186 w 232" name="T68"/>
                <a:gd fmla="*/ 140 h 264" name="T69"/>
                <a:gd fmla="*/ 194 w 232" name="T70"/>
                <a:gd fmla="*/ 154 h 264" name="T71"/>
                <a:gd fmla="*/ 212 w 232" name="T72"/>
                <a:gd fmla="*/ 170 h 264" name="T73"/>
                <a:gd fmla="*/ 232 w 232" name="T74"/>
                <a:gd fmla="*/ 196 h 264" name="T75"/>
                <a:gd fmla="*/ 208 w 232" name="T76"/>
                <a:gd fmla="*/ 208 h 264" name="T77"/>
                <a:gd fmla="*/ 194 w 232" name="T78"/>
                <a:gd fmla="*/ 224 h 264" name="T79"/>
                <a:gd fmla="*/ 196 w 232" name="T80"/>
                <a:gd fmla="*/ 264 h 26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64" w="231">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32" name="Freeform 36"/>
            <p:cNvSpPr/>
            <p:nvPr/>
          </p:nvSpPr>
          <p:spPr bwMode="auto">
            <a:xfrm>
              <a:off x="6807200" y="2041526"/>
              <a:ext cx="933450" cy="879475"/>
            </a:xfrm>
            <a:custGeom>
              <a:gdLst>
                <a:gd fmla="*/ 234 w 588" name="T0"/>
                <a:gd fmla="*/ 550 h 554" name="T1"/>
                <a:gd fmla="*/ 248 w 588" name="T2"/>
                <a:gd fmla="*/ 530 h 554" name="T3"/>
                <a:gd fmla="*/ 264 w 588" name="T4"/>
                <a:gd fmla="*/ 516 h 554" name="T5"/>
                <a:gd fmla="*/ 274 w 588" name="T6"/>
                <a:gd fmla="*/ 480 h 554" name="T7"/>
                <a:gd fmla="*/ 252 w 588" name="T8"/>
                <a:gd fmla="*/ 468 h 554" name="T9"/>
                <a:gd fmla="*/ 252 w 588" name="T10"/>
                <a:gd fmla="*/ 438 h 554" name="T11"/>
                <a:gd fmla="*/ 280 w 588" name="T12"/>
                <a:gd fmla="*/ 404 h 554" name="T13"/>
                <a:gd fmla="*/ 288 w 588" name="T14"/>
                <a:gd fmla="*/ 388 h 554" name="T15"/>
                <a:gd fmla="*/ 290 w 588" name="T16"/>
                <a:gd fmla="*/ 342 h 554" name="T17"/>
                <a:gd fmla="*/ 252 w 588" name="T18"/>
                <a:gd fmla="*/ 300 h 554" name="T19"/>
                <a:gd fmla="*/ 200 w 588" name="T20"/>
                <a:gd fmla="*/ 304 h 554" name="T21"/>
                <a:gd fmla="*/ 174 w 588" name="T22"/>
                <a:gd fmla="*/ 330 h 554" name="T23"/>
                <a:gd fmla="*/ 130 w 588" name="T24"/>
                <a:gd fmla="*/ 390 h 554" name="T25"/>
                <a:gd fmla="*/ 110 w 588" name="T26"/>
                <a:gd fmla="*/ 416 h 554" name="T27"/>
                <a:gd fmla="*/ 36 w 588" name="T28"/>
                <a:gd fmla="*/ 364 h 554" name="T29"/>
                <a:gd fmla="*/ 12 w 588" name="T30"/>
                <a:gd fmla="*/ 358 h 554" name="T31"/>
                <a:gd fmla="*/ 0 w 588" name="T32"/>
                <a:gd fmla="*/ 348 h 554" name="T33"/>
                <a:gd fmla="*/ 4 w 588" name="T34"/>
                <a:gd fmla="*/ 324 h 554" name="T35"/>
                <a:gd fmla="*/ 18 w 588" name="T36"/>
                <a:gd fmla="*/ 320 h 554" name="T37"/>
                <a:gd fmla="*/ 40 w 588" name="T38"/>
                <a:gd fmla="*/ 292 h 554" name="T39"/>
                <a:gd fmla="*/ 34 w 588" name="T40"/>
                <a:gd fmla="*/ 238 h 554" name="T41"/>
                <a:gd fmla="*/ 28 w 588" name="T42"/>
                <a:gd fmla="*/ 228 h 554" name="T43"/>
                <a:gd fmla="*/ 20 w 588" name="T44"/>
                <a:gd fmla="*/ 186 h 554" name="T45"/>
                <a:gd fmla="*/ 26 w 588" name="T46"/>
                <a:gd fmla="*/ 172 h 554" name="T47"/>
                <a:gd fmla="*/ 44 w 588" name="T48"/>
                <a:gd fmla="*/ 190 h 554" name="T49"/>
                <a:gd fmla="*/ 58 w 588" name="T50"/>
                <a:gd fmla="*/ 210 h 554" name="T51"/>
                <a:gd fmla="*/ 80 w 588" name="T52"/>
                <a:gd fmla="*/ 224 h 554" name="T53"/>
                <a:gd fmla="*/ 100 w 588" name="T54"/>
                <a:gd fmla="*/ 222 h 554" name="T55"/>
                <a:gd fmla="*/ 142 w 588" name="T56"/>
                <a:gd fmla="*/ 186 h 554" name="T57"/>
                <a:gd fmla="*/ 216 w 588" name="T58"/>
                <a:gd fmla="*/ 128 h 554" name="T59"/>
                <a:gd fmla="*/ 232 w 588" name="T60"/>
                <a:gd fmla="*/ 104 h 554" name="T61"/>
                <a:gd fmla="*/ 262 w 588" name="T62"/>
                <a:gd fmla="*/ 76 h 554" name="T63"/>
                <a:gd fmla="*/ 292 w 588" name="T64"/>
                <a:gd fmla="*/ 74 h 554" name="T65"/>
                <a:gd fmla="*/ 312 w 588" name="T66"/>
                <a:gd fmla="*/ 84 h 554" name="T67"/>
                <a:gd fmla="*/ 348 w 588" name="T68"/>
                <a:gd fmla="*/ 66 h 554" name="T69"/>
                <a:gd fmla="*/ 348 w 588" name="T70"/>
                <a:gd fmla="*/ 16 h 554" name="T71"/>
                <a:gd fmla="*/ 362 w 588" name="T72"/>
                <a:gd fmla="*/ 2 h 554" name="T73"/>
                <a:gd fmla="*/ 396 w 588" name="T74"/>
                <a:gd fmla="*/ 32 h 554" name="T75"/>
                <a:gd fmla="*/ 418 w 588" name="T76"/>
                <a:gd fmla="*/ 46 h 554" name="T77"/>
                <a:gd fmla="*/ 436 w 588" name="T78"/>
                <a:gd fmla="*/ 44 h 554" name="T79"/>
                <a:gd fmla="*/ 440 w 588" name="T80"/>
                <a:gd fmla="*/ 28 h 554" name="T81"/>
                <a:gd fmla="*/ 458 w 588" name="T82"/>
                <a:gd fmla="*/ 24 h 554" name="T83"/>
                <a:gd fmla="*/ 460 w 588" name="T84"/>
                <a:gd fmla="*/ 62 h 554" name="T85"/>
                <a:gd fmla="*/ 498 w 588" name="T86"/>
                <a:gd fmla="*/ 110 h 554" name="T87"/>
                <a:gd fmla="*/ 516 w 588" name="T88"/>
                <a:gd fmla="*/ 178 h 554" name="T89"/>
                <a:gd fmla="*/ 530 w 588" name="T90"/>
                <a:gd fmla="*/ 196 h 554" name="T91"/>
                <a:gd fmla="*/ 588 w 588" name="T92"/>
                <a:gd fmla="*/ 236 h 554" name="T93"/>
                <a:gd fmla="*/ 580 w 588" name="T94"/>
                <a:gd fmla="*/ 250 h 554" name="T95"/>
                <a:gd fmla="*/ 520 w 588" name="T96"/>
                <a:gd fmla="*/ 292 h 554" name="T97"/>
                <a:gd fmla="*/ 502 w 588" name="T98"/>
                <a:gd fmla="*/ 310 h 554" name="T99"/>
                <a:gd fmla="*/ 472 w 588" name="T100"/>
                <a:gd fmla="*/ 346 h 554" name="T101"/>
                <a:gd fmla="*/ 466 w 588" name="T102"/>
                <a:gd fmla="*/ 374 h 554" name="T103"/>
                <a:gd fmla="*/ 448 w 588" name="T104"/>
                <a:gd fmla="*/ 390 h 554" name="T105"/>
                <a:gd fmla="*/ 412 w 588" name="T106"/>
                <a:gd fmla="*/ 402 h 554" name="T107"/>
                <a:gd fmla="*/ 362 w 588" name="T108"/>
                <a:gd fmla="*/ 424 h 554" name="T109"/>
                <a:gd fmla="*/ 322 w 588" name="T110"/>
                <a:gd fmla="*/ 460 h 554" name="T111"/>
                <a:gd fmla="*/ 304 w 588" name="T112"/>
                <a:gd fmla="*/ 494 h 554" name="T113"/>
                <a:gd fmla="*/ 290 w 588" name="T114"/>
                <a:gd fmla="*/ 542 h 554" name="T115"/>
                <a:gd fmla="*/ 236 w 588" name="T116"/>
                <a:gd fmla="*/ 554 h 55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554" w="588">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33" name="Freeform 37"/>
            <p:cNvSpPr/>
            <p:nvPr/>
          </p:nvSpPr>
          <p:spPr bwMode="auto">
            <a:xfrm>
              <a:off x="7004050" y="1552576"/>
              <a:ext cx="1330325" cy="844550"/>
            </a:xfrm>
            <a:custGeom>
              <a:gdLst>
                <a:gd fmla="*/ 410 w 838" name="T0"/>
                <a:gd fmla="*/ 492 h 532" name="T1"/>
                <a:gd fmla="*/ 402 w 838" name="T2"/>
                <a:gd fmla="*/ 438 h 532" name="T3"/>
                <a:gd fmla="*/ 376 w 838" name="T4"/>
                <a:gd fmla="*/ 398 h 532" name="T5"/>
                <a:gd fmla="*/ 346 w 838" name="T6"/>
                <a:gd fmla="*/ 366 h 532" name="T7"/>
                <a:gd fmla="*/ 324 w 838" name="T8"/>
                <a:gd fmla="*/ 314 h 532" name="T9"/>
                <a:gd fmla="*/ 300 w 838" name="T10"/>
                <a:gd fmla="*/ 346 h 532" name="T11"/>
                <a:gd fmla="*/ 258 w 838" name="T12"/>
                <a:gd fmla="*/ 308 h 532" name="T13"/>
                <a:gd fmla="*/ 206 w 838" name="T14"/>
                <a:gd fmla="*/ 288 h 532" name="T15"/>
                <a:gd fmla="*/ 186 w 838" name="T16"/>
                <a:gd fmla="*/ 240 h 532" name="T17"/>
                <a:gd fmla="*/ 152 w 838" name="T18"/>
                <a:gd fmla="*/ 174 h 532" name="T19"/>
                <a:gd fmla="*/ 112 w 838" name="T20"/>
                <a:gd fmla="*/ 200 h 532" name="T21"/>
                <a:gd fmla="*/ 80 w 838" name="T22"/>
                <a:gd fmla="*/ 200 h 532" name="T23"/>
                <a:gd fmla="*/ 60 w 838" name="T24"/>
                <a:gd fmla="*/ 152 h 532" name="T25"/>
                <a:gd fmla="*/ 36 w 838" name="T26"/>
                <a:gd fmla="*/ 88 h 532" name="T27"/>
                <a:gd fmla="*/ 0 w 838" name="T28"/>
                <a:gd fmla="*/ 58 h 532" name="T29"/>
                <a:gd fmla="*/ 14 w 838" name="T30"/>
                <a:gd fmla="*/ 30 h 532" name="T31"/>
                <a:gd fmla="*/ 68 w 838" name="T32"/>
                <a:gd fmla="*/ 60 h 532" name="T33"/>
                <a:gd fmla="*/ 108 w 838" name="T34"/>
                <a:gd fmla="*/ 32 h 532" name="T35"/>
                <a:gd fmla="*/ 138 w 838" name="T36"/>
                <a:gd fmla="*/ 0 h 532" name="T37"/>
                <a:gd fmla="*/ 166 w 838" name="T38"/>
                <a:gd fmla="*/ 22 h 532" name="T39"/>
                <a:gd fmla="*/ 198 w 838" name="T40"/>
                <a:gd fmla="*/ 68 h 532" name="T41"/>
                <a:gd fmla="*/ 294 w 838" name="T42"/>
                <a:gd fmla="*/ 66 h 532" name="T43"/>
                <a:gd fmla="*/ 350 w 838" name="T44"/>
                <a:gd fmla="*/ 30 h 532" name="T45"/>
                <a:gd fmla="*/ 358 w 838" name="T46"/>
                <a:gd fmla="*/ 80 h 532" name="T47"/>
                <a:gd fmla="*/ 398 w 838" name="T48"/>
                <a:gd fmla="*/ 78 h 532" name="T49"/>
                <a:gd fmla="*/ 422 w 838" name="T50"/>
                <a:gd fmla="*/ 76 h 532" name="T51"/>
                <a:gd fmla="*/ 470 w 838" name="T52"/>
                <a:gd fmla="*/ 110 h 532" name="T53"/>
                <a:gd fmla="*/ 518 w 838" name="T54"/>
                <a:gd fmla="*/ 166 h 532" name="T55"/>
                <a:gd fmla="*/ 546 w 838" name="T56"/>
                <a:gd fmla="*/ 134 h 532" name="T57"/>
                <a:gd fmla="*/ 572 w 838" name="T58"/>
                <a:gd fmla="*/ 140 h 532" name="T59"/>
                <a:gd fmla="*/ 606 w 838" name="T60"/>
                <a:gd fmla="*/ 184 h 532" name="T61"/>
                <a:gd fmla="*/ 664 w 838" name="T62"/>
                <a:gd fmla="*/ 204 h 532" name="T63"/>
                <a:gd fmla="*/ 684 w 838" name="T64"/>
                <a:gd fmla="*/ 186 h 532" name="T65"/>
                <a:gd fmla="*/ 684 w 838" name="T66"/>
                <a:gd fmla="*/ 168 h 532" name="T67"/>
                <a:gd fmla="*/ 724 w 838" name="T68"/>
                <a:gd fmla="*/ 146 h 532" name="T69"/>
                <a:gd fmla="*/ 742 w 838" name="T70"/>
                <a:gd fmla="*/ 132 h 532" name="T71"/>
                <a:gd fmla="*/ 756 w 838" name="T72"/>
                <a:gd fmla="*/ 154 h 532" name="T73"/>
                <a:gd fmla="*/ 806 w 838" name="T74"/>
                <a:gd fmla="*/ 188 h 532" name="T75"/>
                <a:gd fmla="*/ 838 w 838" name="T76"/>
                <a:gd fmla="*/ 228 h 532" name="T77"/>
                <a:gd fmla="*/ 818 w 838" name="T78"/>
                <a:gd fmla="*/ 272 h 532" name="T79"/>
                <a:gd fmla="*/ 802 w 838" name="T80"/>
                <a:gd fmla="*/ 308 h 532" name="T81"/>
                <a:gd fmla="*/ 778 w 838" name="T82"/>
                <a:gd fmla="*/ 300 h 532" name="T83"/>
                <a:gd fmla="*/ 770 w 838" name="T84"/>
                <a:gd fmla="*/ 258 h 532" name="T85"/>
                <a:gd fmla="*/ 744 w 838" name="T86"/>
                <a:gd fmla="*/ 242 h 532" name="T87"/>
                <a:gd fmla="*/ 716 w 838" name="T88"/>
                <a:gd fmla="*/ 282 h 532" name="T89"/>
                <a:gd fmla="*/ 686 w 838" name="T90"/>
                <a:gd fmla="*/ 346 h 532" name="T91"/>
                <a:gd fmla="*/ 632 w 838" name="T92"/>
                <a:gd fmla="*/ 368 h 532" name="T93"/>
                <a:gd fmla="*/ 618 w 838" name="T94"/>
                <a:gd fmla="*/ 410 h 532" name="T95"/>
                <a:gd fmla="*/ 638 w 838" name="T96"/>
                <a:gd fmla="*/ 444 h 532" name="T97"/>
                <a:gd fmla="*/ 588 w 838" name="T98"/>
                <a:gd fmla="*/ 456 h 532" name="T99"/>
                <a:gd fmla="*/ 540 w 838" name="T100"/>
                <a:gd fmla="*/ 438 h 532" name="T101"/>
                <a:gd fmla="*/ 502 w 838" name="T102"/>
                <a:gd fmla="*/ 456 h 532" name="T103"/>
                <a:gd fmla="*/ 476 w 838" name="T104"/>
                <a:gd fmla="*/ 530 h 53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532" w="838">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34" name="Freeform 38"/>
            <p:cNvSpPr/>
            <p:nvPr/>
          </p:nvSpPr>
          <p:spPr bwMode="auto">
            <a:xfrm>
              <a:off x="6727825" y="285751"/>
              <a:ext cx="1768475" cy="1581150"/>
            </a:xfrm>
            <a:custGeom>
              <a:gdLst>
                <a:gd fmla="*/ 750 w 1114" name="T0"/>
                <a:gd fmla="*/ 920 h 996" name="T1"/>
                <a:gd fmla="*/ 698 w 1114" name="T2"/>
                <a:gd fmla="*/ 952 h 996" name="T3"/>
                <a:gd fmla="*/ 656 w 1114" name="T4"/>
                <a:gd fmla="*/ 908 h 996" name="T5"/>
                <a:gd fmla="*/ 614 w 1114" name="T6"/>
                <a:gd fmla="*/ 872 h 996" name="T7"/>
                <a:gd fmla="*/ 568 w 1114" name="T8"/>
                <a:gd fmla="*/ 866 h 996" name="T9"/>
                <a:gd fmla="*/ 534 w 1114" name="T10"/>
                <a:gd fmla="*/ 824 h 996" name="T11"/>
                <a:gd fmla="*/ 488 w 1114" name="T12"/>
                <a:gd fmla="*/ 834 h 996" name="T13"/>
                <a:gd fmla="*/ 442 w 1114" name="T14"/>
                <a:gd fmla="*/ 860 h 996" name="T15"/>
                <a:gd fmla="*/ 360 w 1114" name="T16"/>
                <a:gd fmla="*/ 840 h 996" name="T17"/>
                <a:gd fmla="*/ 320 w 1114" name="T18"/>
                <a:gd fmla="*/ 790 h 996" name="T19"/>
                <a:gd fmla="*/ 288 w 1114" name="T20"/>
                <a:gd fmla="*/ 776 h 996" name="T21"/>
                <a:gd fmla="*/ 324 w 1114" name="T22"/>
                <a:gd fmla="*/ 756 h 996" name="T23"/>
                <a:gd fmla="*/ 288 w 1114" name="T24"/>
                <a:gd fmla="*/ 712 h 996" name="T25"/>
                <a:gd fmla="*/ 244 w 1114" name="T26"/>
                <a:gd fmla="*/ 716 h 996" name="T27"/>
                <a:gd fmla="*/ 220 w 1114" name="T28"/>
                <a:gd fmla="*/ 662 h 996" name="T29"/>
                <a:gd fmla="*/ 268 w 1114" name="T30"/>
                <a:gd fmla="*/ 592 h 996" name="T31"/>
                <a:gd fmla="*/ 304 w 1114" name="T32"/>
                <a:gd fmla="*/ 516 h 996" name="T33"/>
                <a:gd fmla="*/ 314 w 1114" name="T34"/>
                <a:gd fmla="*/ 550 h 996" name="T35"/>
                <a:gd fmla="*/ 358 w 1114" name="T36"/>
                <a:gd fmla="*/ 568 h 996" name="T37"/>
                <a:gd fmla="*/ 358 w 1114" name="T38"/>
                <a:gd fmla="*/ 484 h 996" name="T39"/>
                <a:gd fmla="*/ 360 w 1114" name="T40"/>
                <a:gd fmla="*/ 428 h 996" name="T41"/>
                <a:gd fmla="*/ 338 w 1114" name="T42"/>
                <a:gd fmla="*/ 348 h 996" name="T43"/>
                <a:gd fmla="*/ 362 w 1114" name="T44"/>
                <a:gd fmla="*/ 252 h 996" name="T45"/>
                <a:gd fmla="*/ 314 w 1114" name="T46"/>
                <a:gd fmla="*/ 158 h 996" name="T47"/>
                <a:gd fmla="*/ 252 w 1114" name="T48"/>
                <a:gd fmla="*/ 188 h 996" name="T49"/>
                <a:gd fmla="*/ 166 w 1114" name="T50"/>
                <a:gd fmla="*/ 218 h 996" name="T51"/>
                <a:gd fmla="*/ 130 w 1114" name="T52"/>
                <a:gd fmla="*/ 192 h 996" name="T53"/>
                <a:gd fmla="*/ 102 w 1114" name="T54"/>
                <a:gd fmla="*/ 126 h 996" name="T55"/>
                <a:gd fmla="*/ 44 w 1114" name="T56"/>
                <a:gd fmla="*/ 140 h 996" name="T57"/>
                <a:gd fmla="*/ 20 w 1114" name="T58"/>
                <a:gd fmla="*/ 96 h 996" name="T59"/>
                <a:gd fmla="*/ 72 w 1114" name="T60"/>
                <a:gd fmla="*/ 10 h 996" name="T61"/>
                <a:gd fmla="*/ 168 w 1114" name="T62"/>
                <a:gd fmla="*/ 16 h 996" name="T63"/>
                <a:gd fmla="*/ 282 w 1114" name="T64"/>
                <a:gd fmla="*/ 26 h 996" name="T65"/>
                <a:gd fmla="*/ 392 w 1114" name="T66"/>
                <a:gd fmla="*/ 184 h 996" name="T67"/>
                <a:gd fmla="*/ 458 w 1114" name="T68"/>
                <a:gd fmla="*/ 278 h 996" name="T69"/>
                <a:gd fmla="*/ 498 w 1114" name="T70"/>
                <a:gd fmla="*/ 330 h 996" name="T71"/>
                <a:gd fmla="*/ 570 w 1114" name="T72"/>
                <a:gd fmla="*/ 354 h 996" name="T73"/>
                <a:gd fmla="*/ 638 w 1114" name="T74"/>
                <a:gd fmla="*/ 366 h 996" name="T75"/>
                <a:gd fmla="*/ 716 w 1114" name="T76"/>
                <a:gd fmla="*/ 396 h 996" name="T77"/>
                <a:gd fmla="*/ 770 w 1114" name="T78"/>
                <a:gd fmla="*/ 448 h 996" name="T79"/>
                <a:gd fmla="*/ 814 w 1114" name="T80"/>
                <a:gd fmla="*/ 512 h 996" name="T81"/>
                <a:gd fmla="*/ 912 w 1114" name="T82"/>
                <a:gd fmla="*/ 486 h 996" name="T83"/>
                <a:gd fmla="*/ 990 w 1114" name="T84"/>
                <a:gd fmla="*/ 404 h 996" name="T85"/>
                <a:gd fmla="*/ 1084 w 1114" name="T86"/>
                <a:gd fmla="*/ 340 h 996" name="T87"/>
                <a:gd fmla="*/ 1084 w 1114" name="T88"/>
                <a:gd fmla="*/ 412 h 996" name="T89"/>
                <a:gd fmla="*/ 1112 w 1114" name="T90"/>
                <a:gd fmla="*/ 498 h 996" name="T91"/>
                <a:gd fmla="*/ 1096 w 1114" name="T92"/>
                <a:gd fmla="*/ 584 h 996" name="T93"/>
                <a:gd fmla="*/ 1088 w 1114" name="T94"/>
                <a:gd fmla="*/ 732 h 996" name="T95"/>
                <a:gd fmla="*/ 1028 w 1114" name="T96"/>
                <a:gd fmla="*/ 748 h 996" name="T97"/>
                <a:gd fmla="*/ 974 w 1114" name="T98"/>
                <a:gd fmla="*/ 772 h 996" name="T99"/>
                <a:gd fmla="*/ 942 w 1114" name="T100"/>
                <a:gd fmla="*/ 800 h 996" name="T101"/>
                <a:gd fmla="*/ 984 w 1114" name="T102"/>
                <a:gd fmla="*/ 910 h 996" name="T103"/>
                <a:gd fmla="*/ 972 w 1114" name="T104"/>
                <a:gd fmla="*/ 968 h 996" name="T105"/>
                <a:gd fmla="*/ 928 w 1114" name="T106"/>
                <a:gd fmla="*/ 924 h 996" name="T107"/>
                <a:gd fmla="*/ 904 w 1114" name="T108"/>
                <a:gd fmla="*/ 930 h 996" name="T109"/>
                <a:gd fmla="*/ 848 w 1114" name="T110"/>
                <a:gd fmla="*/ 972 h 996" name="T111"/>
                <a:gd fmla="*/ 812 w 1114" name="T112"/>
                <a:gd fmla="*/ 996 h 99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996" w="1114">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35" name="Freeform 39"/>
            <p:cNvSpPr/>
            <p:nvPr/>
          </p:nvSpPr>
          <p:spPr bwMode="auto">
            <a:xfrm>
              <a:off x="3181350" y="2301876"/>
              <a:ext cx="2238375" cy="1905000"/>
            </a:xfrm>
            <a:custGeom>
              <a:gdLst>
                <a:gd fmla="*/ 1230 w 1410" name="T0"/>
                <a:gd fmla="*/ 918 h 1200" name="T1"/>
                <a:gd fmla="*/ 1196 w 1410" name="T2"/>
                <a:gd fmla="*/ 976 h 1200" name="T3"/>
                <a:gd fmla="*/ 1214 w 1410" name="T4"/>
                <a:gd fmla="*/ 1092 h 1200" name="T5"/>
                <a:gd fmla="*/ 1172 w 1410" name="T6"/>
                <a:gd fmla="*/ 1136 h 1200" name="T7"/>
                <a:gd fmla="*/ 1124 w 1410" name="T8"/>
                <a:gd fmla="*/ 1194 h 1200" name="T9"/>
                <a:gd fmla="*/ 1036 w 1410" name="T10"/>
                <a:gd fmla="*/ 1182 h 1200" name="T11"/>
                <a:gd fmla="*/ 972 w 1410" name="T12"/>
                <a:gd fmla="*/ 1096 h 1200" name="T13"/>
                <a:gd fmla="*/ 908 w 1410" name="T14"/>
                <a:gd fmla="*/ 1054 h 1200" name="T15"/>
                <a:gd fmla="*/ 834 w 1410" name="T16"/>
                <a:gd fmla="*/ 1030 h 1200" name="T17"/>
                <a:gd fmla="*/ 826 w 1410" name="T18"/>
                <a:gd fmla="*/ 1080 h 1200" name="T19"/>
                <a:gd fmla="*/ 788 w 1410" name="T20"/>
                <a:gd fmla="*/ 1120 h 1200" name="T21"/>
                <a:gd fmla="*/ 696 w 1410" name="T22"/>
                <a:gd fmla="*/ 1046 h 1200" name="T23"/>
                <a:gd fmla="*/ 764 w 1410" name="T24"/>
                <a:gd fmla="*/ 1022 h 1200" name="T25"/>
                <a:gd fmla="*/ 812 w 1410" name="T26"/>
                <a:gd fmla="*/ 1010 h 1200" name="T27"/>
                <a:gd fmla="*/ 818 w 1410" name="T28"/>
                <a:gd fmla="*/ 922 h 1200" name="T29"/>
                <a:gd fmla="*/ 878 w 1410" name="T30"/>
                <a:gd fmla="*/ 860 h 1200" name="T31"/>
                <a:gd fmla="*/ 876 w 1410" name="T32"/>
                <a:gd fmla="*/ 776 h 1200" name="T33"/>
                <a:gd fmla="*/ 846 w 1410" name="T34"/>
                <a:gd fmla="*/ 662 h 1200" name="T35"/>
                <a:gd fmla="*/ 760 w 1410" name="T36"/>
                <a:gd fmla="*/ 608 h 1200" name="T37"/>
                <a:gd fmla="*/ 638 w 1410" name="T38"/>
                <a:gd fmla="*/ 510 h 1200" name="T39"/>
                <a:gd fmla="*/ 506 w 1410" name="T40"/>
                <a:gd fmla="*/ 456 h 1200" name="T41"/>
                <a:gd fmla="*/ 412 w 1410" name="T42"/>
                <a:gd fmla="*/ 428 h 1200" name="T43"/>
                <a:gd fmla="*/ 356 w 1410" name="T44"/>
                <a:gd fmla="*/ 460 h 1200" name="T45"/>
                <a:gd fmla="*/ 318 w 1410" name="T46"/>
                <a:gd fmla="*/ 494 h 1200" name="T47"/>
                <a:gd fmla="*/ 182 w 1410" name="T48"/>
                <a:gd fmla="*/ 398 h 1200" name="T49"/>
                <a:gd fmla="*/ 42 w 1410" name="T50"/>
                <a:gd fmla="*/ 378 h 1200" name="T51"/>
                <a:gd fmla="*/ 8 w 1410" name="T52"/>
                <a:gd fmla="*/ 326 h 1200" name="T53"/>
                <a:gd fmla="*/ 12 w 1410" name="T54"/>
                <a:gd fmla="*/ 278 h 1200" name="T55"/>
                <a:gd fmla="*/ 100 w 1410" name="T56"/>
                <a:gd fmla="*/ 232 h 1200" name="T57"/>
                <a:gd fmla="*/ 156 w 1410" name="T58"/>
                <a:gd fmla="*/ 146 h 1200" name="T59"/>
                <a:gd fmla="*/ 274 w 1410" name="T60"/>
                <a:gd fmla="*/ 120 h 1200" name="T61"/>
                <a:gd fmla="*/ 308 w 1410" name="T62"/>
                <a:gd fmla="*/ 38 h 1200" name="T63"/>
                <a:gd fmla="*/ 346 w 1410" name="T64"/>
                <a:gd fmla="*/ 4 h 1200" name="T65"/>
                <a:gd fmla="*/ 450 w 1410" name="T66"/>
                <a:gd fmla="*/ 90 h 1200" name="T67"/>
                <a:gd fmla="*/ 446 w 1410" name="T68"/>
                <a:gd fmla="*/ 180 h 1200" name="T69"/>
                <a:gd fmla="*/ 506 w 1410" name="T70"/>
                <a:gd fmla="*/ 280 h 1200" name="T71"/>
                <a:gd fmla="*/ 652 w 1410" name="T72"/>
                <a:gd fmla="*/ 252 h 1200" name="T73"/>
                <a:gd fmla="*/ 626 w 1410" name="T74"/>
                <a:gd fmla="*/ 314 h 1200" name="T75"/>
                <a:gd fmla="*/ 632 w 1410" name="T76"/>
                <a:gd fmla="*/ 372 h 1200" name="T77"/>
                <a:gd fmla="*/ 702 w 1410" name="T78"/>
                <a:gd fmla="*/ 456 h 1200" name="T79"/>
                <a:gd fmla="*/ 780 w 1410" name="T80"/>
                <a:gd fmla="*/ 514 h 1200" name="T81"/>
                <a:gd fmla="*/ 808 w 1410" name="T82"/>
                <a:gd fmla="*/ 456 h 1200" name="T83"/>
                <a:gd fmla="*/ 868 w 1410" name="T84"/>
                <a:gd fmla="*/ 450 h 1200" name="T85"/>
                <a:gd fmla="*/ 938 w 1410" name="T86"/>
                <a:gd fmla="*/ 438 h 1200" name="T87"/>
                <a:gd fmla="*/ 1002 w 1410" name="T88"/>
                <a:gd fmla="*/ 440 h 1200" name="T89"/>
                <a:gd fmla="*/ 940 w 1410" name="T90"/>
                <a:gd fmla="*/ 512 h 1200" name="T91"/>
                <a:gd fmla="*/ 974 w 1410" name="T92"/>
                <a:gd fmla="*/ 642 h 1200" name="T93"/>
                <a:gd fmla="*/ 1024 w 1410" name="T94"/>
                <a:gd fmla="*/ 652 h 1200" name="T95"/>
                <a:gd fmla="*/ 1106 w 1410" name="T96"/>
                <a:gd fmla="*/ 762 h 1200" name="T97"/>
                <a:gd fmla="*/ 1152 w 1410" name="T98"/>
                <a:gd fmla="*/ 868 h 1200" name="T99"/>
                <a:gd fmla="*/ 1230 w 1410" name="T100"/>
                <a:gd fmla="*/ 850 h 1200" name="T101"/>
                <a:gd fmla="*/ 1250 w 1410" name="T102"/>
                <a:gd fmla="*/ 792 h 1200" name="T103"/>
                <a:gd fmla="*/ 1214 w 1410" name="T104"/>
                <a:gd fmla="*/ 742 h 1200" name="T105"/>
                <a:gd fmla="*/ 1258 w 1410" name="T106"/>
                <a:gd fmla="*/ 678 h 1200" name="T107"/>
                <a:gd fmla="*/ 1278 w 1410" name="T108"/>
                <a:gd fmla="*/ 688 h 1200" name="T109"/>
                <a:gd fmla="*/ 1344 w 1410" name="T110"/>
                <a:gd fmla="*/ 736 h 1200" name="T111"/>
                <a:gd fmla="*/ 1404 w 1410" name="T112"/>
                <a:gd fmla="*/ 860 h 1200" name="T113"/>
                <a:gd fmla="*/ 1360 w 1410" name="T114"/>
                <a:gd fmla="*/ 880 h 1200" name="T115"/>
                <a:gd fmla="*/ 1324 w 1410" name="T116"/>
                <a:gd fmla="*/ 938 h 1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00" w="141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noFill/>
              <a:round/>
            </a:ln>
            <a:extLst/>
          </p:spPr>
          <p:txBody>
            <a:bodyPr/>
            <a:lstStyle/>
            <a:p>
              <a:pPr fontAlgn="base">
                <a:spcBef>
                  <a:spcPct val="0"/>
                </a:spcBef>
                <a:spcAft>
                  <a:spcPct val="0"/>
                </a:spcAft>
              </a:pPr>
              <a:endParaRPr altLang="en-US" kern="0" lang="zh-CN">
                <a:solidFill>
                  <a:prstClr val="black"/>
                </a:solidFill>
                <a:latin typeface="Arial"/>
              </a:endParaRPr>
            </a:p>
          </p:txBody>
        </p:sp>
        <p:sp>
          <p:nvSpPr>
            <p:cNvPr id="36" name="Freeform 40"/>
            <p:cNvSpPr/>
            <p:nvPr/>
          </p:nvSpPr>
          <p:spPr bwMode="auto">
            <a:xfrm>
              <a:off x="2597150" y="1939926"/>
              <a:ext cx="79375" cy="82550"/>
            </a:xfrm>
            <a:custGeom>
              <a:gdLst>
                <a:gd fmla="*/ 26 w 50" name="T0"/>
                <a:gd fmla="*/ 0 h 52" name="T1"/>
                <a:gd fmla="*/ 26 w 50" name="T2"/>
                <a:gd fmla="*/ 0 h 52" name="T3"/>
                <a:gd fmla="*/ 36 w 50" name="T4"/>
                <a:gd fmla="*/ 2 h 52" name="T5"/>
                <a:gd fmla="*/ 44 w 50" name="T6"/>
                <a:gd fmla="*/ 8 h 52" name="T7"/>
                <a:gd fmla="*/ 48 w 50" name="T8"/>
                <a:gd fmla="*/ 16 h 52" name="T9"/>
                <a:gd fmla="*/ 50 w 50" name="T10"/>
                <a:gd fmla="*/ 26 h 52" name="T11"/>
                <a:gd fmla="*/ 50 w 50" name="T12"/>
                <a:gd fmla="*/ 26 h 52" name="T13"/>
                <a:gd fmla="*/ 48 w 50" name="T14"/>
                <a:gd fmla="*/ 36 h 52" name="T15"/>
                <a:gd fmla="*/ 44 w 50" name="T16"/>
                <a:gd fmla="*/ 44 h 52" name="T17"/>
                <a:gd fmla="*/ 36 w 50" name="T18"/>
                <a:gd fmla="*/ 50 h 52" name="T19"/>
                <a:gd fmla="*/ 26 w 50" name="T20"/>
                <a:gd fmla="*/ 52 h 52" name="T21"/>
                <a:gd fmla="*/ 26 w 50" name="T22"/>
                <a:gd fmla="*/ 52 h 52" name="T23"/>
                <a:gd fmla="*/ 16 w 50" name="T24"/>
                <a:gd fmla="*/ 50 h 52" name="T25"/>
                <a:gd fmla="*/ 6 w 50" name="T26"/>
                <a:gd fmla="*/ 44 h 52" name="T27"/>
                <a:gd fmla="*/ 2 w 50" name="T28"/>
                <a:gd fmla="*/ 36 h 52" name="T29"/>
                <a:gd fmla="*/ 0 w 50" name="T30"/>
                <a:gd fmla="*/ 26 h 52" name="T31"/>
                <a:gd fmla="*/ 0 w 50" name="T32"/>
                <a:gd fmla="*/ 26 h 52" name="T33"/>
                <a:gd fmla="*/ 2 w 50" name="T34"/>
                <a:gd fmla="*/ 16 h 52" name="T35"/>
                <a:gd fmla="*/ 6 w 50" name="T36"/>
                <a:gd fmla="*/ 8 h 52" name="T37"/>
                <a:gd fmla="*/ 16 w 50" name="T38"/>
                <a:gd fmla="*/ 2 h 52" name="T39"/>
                <a:gd fmla="*/ 26 w 50" name="T40"/>
                <a:gd fmla="*/ 0 h 52" name="T41"/>
                <a:gd fmla="*/ 26 w 50" name="T42"/>
                <a:gd fmla="*/ 0 h 5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2" w="50">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37" name="Freeform 41"/>
            <p:cNvSpPr/>
            <p:nvPr/>
          </p:nvSpPr>
          <p:spPr bwMode="auto">
            <a:xfrm>
              <a:off x="4384675" y="3463926"/>
              <a:ext cx="79375" cy="82550"/>
            </a:xfrm>
            <a:custGeom>
              <a:gdLst>
                <a:gd fmla="*/ 24 w 50" name="T0"/>
                <a:gd fmla="*/ 0 h 52" name="T1"/>
                <a:gd fmla="*/ 24 w 50" name="T2"/>
                <a:gd fmla="*/ 0 h 52" name="T3"/>
                <a:gd fmla="*/ 34 w 50" name="T4"/>
                <a:gd fmla="*/ 2 h 52" name="T5"/>
                <a:gd fmla="*/ 42 w 50" name="T6"/>
                <a:gd fmla="*/ 8 h 52" name="T7"/>
                <a:gd fmla="*/ 48 w 50" name="T8"/>
                <a:gd fmla="*/ 16 h 52" name="T9"/>
                <a:gd fmla="*/ 50 w 50" name="T10"/>
                <a:gd fmla="*/ 26 h 52" name="T11"/>
                <a:gd fmla="*/ 50 w 50" name="T12"/>
                <a:gd fmla="*/ 26 h 52" name="T13"/>
                <a:gd fmla="*/ 48 w 50" name="T14"/>
                <a:gd fmla="*/ 36 h 52" name="T15"/>
                <a:gd fmla="*/ 42 w 50" name="T16"/>
                <a:gd fmla="*/ 44 h 52" name="T17"/>
                <a:gd fmla="*/ 34 w 50" name="T18"/>
                <a:gd fmla="*/ 50 h 52" name="T19"/>
                <a:gd fmla="*/ 24 w 50" name="T20"/>
                <a:gd fmla="*/ 52 h 52" name="T21"/>
                <a:gd fmla="*/ 24 w 50" name="T22"/>
                <a:gd fmla="*/ 52 h 52" name="T23"/>
                <a:gd fmla="*/ 14 w 50" name="T24"/>
                <a:gd fmla="*/ 50 h 52" name="T25"/>
                <a:gd fmla="*/ 6 w 50" name="T26"/>
                <a:gd fmla="*/ 44 h 52" name="T27"/>
                <a:gd fmla="*/ 2 w 50" name="T28"/>
                <a:gd fmla="*/ 36 h 52" name="T29"/>
                <a:gd fmla="*/ 0 w 50" name="T30"/>
                <a:gd fmla="*/ 26 h 52" name="T31"/>
                <a:gd fmla="*/ 0 w 50" name="T32"/>
                <a:gd fmla="*/ 26 h 52" name="T33"/>
                <a:gd fmla="*/ 2 w 50" name="T34"/>
                <a:gd fmla="*/ 16 h 52" name="T35"/>
                <a:gd fmla="*/ 6 w 50" name="T36"/>
                <a:gd fmla="*/ 8 h 52" name="T37"/>
                <a:gd fmla="*/ 14 w 50" name="T38"/>
                <a:gd fmla="*/ 2 h 52" name="T39"/>
                <a:gd fmla="*/ 24 w 50" name="T40"/>
                <a:gd fmla="*/ 0 h 52" name="T41"/>
                <a:gd fmla="*/ 24 w 50" name="T42"/>
                <a:gd fmla="*/ 0 h 5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2" w="50">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38" name="Freeform 42"/>
            <p:cNvSpPr/>
            <p:nvPr/>
          </p:nvSpPr>
          <p:spPr bwMode="auto">
            <a:xfrm>
              <a:off x="4737100" y="4543426"/>
              <a:ext cx="63500" cy="66675"/>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28 h 42" name="T29"/>
                <a:gd fmla="*/ 0 w 40" name="T30"/>
                <a:gd fmla="*/ 20 h 42" name="T31"/>
                <a:gd fmla="*/ 0 w 40" name="T32"/>
                <a:gd fmla="*/ 20 h 42" name="T33"/>
                <a:gd fmla="*/ 0 w 40" name="T34"/>
                <a:gd fmla="*/ 12 h 42" name="T35"/>
                <a:gd fmla="*/ 6 w 40" name="T36"/>
                <a:gd fmla="*/ 6 h 42" name="T37"/>
                <a:gd fmla="*/ 12 w 40" name="T38"/>
                <a:gd fmla="*/ 2 h 42" name="T39"/>
                <a:gd fmla="*/ 20 w 40" name="T40"/>
                <a:gd fmla="*/ 0 h 42" name="T41"/>
                <a:gd fmla="*/ 20 w 40" name="T42"/>
                <a:gd fmla="*/ 0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40">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39" name="Freeform 43"/>
            <p:cNvSpPr/>
            <p:nvPr/>
          </p:nvSpPr>
          <p:spPr bwMode="auto">
            <a:xfrm>
              <a:off x="4495800" y="5581651"/>
              <a:ext cx="66675" cy="63500"/>
            </a:xfrm>
            <a:custGeom>
              <a:gdLst>
                <a:gd fmla="*/ 22 w 42" name="T0"/>
                <a:gd fmla="*/ 0 h 40" name="T1"/>
                <a:gd fmla="*/ 22 w 42" name="T2"/>
                <a:gd fmla="*/ 0 h 40" name="T3"/>
                <a:gd fmla="*/ 30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2">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40" name="Freeform 44"/>
            <p:cNvSpPr/>
            <p:nvPr/>
          </p:nvSpPr>
          <p:spPr bwMode="auto">
            <a:xfrm>
              <a:off x="2736850" y="4533901"/>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4 w 40" name="T26"/>
                <a:gd fmla="*/ 34 h 40" name="T27"/>
                <a:gd fmla="*/ 0 w 40" name="T28"/>
                <a:gd fmla="*/ 28 h 40" name="T29"/>
                <a:gd fmla="*/ 0 w 40" name="T30"/>
                <a:gd fmla="*/ 20 h 40" name="T31"/>
                <a:gd fmla="*/ 0 w 40" name="T32"/>
                <a:gd fmla="*/ 20 h 40" name="T33"/>
                <a:gd fmla="*/ 0 w 40" name="T34"/>
                <a:gd fmla="*/ 12 h 40" name="T35"/>
                <a:gd fmla="*/ 4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41" name="Freeform 45"/>
            <p:cNvSpPr/>
            <p:nvPr/>
          </p:nvSpPr>
          <p:spPr bwMode="auto">
            <a:xfrm>
              <a:off x="5451475" y="5978526"/>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42" name="Freeform 46"/>
            <p:cNvSpPr/>
            <p:nvPr/>
          </p:nvSpPr>
          <p:spPr bwMode="auto">
            <a:xfrm>
              <a:off x="5181600" y="5302251"/>
              <a:ext cx="66675" cy="66675"/>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2 h 42" name="T11"/>
                <a:gd fmla="*/ 42 w 42" name="T12"/>
                <a:gd fmla="*/ 22 h 42" name="T13"/>
                <a:gd fmla="*/ 40 w 42" name="T14"/>
                <a:gd fmla="*/ 30 h 42" name="T15"/>
                <a:gd fmla="*/ 36 w 42" name="T16"/>
                <a:gd fmla="*/ 36 h 42" name="T17"/>
                <a:gd fmla="*/ 28 w 42" name="T18"/>
                <a:gd fmla="*/ 40 h 42" name="T19"/>
                <a:gd fmla="*/ 20 w 42" name="T20"/>
                <a:gd fmla="*/ 42 h 42" name="T21"/>
                <a:gd fmla="*/ 20 w 42" name="T22"/>
                <a:gd fmla="*/ 42 h 42" name="T23"/>
                <a:gd fmla="*/ 12 w 42" name="T24"/>
                <a:gd fmla="*/ 40 h 42" name="T25"/>
                <a:gd fmla="*/ 6 w 42" name="T26"/>
                <a:gd fmla="*/ 36 h 42" name="T27"/>
                <a:gd fmla="*/ 2 w 42" name="T28"/>
                <a:gd fmla="*/ 30 h 42" name="T29"/>
                <a:gd fmla="*/ 0 w 42" name="T30"/>
                <a:gd fmla="*/ 22 h 42" name="T31"/>
                <a:gd fmla="*/ 0 w 42" name="T32"/>
                <a:gd fmla="*/ 22 h 42" name="T33"/>
                <a:gd fmla="*/ 2 w 42" name="T34"/>
                <a:gd fmla="*/ 14 h 42" name="T35"/>
                <a:gd fmla="*/ 6 w 42" name="T36"/>
                <a:gd fmla="*/ 6 h 42" name="T37"/>
                <a:gd fmla="*/ 12 w 42" name="T38"/>
                <a:gd fmla="*/ 2 h 42" name="T39"/>
                <a:gd fmla="*/ 20 w 42" name="T40"/>
                <a:gd fmla="*/ 0 h 42" name="T41"/>
                <a:gd fmla="*/ 20 w 42" name="T42"/>
                <a:gd fmla="*/ 0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43" name="Freeform 47"/>
            <p:cNvSpPr/>
            <p:nvPr/>
          </p:nvSpPr>
          <p:spPr bwMode="auto">
            <a:xfrm>
              <a:off x="6146800" y="4956176"/>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4 w 40" name="T26"/>
                <a:gd fmla="*/ 34 h 40" name="T27"/>
                <a:gd fmla="*/ 0 w 40" name="T28"/>
                <a:gd fmla="*/ 28 h 40" name="T29"/>
                <a:gd fmla="*/ 0 w 40" name="T30"/>
                <a:gd fmla="*/ 20 h 40" name="T31"/>
                <a:gd fmla="*/ 0 w 40" name="T32"/>
                <a:gd fmla="*/ 20 h 40" name="T33"/>
                <a:gd fmla="*/ 0 w 40" name="T34"/>
                <a:gd fmla="*/ 12 h 40" name="T35"/>
                <a:gd fmla="*/ 4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44" name="Freeform 48"/>
            <p:cNvSpPr/>
            <p:nvPr/>
          </p:nvSpPr>
          <p:spPr bwMode="auto">
            <a:xfrm>
              <a:off x="6308725" y="5861051"/>
              <a:ext cx="63500" cy="63500"/>
            </a:xfrm>
            <a:custGeom>
              <a:gdLst>
                <a:gd fmla="*/ 20 w 40" name="T0"/>
                <a:gd fmla="*/ 0 h 40" name="T1"/>
                <a:gd fmla="*/ 20 w 40" name="T2"/>
                <a:gd fmla="*/ 0 h 40" name="T3"/>
                <a:gd fmla="*/ 28 w 40" name="T4"/>
                <a:gd fmla="*/ 0 h 40" name="T5"/>
                <a:gd fmla="*/ 34 w 40" name="T6"/>
                <a:gd fmla="*/ 4 h 40" name="T7"/>
                <a:gd fmla="*/ 40 w 40" name="T8"/>
                <a:gd fmla="*/ 12 h 40" name="T9"/>
                <a:gd fmla="*/ 40 w 40" name="T10"/>
                <a:gd fmla="*/ 20 h 40" name="T11"/>
                <a:gd fmla="*/ 40 w 40" name="T12"/>
                <a:gd fmla="*/ 20 h 40" name="T13"/>
                <a:gd fmla="*/ 40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4 h 40" name="T37"/>
                <a:gd fmla="*/ 12 w 40" name="T38"/>
                <a:gd fmla="*/ 0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45" name="Freeform 49"/>
            <p:cNvSpPr/>
            <p:nvPr/>
          </p:nvSpPr>
          <p:spPr bwMode="auto">
            <a:xfrm>
              <a:off x="6642100" y="4851401"/>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6 h 40" name="T17"/>
                <a:gd fmla="*/ 28 w 40" name="T18"/>
                <a:gd fmla="*/ 40 h 40" name="T19"/>
                <a:gd fmla="*/ 20 w 40" name="T20"/>
                <a:gd fmla="*/ 40 h 40" name="T21"/>
                <a:gd fmla="*/ 20 w 40" name="T22"/>
                <a:gd fmla="*/ 40 h 40" name="T23"/>
                <a:gd fmla="*/ 12 w 40" name="T24"/>
                <a:gd fmla="*/ 40 h 40" name="T25"/>
                <a:gd fmla="*/ 6 w 40" name="T26"/>
                <a:gd fmla="*/ 36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46" name="Freeform 50"/>
            <p:cNvSpPr/>
            <p:nvPr/>
          </p:nvSpPr>
          <p:spPr bwMode="auto">
            <a:xfrm>
              <a:off x="7213600" y="5254626"/>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47" name="Freeform 51"/>
            <p:cNvSpPr/>
            <p:nvPr/>
          </p:nvSpPr>
          <p:spPr bwMode="auto">
            <a:xfrm>
              <a:off x="7216775" y="4473576"/>
              <a:ext cx="66675" cy="66675"/>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2 h 42" name="T11"/>
                <a:gd fmla="*/ 42 w 42" name="T12"/>
                <a:gd fmla="*/ 22 h 42" name="T13"/>
                <a:gd fmla="*/ 40 w 42" name="T14"/>
                <a:gd fmla="*/ 28 h 42" name="T15"/>
                <a:gd fmla="*/ 36 w 42" name="T16"/>
                <a:gd fmla="*/ 36 h 42" name="T17"/>
                <a:gd fmla="*/ 28 w 42" name="T18"/>
                <a:gd fmla="*/ 40 h 42" name="T19"/>
                <a:gd fmla="*/ 20 w 42" name="T20"/>
                <a:gd fmla="*/ 42 h 42" name="T21"/>
                <a:gd fmla="*/ 20 w 42" name="T22"/>
                <a:gd fmla="*/ 42 h 42" name="T23"/>
                <a:gd fmla="*/ 12 w 42" name="T24"/>
                <a:gd fmla="*/ 40 h 42" name="T25"/>
                <a:gd fmla="*/ 6 w 42" name="T26"/>
                <a:gd fmla="*/ 36 h 42" name="T27"/>
                <a:gd fmla="*/ 2 w 42" name="T28"/>
                <a:gd fmla="*/ 28 h 42" name="T29"/>
                <a:gd fmla="*/ 0 w 42" name="T30"/>
                <a:gd fmla="*/ 22 h 42" name="T31"/>
                <a:gd fmla="*/ 0 w 42" name="T32"/>
                <a:gd fmla="*/ 22 h 42" name="T33"/>
                <a:gd fmla="*/ 2 w 42" name="T34"/>
                <a:gd fmla="*/ 14 h 42" name="T35"/>
                <a:gd fmla="*/ 6 w 42" name="T36"/>
                <a:gd fmla="*/ 6 h 42" name="T37"/>
                <a:gd fmla="*/ 12 w 42" name="T38"/>
                <a:gd fmla="*/ 2 h 42" name="T39"/>
                <a:gd fmla="*/ 20 w 42" name="T40"/>
                <a:gd fmla="*/ 0 h 42" name="T41"/>
                <a:gd fmla="*/ 20 w 42" name="T42"/>
                <a:gd fmla="*/ 0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48" name="Freeform 52"/>
            <p:cNvSpPr/>
            <p:nvPr/>
          </p:nvSpPr>
          <p:spPr bwMode="auto">
            <a:xfrm>
              <a:off x="6791325" y="4206876"/>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49" name="Freeform 53"/>
            <p:cNvSpPr/>
            <p:nvPr/>
          </p:nvSpPr>
          <p:spPr bwMode="auto">
            <a:xfrm>
              <a:off x="7073900" y="4206876"/>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50" name="Freeform 54"/>
            <p:cNvSpPr/>
            <p:nvPr/>
          </p:nvSpPr>
          <p:spPr bwMode="auto">
            <a:xfrm>
              <a:off x="6165850" y="3759201"/>
              <a:ext cx="63500" cy="66675"/>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2 h 42" name="T35"/>
                <a:gd fmla="*/ 6 w 40" name="T36"/>
                <a:gd fmla="*/ 6 h 42" name="T37"/>
                <a:gd fmla="*/ 12 w 40" name="T38"/>
                <a:gd fmla="*/ 2 h 42" name="T39"/>
                <a:gd fmla="*/ 20 w 40" name="T40"/>
                <a:gd fmla="*/ 0 h 42" name="T41"/>
                <a:gd fmla="*/ 20 w 40" name="T42"/>
                <a:gd fmla="*/ 0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40">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51" name="Freeform 55"/>
            <p:cNvSpPr/>
            <p:nvPr/>
          </p:nvSpPr>
          <p:spPr bwMode="auto">
            <a:xfrm>
              <a:off x="5464175" y="3879851"/>
              <a:ext cx="66675" cy="63500"/>
            </a:xfrm>
            <a:custGeom>
              <a:gdLst>
                <a:gd fmla="*/ 20 w 42" name="T0"/>
                <a:gd fmla="*/ 0 h 40" name="T1"/>
                <a:gd fmla="*/ 20 w 42" name="T2"/>
                <a:gd fmla="*/ 0 h 40" name="T3"/>
                <a:gd fmla="*/ 28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28 w 42" name="T18"/>
                <a:gd fmla="*/ 38 h 40" name="T19"/>
                <a:gd fmla="*/ 20 w 42" name="T20"/>
                <a:gd fmla="*/ 40 h 40" name="T21"/>
                <a:gd fmla="*/ 20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0 w 42" name="T40"/>
                <a:gd fmla="*/ 0 h 40" name="T41"/>
                <a:gd fmla="*/ 20 w 42"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2">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52" name="Freeform 56"/>
            <p:cNvSpPr/>
            <p:nvPr/>
          </p:nvSpPr>
          <p:spPr bwMode="auto">
            <a:xfrm>
              <a:off x="5972175" y="3184526"/>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53" name="Freeform 57"/>
            <p:cNvSpPr/>
            <p:nvPr/>
          </p:nvSpPr>
          <p:spPr bwMode="auto">
            <a:xfrm>
              <a:off x="6254750" y="3089276"/>
              <a:ext cx="63500" cy="66675"/>
            </a:xfrm>
            <a:custGeom>
              <a:gdLst>
                <a:gd fmla="*/ 20 w 40" name="T0"/>
                <a:gd fmla="*/ 0 h 42" name="T1"/>
                <a:gd fmla="*/ 20 w 40" name="T2"/>
                <a:gd fmla="*/ 0 h 42" name="T3"/>
                <a:gd fmla="*/ 28 w 40" name="T4"/>
                <a:gd fmla="*/ 2 h 42" name="T5"/>
                <a:gd fmla="*/ 34 w 40" name="T6"/>
                <a:gd fmla="*/ 6 h 42" name="T7"/>
                <a:gd fmla="*/ 38 w 40" name="T8"/>
                <a:gd fmla="*/ 12 h 42" name="T9"/>
                <a:gd fmla="*/ 40 w 40" name="T10"/>
                <a:gd fmla="*/ 20 h 42" name="T11"/>
                <a:gd fmla="*/ 40 w 40" name="T12"/>
                <a:gd fmla="*/ 20 h 42" name="T13"/>
                <a:gd fmla="*/ 38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2 h 42" name="T35"/>
                <a:gd fmla="*/ 6 w 40" name="T36"/>
                <a:gd fmla="*/ 6 h 42" name="T37"/>
                <a:gd fmla="*/ 12 w 40" name="T38"/>
                <a:gd fmla="*/ 2 h 42" name="T39"/>
                <a:gd fmla="*/ 20 w 40" name="T40"/>
                <a:gd fmla="*/ 0 h 42" name="T41"/>
                <a:gd fmla="*/ 20 w 40" name="T42"/>
                <a:gd fmla="*/ 0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40">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54" name="Freeform 58"/>
            <p:cNvSpPr/>
            <p:nvPr/>
          </p:nvSpPr>
          <p:spPr bwMode="auto">
            <a:xfrm>
              <a:off x="6667500" y="3346451"/>
              <a:ext cx="63500" cy="66675"/>
            </a:xfrm>
            <a:custGeom>
              <a:gdLst>
                <a:gd fmla="*/ 20 w 40" name="T0"/>
                <a:gd fmla="*/ 0 h 42" name="T1"/>
                <a:gd fmla="*/ 20 w 40" name="T2"/>
                <a:gd fmla="*/ 0 h 42" name="T3"/>
                <a:gd fmla="*/ 28 w 40" name="T4"/>
                <a:gd fmla="*/ 2 h 42" name="T5"/>
                <a:gd fmla="*/ 34 w 40" name="T6"/>
                <a:gd fmla="*/ 6 h 42" name="T7"/>
                <a:gd fmla="*/ 38 w 40" name="T8"/>
                <a:gd fmla="*/ 14 h 42" name="T9"/>
                <a:gd fmla="*/ 40 w 40" name="T10"/>
                <a:gd fmla="*/ 22 h 42" name="T11"/>
                <a:gd fmla="*/ 40 w 40" name="T12"/>
                <a:gd fmla="*/ 22 h 42" name="T13"/>
                <a:gd fmla="*/ 38 w 40" name="T14"/>
                <a:gd fmla="*/ 30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30 h 42" name="T29"/>
                <a:gd fmla="*/ 0 w 40" name="T30"/>
                <a:gd fmla="*/ 22 h 42" name="T31"/>
                <a:gd fmla="*/ 0 w 40" name="T32"/>
                <a:gd fmla="*/ 22 h 42" name="T33"/>
                <a:gd fmla="*/ 0 w 40" name="T34"/>
                <a:gd fmla="*/ 14 h 42" name="T35"/>
                <a:gd fmla="*/ 6 w 40" name="T36"/>
                <a:gd fmla="*/ 6 h 42" name="T37"/>
                <a:gd fmla="*/ 12 w 40" name="T38"/>
                <a:gd fmla="*/ 2 h 42" name="T39"/>
                <a:gd fmla="*/ 20 w 40" name="T40"/>
                <a:gd fmla="*/ 0 h 42" name="T41"/>
                <a:gd fmla="*/ 20 w 40" name="T42"/>
                <a:gd fmla="*/ 0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40">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55" name="Freeform 59"/>
            <p:cNvSpPr/>
            <p:nvPr/>
          </p:nvSpPr>
          <p:spPr bwMode="auto">
            <a:xfrm>
              <a:off x="5054600" y="3079751"/>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40 h 40" name="T19"/>
                <a:gd fmla="*/ 20 w 40" name="T20"/>
                <a:gd fmla="*/ 40 h 40" name="T21"/>
                <a:gd fmla="*/ 20 w 40" name="T22"/>
                <a:gd fmla="*/ 40 h 40" name="T23"/>
                <a:gd fmla="*/ 12 w 40" name="T24"/>
                <a:gd fmla="*/ 40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56" name="Freeform 60"/>
            <p:cNvSpPr/>
            <p:nvPr/>
          </p:nvSpPr>
          <p:spPr bwMode="auto">
            <a:xfrm>
              <a:off x="5803900" y="2654301"/>
              <a:ext cx="63500" cy="63500"/>
            </a:xfrm>
            <a:custGeom>
              <a:gdLst>
                <a:gd fmla="*/ 20 w 40" name="T0"/>
                <a:gd fmla="*/ 0 h 40" name="T1"/>
                <a:gd fmla="*/ 20 w 40" name="T2"/>
                <a:gd fmla="*/ 0 h 40" name="T3"/>
                <a:gd fmla="*/ 28 w 40" name="T4"/>
                <a:gd fmla="*/ 0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0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57" name="Freeform 61"/>
            <p:cNvSpPr/>
            <p:nvPr/>
          </p:nvSpPr>
          <p:spPr bwMode="auto">
            <a:xfrm>
              <a:off x="6645275" y="2870201"/>
              <a:ext cx="66675" cy="66675"/>
            </a:xfrm>
            <a:custGeom>
              <a:gdLst>
                <a:gd fmla="*/ 22 w 42" name="T0"/>
                <a:gd fmla="*/ 0 h 42" name="T1"/>
                <a:gd fmla="*/ 22 w 42" name="T2"/>
                <a:gd fmla="*/ 0 h 42" name="T3"/>
                <a:gd fmla="*/ 30 w 42" name="T4"/>
                <a:gd fmla="*/ 2 h 42" name="T5"/>
                <a:gd fmla="*/ 36 w 42" name="T6"/>
                <a:gd fmla="*/ 6 h 42" name="T7"/>
                <a:gd fmla="*/ 40 w 42" name="T8"/>
                <a:gd fmla="*/ 14 h 42" name="T9"/>
                <a:gd fmla="*/ 42 w 42" name="T10"/>
                <a:gd fmla="*/ 22 h 42" name="T11"/>
                <a:gd fmla="*/ 42 w 42" name="T12"/>
                <a:gd fmla="*/ 22 h 42" name="T13"/>
                <a:gd fmla="*/ 40 w 42" name="T14"/>
                <a:gd fmla="*/ 30 h 42" name="T15"/>
                <a:gd fmla="*/ 36 w 42" name="T16"/>
                <a:gd fmla="*/ 36 h 42" name="T17"/>
                <a:gd fmla="*/ 30 w 42" name="T18"/>
                <a:gd fmla="*/ 40 h 42" name="T19"/>
                <a:gd fmla="*/ 22 w 42" name="T20"/>
                <a:gd fmla="*/ 42 h 42" name="T21"/>
                <a:gd fmla="*/ 22 w 42" name="T22"/>
                <a:gd fmla="*/ 42 h 42" name="T23"/>
                <a:gd fmla="*/ 14 w 42" name="T24"/>
                <a:gd fmla="*/ 40 h 42" name="T25"/>
                <a:gd fmla="*/ 6 w 42" name="T26"/>
                <a:gd fmla="*/ 36 h 42" name="T27"/>
                <a:gd fmla="*/ 2 w 42" name="T28"/>
                <a:gd fmla="*/ 30 h 42" name="T29"/>
                <a:gd fmla="*/ 0 w 42" name="T30"/>
                <a:gd fmla="*/ 22 h 42" name="T31"/>
                <a:gd fmla="*/ 0 w 42" name="T32"/>
                <a:gd fmla="*/ 22 h 42" name="T33"/>
                <a:gd fmla="*/ 2 w 42" name="T34"/>
                <a:gd fmla="*/ 14 h 42" name="T35"/>
                <a:gd fmla="*/ 6 w 42" name="T36"/>
                <a:gd fmla="*/ 6 h 42" name="T37"/>
                <a:gd fmla="*/ 14 w 42" name="T38"/>
                <a:gd fmla="*/ 2 h 42" name="T39"/>
                <a:gd fmla="*/ 22 w 42" name="T40"/>
                <a:gd fmla="*/ 0 h 42" name="T41"/>
                <a:gd fmla="*/ 22 w 42" name="T42"/>
                <a:gd fmla="*/ 0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58" name="Freeform 62"/>
            <p:cNvSpPr/>
            <p:nvPr/>
          </p:nvSpPr>
          <p:spPr bwMode="auto">
            <a:xfrm>
              <a:off x="7394575" y="2266951"/>
              <a:ext cx="66675" cy="63500"/>
            </a:xfrm>
            <a:custGeom>
              <a:gdLst>
                <a:gd fmla="*/ 22 w 42" name="T0"/>
                <a:gd fmla="*/ 0 h 40" name="T1"/>
                <a:gd fmla="*/ 22 w 42" name="T2"/>
                <a:gd fmla="*/ 0 h 40" name="T3"/>
                <a:gd fmla="*/ 30 w 42" name="T4"/>
                <a:gd fmla="*/ 0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0 h 40" name="T39"/>
                <a:gd fmla="*/ 22 w 42" name="T40"/>
                <a:gd fmla="*/ 0 h 40" name="T41"/>
                <a:gd fmla="*/ 22 w 42"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2">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59" name="Freeform 63"/>
            <p:cNvSpPr/>
            <p:nvPr/>
          </p:nvSpPr>
          <p:spPr bwMode="auto">
            <a:xfrm>
              <a:off x="7559675" y="1882776"/>
              <a:ext cx="63500" cy="66675"/>
            </a:xfrm>
            <a:custGeom>
              <a:gdLst>
                <a:gd fmla="*/ 20 w 40" name="T0"/>
                <a:gd fmla="*/ 0 h 42" name="T1"/>
                <a:gd fmla="*/ 20 w 40" name="T2"/>
                <a:gd fmla="*/ 0 h 42" name="T3"/>
                <a:gd fmla="*/ 28 w 40" name="T4"/>
                <a:gd fmla="*/ 2 h 42" name="T5"/>
                <a:gd fmla="*/ 34 w 40" name="T6"/>
                <a:gd fmla="*/ 6 h 42" name="T7"/>
                <a:gd fmla="*/ 40 w 40" name="T8"/>
                <a:gd fmla="*/ 14 h 42" name="T9"/>
                <a:gd fmla="*/ 40 w 40" name="T10"/>
                <a:gd fmla="*/ 20 h 42" name="T11"/>
                <a:gd fmla="*/ 40 w 40" name="T12"/>
                <a:gd fmla="*/ 20 h 42" name="T13"/>
                <a:gd fmla="*/ 40 w 40" name="T14"/>
                <a:gd fmla="*/ 28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2 w 40" name="T28"/>
                <a:gd fmla="*/ 28 h 42" name="T29"/>
                <a:gd fmla="*/ 0 w 40" name="T30"/>
                <a:gd fmla="*/ 20 h 42" name="T31"/>
                <a:gd fmla="*/ 0 w 40" name="T32"/>
                <a:gd fmla="*/ 20 h 42" name="T33"/>
                <a:gd fmla="*/ 2 w 40" name="T34"/>
                <a:gd fmla="*/ 14 h 42" name="T35"/>
                <a:gd fmla="*/ 6 w 40" name="T36"/>
                <a:gd fmla="*/ 6 h 42" name="T37"/>
                <a:gd fmla="*/ 12 w 40" name="T38"/>
                <a:gd fmla="*/ 2 h 42" name="T39"/>
                <a:gd fmla="*/ 20 w 40" name="T40"/>
                <a:gd fmla="*/ 0 h 42" name="T41"/>
                <a:gd fmla="*/ 20 w 40" name="T42"/>
                <a:gd fmla="*/ 0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40">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60" name="Freeform 64"/>
            <p:cNvSpPr/>
            <p:nvPr/>
          </p:nvSpPr>
          <p:spPr bwMode="auto">
            <a:xfrm>
              <a:off x="7645400" y="1539876"/>
              <a:ext cx="63500" cy="66675"/>
            </a:xfrm>
            <a:custGeom>
              <a:gdLst>
                <a:gd fmla="*/ 20 w 40" name="T0"/>
                <a:gd fmla="*/ 0 h 42" name="T1"/>
                <a:gd fmla="*/ 20 w 40" name="T2"/>
                <a:gd fmla="*/ 0 h 42" name="T3"/>
                <a:gd fmla="*/ 28 w 40" name="T4"/>
                <a:gd fmla="*/ 2 h 42" name="T5"/>
                <a:gd fmla="*/ 34 w 40" name="T6"/>
                <a:gd fmla="*/ 6 h 42" name="T7"/>
                <a:gd fmla="*/ 38 w 40" name="T8"/>
                <a:gd fmla="*/ 14 h 42" name="T9"/>
                <a:gd fmla="*/ 40 w 40" name="T10"/>
                <a:gd fmla="*/ 22 h 42" name="T11"/>
                <a:gd fmla="*/ 40 w 40" name="T12"/>
                <a:gd fmla="*/ 22 h 42" name="T13"/>
                <a:gd fmla="*/ 38 w 40" name="T14"/>
                <a:gd fmla="*/ 30 h 42" name="T15"/>
                <a:gd fmla="*/ 34 w 40" name="T16"/>
                <a:gd fmla="*/ 36 h 42" name="T17"/>
                <a:gd fmla="*/ 28 w 40" name="T18"/>
                <a:gd fmla="*/ 40 h 42" name="T19"/>
                <a:gd fmla="*/ 20 w 40" name="T20"/>
                <a:gd fmla="*/ 42 h 42" name="T21"/>
                <a:gd fmla="*/ 20 w 40" name="T22"/>
                <a:gd fmla="*/ 42 h 42" name="T23"/>
                <a:gd fmla="*/ 12 w 40" name="T24"/>
                <a:gd fmla="*/ 40 h 42" name="T25"/>
                <a:gd fmla="*/ 6 w 40" name="T26"/>
                <a:gd fmla="*/ 36 h 42" name="T27"/>
                <a:gd fmla="*/ 0 w 40" name="T28"/>
                <a:gd fmla="*/ 30 h 42" name="T29"/>
                <a:gd fmla="*/ 0 w 40" name="T30"/>
                <a:gd fmla="*/ 22 h 42" name="T31"/>
                <a:gd fmla="*/ 0 w 40" name="T32"/>
                <a:gd fmla="*/ 22 h 42" name="T33"/>
                <a:gd fmla="*/ 0 w 40" name="T34"/>
                <a:gd fmla="*/ 14 h 42" name="T35"/>
                <a:gd fmla="*/ 6 w 40" name="T36"/>
                <a:gd fmla="*/ 6 h 42" name="T37"/>
                <a:gd fmla="*/ 12 w 40" name="T38"/>
                <a:gd fmla="*/ 2 h 42" name="T39"/>
                <a:gd fmla="*/ 20 w 40" name="T40"/>
                <a:gd fmla="*/ 0 h 42" name="T41"/>
                <a:gd fmla="*/ 20 w 40" name="T42"/>
                <a:gd fmla="*/ 0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40">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61" name="Freeform 65"/>
            <p:cNvSpPr/>
            <p:nvPr/>
          </p:nvSpPr>
          <p:spPr bwMode="auto">
            <a:xfrm>
              <a:off x="4708525" y="3597276"/>
              <a:ext cx="82550" cy="82550"/>
            </a:xfrm>
            <a:custGeom>
              <a:gdLst>
                <a:gd fmla="*/ 26 w 52" name="T0"/>
                <a:gd fmla="*/ 0 h 52" name="T1"/>
                <a:gd fmla="*/ 26 w 52" name="T2"/>
                <a:gd fmla="*/ 0 h 52" name="T3"/>
                <a:gd fmla="*/ 36 w 52" name="T4"/>
                <a:gd fmla="*/ 4 h 52" name="T5"/>
                <a:gd fmla="*/ 44 w 52" name="T6"/>
                <a:gd fmla="*/ 8 h 52" name="T7"/>
                <a:gd fmla="*/ 50 w 52" name="T8"/>
                <a:gd fmla="*/ 16 h 52" name="T9"/>
                <a:gd fmla="*/ 52 w 52" name="T10"/>
                <a:gd fmla="*/ 26 h 52" name="T11"/>
                <a:gd fmla="*/ 52 w 52" name="T12"/>
                <a:gd fmla="*/ 26 h 52" name="T13"/>
                <a:gd fmla="*/ 50 w 52" name="T14"/>
                <a:gd fmla="*/ 36 h 52" name="T15"/>
                <a:gd fmla="*/ 44 w 52" name="T16"/>
                <a:gd fmla="*/ 44 h 52" name="T17"/>
                <a:gd fmla="*/ 36 w 52" name="T18"/>
                <a:gd fmla="*/ 50 h 52" name="T19"/>
                <a:gd fmla="*/ 26 w 52" name="T20"/>
                <a:gd fmla="*/ 52 h 52" name="T21"/>
                <a:gd fmla="*/ 26 w 52" name="T22"/>
                <a:gd fmla="*/ 52 h 52" name="T23"/>
                <a:gd fmla="*/ 16 w 52" name="T24"/>
                <a:gd fmla="*/ 50 h 52" name="T25"/>
                <a:gd fmla="*/ 8 w 52" name="T26"/>
                <a:gd fmla="*/ 44 h 52" name="T27"/>
                <a:gd fmla="*/ 2 w 52" name="T28"/>
                <a:gd fmla="*/ 36 h 52" name="T29"/>
                <a:gd fmla="*/ 0 w 52" name="T30"/>
                <a:gd fmla="*/ 26 h 52" name="T31"/>
                <a:gd fmla="*/ 0 w 52" name="T32"/>
                <a:gd fmla="*/ 26 h 52" name="T33"/>
                <a:gd fmla="*/ 2 w 52" name="T34"/>
                <a:gd fmla="*/ 16 h 52" name="T35"/>
                <a:gd fmla="*/ 8 w 52" name="T36"/>
                <a:gd fmla="*/ 8 h 52" name="T37"/>
                <a:gd fmla="*/ 16 w 52" name="T38"/>
                <a:gd fmla="*/ 4 h 52" name="T39"/>
                <a:gd fmla="*/ 26 w 52" name="T40"/>
                <a:gd fmla="*/ 0 h 52" name="T41"/>
                <a:gd fmla="*/ 26 w 52" name="T42"/>
                <a:gd fmla="*/ 0 h 5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2" w="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62" name="Freeform 66"/>
            <p:cNvSpPr/>
            <p:nvPr/>
          </p:nvSpPr>
          <p:spPr bwMode="auto">
            <a:xfrm>
              <a:off x="5759450" y="6537326"/>
              <a:ext cx="63500" cy="63500"/>
            </a:xfrm>
            <a:custGeom>
              <a:gdLst>
                <a:gd fmla="*/ 20 w 40" name="T0"/>
                <a:gd fmla="*/ 0 h 40" name="T1"/>
                <a:gd fmla="*/ 20 w 40" name="T2"/>
                <a:gd fmla="*/ 0 h 40" name="T3"/>
                <a:gd fmla="*/ 28 w 40" name="T4"/>
                <a:gd fmla="*/ 2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0 w 40" name="T28"/>
                <a:gd fmla="*/ 28 h 40" name="T29"/>
                <a:gd fmla="*/ 0 w 40" name="T30"/>
                <a:gd fmla="*/ 20 h 40" name="T31"/>
                <a:gd fmla="*/ 0 w 40" name="T32"/>
                <a:gd fmla="*/ 20 h 40" name="T33"/>
                <a:gd fmla="*/ 0 w 40" name="T34"/>
                <a:gd fmla="*/ 12 h 40" name="T35"/>
                <a:gd fmla="*/ 6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63" name="Freeform 67"/>
            <p:cNvSpPr/>
            <p:nvPr/>
          </p:nvSpPr>
          <p:spPr bwMode="auto">
            <a:xfrm>
              <a:off x="6429375" y="6045201"/>
              <a:ext cx="66675" cy="63500"/>
            </a:xfrm>
            <a:custGeom>
              <a:gdLst>
                <a:gd fmla="*/ 22 w 42" name="T0"/>
                <a:gd fmla="*/ 0 h 40" name="T1"/>
                <a:gd fmla="*/ 22 w 42" name="T2"/>
                <a:gd fmla="*/ 0 h 40" name="T3"/>
                <a:gd fmla="*/ 30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30 w 42" name="T18"/>
                <a:gd fmla="*/ 40 h 40" name="T19"/>
                <a:gd fmla="*/ 22 w 42" name="T20"/>
                <a:gd fmla="*/ 40 h 40" name="T21"/>
                <a:gd fmla="*/ 22 w 42" name="T22"/>
                <a:gd fmla="*/ 40 h 40" name="T23"/>
                <a:gd fmla="*/ 14 w 42" name="T24"/>
                <a:gd fmla="*/ 40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2">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64" name="Freeform 68"/>
            <p:cNvSpPr/>
            <p:nvPr/>
          </p:nvSpPr>
          <p:spPr bwMode="auto">
            <a:xfrm>
              <a:off x="7600950" y="5419726"/>
              <a:ext cx="63500" cy="63500"/>
            </a:xfrm>
            <a:custGeom>
              <a:gdLst>
                <a:gd fmla="*/ 20 w 40" name="T0"/>
                <a:gd fmla="*/ 0 h 40" name="T1"/>
                <a:gd fmla="*/ 20 w 40" name="T2"/>
                <a:gd fmla="*/ 0 h 40" name="T3"/>
                <a:gd fmla="*/ 28 w 40" name="T4"/>
                <a:gd fmla="*/ 2 h 40" name="T5"/>
                <a:gd fmla="*/ 34 w 40" name="T6"/>
                <a:gd fmla="*/ 6 h 40" name="T7"/>
                <a:gd fmla="*/ 40 w 40" name="T8"/>
                <a:gd fmla="*/ 12 h 40" name="T9"/>
                <a:gd fmla="*/ 40 w 40" name="T10"/>
                <a:gd fmla="*/ 20 h 40" name="T11"/>
                <a:gd fmla="*/ 40 w 40" name="T12"/>
                <a:gd fmla="*/ 20 h 40" name="T13"/>
                <a:gd fmla="*/ 40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2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65" name="Freeform 69"/>
            <p:cNvSpPr/>
            <p:nvPr/>
          </p:nvSpPr>
          <p:spPr bwMode="auto">
            <a:xfrm>
              <a:off x="7426325" y="4251326"/>
              <a:ext cx="95250" cy="95250"/>
            </a:xfrm>
            <a:custGeom>
              <a:gdLst>
                <a:gd fmla="*/ 30 w 60" name="T0"/>
                <a:gd fmla="*/ 0 h 60" name="T1"/>
                <a:gd fmla="*/ 30 w 60" name="T2"/>
                <a:gd fmla="*/ 0 h 60" name="T3"/>
                <a:gd fmla="*/ 36 w 60" name="T4"/>
                <a:gd fmla="*/ 2 h 60" name="T5"/>
                <a:gd fmla="*/ 42 w 60" name="T6"/>
                <a:gd fmla="*/ 2 h 60" name="T7"/>
                <a:gd fmla="*/ 52 w 60" name="T8"/>
                <a:gd fmla="*/ 10 h 60" name="T9"/>
                <a:gd fmla="*/ 58 w 60" name="T10"/>
                <a:gd fmla="*/ 20 h 60" name="T11"/>
                <a:gd fmla="*/ 60 w 60" name="T12"/>
                <a:gd fmla="*/ 24 h 60" name="T13"/>
                <a:gd fmla="*/ 60 w 60" name="T14"/>
                <a:gd fmla="*/ 30 h 60" name="T15"/>
                <a:gd fmla="*/ 60 w 60" name="T16"/>
                <a:gd fmla="*/ 30 h 60" name="T17"/>
                <a:gd fmla="*/ 60 w 60" name="T18"/>
                <a:gd fmla="*/ 36 h 60" name="T19"/>
                <a:gd fmla="*/ 58 w 60" name="T20"/>
                <a:gd fmla="*/ 42 h 60" name="T21"/>
                <a:gd fmla="*/ 52 w 60" name="T22"/>
                <a:gd fmla="*/ 52 h 60" name="T23"/>
                <a:gd fmla="*/ 42 w 60" name="T24"/>
                <a:gd fmla="*/ 58 h 60" name="T25"/>
                <a:gd fmla="*/ 36 w 60" name="T26"/>
                <a:gd fmla="*/ 60 h 60" name="T27"/>
                <a:gd fmla="*/ 30 w 60" name="T28"/>
                <a:gd fmla="*/ 60 h 60" name="T29"/>
                <a:gd fmla="*/ 30 w 60" name="T30"/>
                <a:gd fmla="*/ 60 h 60" name="T31"/>
                <a:gd fmla="*/ 24 w 60" name="T32"/>
                <a:gd fmla="*/ 60 h 60" name="T33"/>
                <a:gd fmla="*/ 18 w 60" name="T34"/>
                <a:gd fmla="*/ 58 h 60" name="T35"/>
                <a:gd fmla="*/ 8 w 60" name="T36"/>
                <a:gd fmla="*/ 52 h 60" name="T37"/>
                <a:gd fmla="*/ 2 w 60" name="T38"/>
                <a:gd fmla="*/ 42 h 60" name="T39"/>
                <a:gd fmla="*/ 0 w 60" name="T40"/>
                <a:gd fmla="*/ 36 h 60" name="T41"/>
                <a:gd fmla="*/ 0 w 60" name="T42"/>
                <a:gd fmla="*/ 30 h 60" name="T43"/>
                <a:gd fmla="*/ 0 w 60" name="T44"/>
                <a:gd fmla="*/ 30 h 60" name="T45"/>
                <a:gd fmla="*/ 0 w 60" name="T46"/>
                <a:gd fmla="*/ 24 h 60" name="T47"/>
                <a:gd fmla="*/ 2 w 60" name="T48"/>
                <a:gd fmla="*/ 20 h 60" name="T49"/>
                <a:gd fmla="*/ 8 w 60" name="T50"/>
                <a:gd fmla="*/ 10 h 60" name="T51"/>
                <a:gd fmla="*/ 18 w 60" name="T52"/>
                <a:gd fmla="*/ 2 h 60" name="T53"/>
                <a:gd fmla="*/ 24 w 60" name="T54"/>
                <a:gd fmla="*/ 2 h 60" name="T55"/>
                <a:gd fmla="*/ 30 w 60" name="T56"/>
                <a:gd fmla="*/ 0 h 60" name="T57"/>
                <a:gd fmla="*/ 30 w 60" name="T58"/>
                <a:gd fmla="*/ 0 h 6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0" w="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66" name="Freeform 70"/>
            <p:cNvSpPr/>
            <p:nvPr/>
          </p:nvSpPr>
          <p:spPr bwMode="auto">
            <a:xfrm>
              <a:off x="6362700" y="4521201"/>
              <a:ext cx="66675" cy="63500"/>
            </a:xfrm>
            <a:custGeom>
              <a:gdLst>
                <a:gd fmla="*/ 22 w 42" name="T0"/>
                <a:gd fmla="*/ 0 h 40" name="T1"/>
                <a:gd fmla="*/ 22 w 42" name="T2"/>
                <a:gd fmla="*/ 0 h 40" name="T3"/>
                <a:gd fmla="*/ 28 w 42" name="T4"/>
                <a:gd fmla="*/ 2 h 40" name="T5"/>
                <a:gd fmla="*/ 36 w 42" name="T6"/>
                <a:gd fmla="*/ 6 h 40" name="T7"/>
                <a:gd fmla="*/ 40 w 42" name="T8"/>
                <a:gd fmla="*/ 12 h 40" name="T9"/>
                <a:gd fmla="*/ 42 w 42" name="T10"/>
                <a:gd fmla="*/ 20 h 40" name="T11"/>
                <a:gd fmla="*/ 42 w 42" name="T12"/>
                <a:gd fmla="*/ 20 h 40" name="T13"/>
                <a:gd fmla="*/ 40 w 42" name="T14"/>
                <a:gd fmla="*/ 28 h 40" name="T15"/>
                <a:gd fmla="*/ 36 w 42" name="T16"/>
                <a:gd fmla="*/ 34 h 40" name="T17"/>
                <a:gd fmla="*/ 28 w 42" name="T18"/>
                <a:gd fmla="*/ 38 h 40" name="T19"/>
                <a:gd fmla="*/ 22 w 42" name="T20"/>
                <a:gd fmla="*/ 40 h 40" name="T21"/>
                <a:gd fmla="*/ 22 w 42" name="T22"/>
                <a:gd fmla="*/ 40 h 40" name="T23"/>
                <a:gd fmla="*/ 14 w 42" name="T24"/>
                <a:gd fmla="*/ 38 h 40" name="T25"/>
                <a:gd fmla="*/ 6 w 42" name="T26"/>
                <a:gd fmla="*/ 34 h 40" name="T27"/>
                <a:gd fmla="*/ 2 w 42" name="T28"/>
                <a:gd fmla="*/ 28 h 40" name="T29"/>
                <a:gd fmla="*/ 0 w 42" name="T30"/>
                <a:gd fmla="*/ 20 h 40" name="T31"/>
                <a:gd fmla="*/ 0 w 42" name="T32"/>
                <a:gd fmla="*/ 20 h 40" name="T33"/>
                <a:gd fmla="*/ 2 w 42" name="T34"/>
                <a:gd fmla="*/ 12 h 40" name="T35"/>
                <a:gd fmla="*/ 6 w 42" name="T36"/>
                <a:gd fmla="*/ 6 h 40" name="T37"/>
                <a:gd fmla="*/ 14 w 42" name="T38"/>
                <a:gd fmla="*/ 2 h 40" name="T39"/>
                <a:gd fmla="*/ 22 w 42" name="T40"/>
                <a:gd fmla="*/ 0 h 40" name="T41"/>
                <a:gd fmla="*/ 22 w 42"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2">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67" name="Freeform 71"/>
            <p:cNvSpPr/>
            <p:nvPr/>
          </p:nvSpPr>
          <p:spPr bwMode="auto">
            <a:xfrm>
              <a:off x="6416675" y="2724151"/>
              <a:ext cx="123825" cy="120650"/>
            </a:xfrm>
            <a:custGeom>
              <a:gdLst>
                <a:gd fmla="*/ 40 w 78" name="T0"/>
                <a:gd fmla="*/ 0 h 76" name="T1"/>
                <a:gd fmla="*/ 48 w 78" name="T2"/>
                <a:gd fmla="*/ 32 h 76" name="T3"/>
                <a:gd fmla="*/ 78 w 78" name="T4"/>
                <a:gd fmla="*/ 28 h 76" name="T5"/>
                <a:gd fmla="*/ 52 w 78" name="T6"/>
                <a:gd fmla="*/ 46 h 76" name="T7"/>
                <a:gd fmla="*/ 64 w 78" name="T8"/>
                <a:gd fmla="*/ 76 h 76" name="T9"/>
                <a:gd fmla="*/ 40 w 78" name="T10"/>
                <a:gd fmla="*/ 54 h 76" name="T11"/>
                <a:gd fmla="*/ 16 w 78" name="T12"/>
                <a:gd fmla="*/ 76 h 76" name="T13"/>
                <a:gd fmla="*/ 28 w 78" name="T14"/>
                <a:gd fmla="*/ 46 h 76" name="T15"/>
                <a:gd fmla="*/ 0 w 78" name="T16"/>
                <a:gd fmla="*/ 28 h 76" name="T17"/>
                <a:gd fmla="*/ 32 w 78" name="T18"/>
                <a:gd fmla="*/ 32 h 76" name="T19"/>
                <a:gd fmla="*/ 40 w 78" name="T20"/>
                <a:gd fmla="*/ 0 h 76" name="T21"/>
                <a:gd fmla="*/ 40 w 78" name="T22"/>
                <a:gd fmla="*/ 0 h 7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76" w="78">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noFill/>
              <a:round/>
            </a:ln>
            <a:extLst/>
          </p:spPr>
          <p:txBody>
            <a:bodyPr/>
            <a:lstStyle/>
            <a:p>
              <a:pPr defTabSz="1219078" fontAlgn="base">
                <a:spcBef>
                  <a:spcPct val="0"/>
                </a:spcBef>
                <a:spcAft>
                  <a:spcPct val="0"/>
                </a:spcAft>
                <a:defRPr/>
              </a:pPr>
              <a:endParaRPr altLang="en-US" kern="0" lang="zh-CN" sz="2400">
                <a:ln>
                  <a:solidFill>
                    <a:srgbClr val="FF0000"/>
                  </a:solidFill>
                </a:ln>
                <a:solidFill>
                  <a:prstClr val="black"/>
                </a:solidFill>
                <a:latin typeface="Arial"/>
              </a:endParaRPr>
            </a:p>
          </p:txBody>
        </p:sp>
        <p:sp>
          <p:nvSpPr>
            <p:cNvPr id="68" name="Freeform 72"/>
            <p:cNvSpPr/>
            <p:nvPr/>
          </p:nvSpPr>
          <p:spPr bwMode="auto">
            <a:xfrm>
              <a:off x="6210300" y="6080126"/>
              <a:ext cx="66675" cy="66675"/>
            </a:xfrm>
            <a:custGeom>
              <a:gdLst>
                <a:gd fmla="*/ 20 w 42" name="T0"/>
                <a:gd fmla="*/ 0 h 42" name="T1"/>
                <a:gd fmla="*/ 20 w 42" name="T2"/>
                <a:gd fmla="*/ 0 h 42" name="T3"/>
                <a:gd fmla="*/ 28 w 42" name="T4"/>
                <a:gd fmla="*/ 2 h 42" name="T5"/>
                <a:gd fmla="*/ 36 w 42" name="T6"/>
                <a:gd fmla="*/ 6 h 42" name="T7"/>
                <a:gd fmla="*/ 40 w 42" name="T8"/>
                <a:gd fmla="*/ 14 h 42" name="T9"/>
                <a:gd fmla="*/ 42 w 42" name="T10"/>
                <a:gd fmla="*/ 20 h 42" name="T11"/>
                <a:gd fmla="*/ 42 w 42" name="T12"/>
                <a:gd fmla="*/ 20 h 42" name="T13"/>
                <a:gd fmla="*/ 40 w 42" name="T14"/>
                <a:gd fmla="*/ 28 h 42" name="T15"/>
                <a:gd fmla="*/ 36 w 42" name="T16"/>
                <a:gd fmla="*/ 36 h 42" name="T17"/>
                <a:gd fmla="*/ 28 w 42" name="T18"/>
                <a:gd fmla="*/ 40 h 42" name="T19"/>
                <a:gd fmla="*/ 20 w 42" name="T20"/>
                <a:gd fmla="*/ 42 h 42" name="T21"/>
                <a:gd fmla="*/ 20 w 42" name="T22"/>
                <a:gd fmla="*/ 42 h 42" name="T23"/>
                <a:gd fmla="*/ 14 w 42" name="T24"/>
                <a:gd fmla="*/ 40 h 42" name="T25"/>
                <a:gd fmla="*/ 6 w 42" name="T26"/>
                <a:gd fmla="*/ 36 h 42" name="T27"/>
                <a:gd fmla="*/ 2 w 42" name="T28"/>
                <a:gd fmla="*/ 28 h 42" name="T29"/>
                <a:gd fmla="*/ 0 w 42" name="T30"/>
                <a:gd fmla="*/ 20 h 42" name="T31"/>
                <a:gd fmla="*/ 0 w 42" name="T32"/>
                <a:gd fmla="*/ 20 h 42" name="T33"/>
                <a:gd fmla="*/ 2 w 42" name="T34"/>
                <a:gd fmla="*/ 14 h 42" name="T35"/>
                <a:gd fmla="*/ 6 w 42" name="T36"/>
                <a:gd fmla="*/ 6 h 42" name="T37"/>
                <a:gd fmla="*/ 14 w 42" name="T38"/>
                <a:gd fmla="*/ 2 h 42" name="T39"/>
                <a:gd fmla="*/ 20 w 42" name="T40"/>
                <a:gd fmla="*/ 0 h 42" name="T41"/>
                <a:gd fmla="*/ 20 w 42" name="T42"/>
                <a:gd fmla="*/ 0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sp>
          <p:nvSpPr>
            <p:cNvPr id="69" name="Freeform 73"/>
            <p:cNvSpPr/>
            <p:nvPr/>
          </p:nvSpPr>
          <p:spPr bwMode="auto">
            <a:xfrm>
              <a:off x="5130800" y="4695826"/>
              <a:ext cx="63500" cy="63500"/>
            </a:xfrm>
            <a:custGeom>
              <a:gdLst>
                <a:gd fmla="*/ 20 w 40" name="T0"/>
                <a:gd fmla="*/ 0 h 40" name="T1"/>
                <a:gd fmla="*/ 20 w 40" name="T2"/>
                <a:gd fmla="*/ 0 h 40" name="T3"/>
                <a:gd fmla="*/ 28 w 40" name="T4"/>
                <a:gd fmla="*/ 0 h 40" name="T5"/>
                <a:gd fmla="*/ 34 w 40" name="T6"/>
                <a:gd fmla="*/ 6 h 40" name="T7"/>
                <a:gd fmla="*/ 38 w 40" name="T8"/>
                <a:gd fmla="*/ 12 h 40" name="T9"/>
                <a:gd fmla="*/ 40 w 40" name="T10"/>
                <a:gd fmla="*/ 20 h 40" name="T11"/>
                <a:gd fmla="*/ 40 w 40" name="T12"/>
                <a:gd fmla="*/ 20 h 40" name="T13"/>
                <a:gd fmla="*/ 38 w 40" name="T14"/>
                <a:gd fmla="*/ 28 h 40" name="T15"/>
                <a:gd fmla="*/ 34 w 40" name="T16"/>
                <a:gd fmla="*/ 34 h 40" name="T17"/>
                <a:gd fmla="*/ 28 w 40" name="T18"/>
                <a:gd fmla="*/ 38 h 40" name="T19"/>
                <a:gd fmla="*/ 20 w 40" name="T20"/>
                <a:gd fmla="*/ 40 h 40" name="T21"/>
                <a:gd fmla="*/ 20 w 40" name="T22"/>
                <a:gd fmla="*/ 40 h 40" name="T23"/>
                <a:gd fmla="*/ 12 w 40" name="T24"/>
                <a:gd fmla="*/ 38 h 40" name="T25"/>
                <a:gd fmla="*/ 6 w 40" name="T26"/>
                <a:gd fmla="*/ 34 h 40" name="T27"/>
                <a:gd fmla="*/ 2 w 40" name="T28"/>
                <a:gd fmla="*/ 28 h 40" name="T29"/>
                <a:gd fmla="*/ 0 w 40" name="T30"/>
                <a:gd fmla="*/ 20 h 40" name="T31"/>
                <a:gd fmla="*/ 0 w 40" name="T32"/>
                <a:gd fmla="*/ 20 h 40" name="T33"/>
                <a:gd fmla="*/ 2 w 40" name="T34"/>
                <a:gd fmla="*/ 12 h 40" name="T35"/>
                <a:gd fmla="*/ 6 w 40" name="T36"/>
                <a:gd fmla="*/ 6 h 40" name="T37"/>
                <a:gd fmla="*/ 12 w 40" name="T38"/>
                <a:gd fmla="*/ 0 h 40" name="T39"/>
                <a:gd fmla="*/ 20 w 40" name="T40"/>
                <a:gd fmla="*/ 0 h 40" name="T41"/>
                <a:gd fmla="*/ 20 w 40" name="T42"/>
                <a:gd fmla="*/ 0 h 4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0" w="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noFill/>
              <a:round/>
            </a:ln>
            <a:extLst/>
          </p:spPr>
          <p:txBody>
            <a:bodyPr/>
            <a:lstStyle/>
            <a:p>
              <a:pPr defTabSz="1219078" fontAlgn="base">
                <a:spcBef>
                  <a:spcPct val="0"/>
                </a:spcBef>
                <a:spcAft>
                  <a:spcPct val="0"/>
                </a:spcAft>
                <a:defRPr/>
              </a:pPr>
              <a:endParaRPr altLang="en-US" kern="0" lang="zh-CN" sz="2400">
                <a:solidFill>
                  <a:prstClr val="black"/>
                </a:solidFill>
                <a:latin typeface="Arial"/>
              </a:endParaRPr>
            </a:p>
          </p:txBody>
        </p:sp>
      </p:grpSp>
      <p:sp>
        <p:nvSpPr>
          <p:cNvPr id="135" name="椭圆 134"/>
          <p:cNvSpPr/>
          <p:nvPr/>
        </p:nvSpPr>
        <p:spPr>
          <a:xfrm>
            <a:off x="5203623" y="2922405"/>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z="1600"/>
              <a:t>1</a:t>
            </a:r>
          </a:p>
        </p:txBody>
      </p:sp>
      <p:sp>
        <p:nvSpPr>
          <p:cNvPr id="136" name="椭圆 135"/>
          <p:cNvSpPr/>
          <p:nvPr/>
        </p:nvSpPr>
        <p:spPr>
          <a:xfrm>
            <a:off x="5396095" y="3441997"/>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altLang="zh-CN" lang="en-US" sz="1600"/>
              <a:t>2</a:t>
            </a:r>
          </a:p>
        </p:txBody>
      </p:sp>
      <p:sp>
        <p:nvSpPr>
          <p:cNvPr id="137" name="椭圆 136"/>
          <p:cNvSpPr/>
          <p:nvPr/>
        </p:nvSpPr>
        <p:spPr>
          <a:xfrm>
            <a:off x="4371226" y="4332093"/>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z="1600"/>
              <a:t>3</a:t>
            </a:r>
          </a:p>
        </p:txBody>
      </p:sp>
      <p:sp>
        <p:nvSpPr>
          <p:cNvPr id="138" name="椭圆 137"/>
          <p:cNvSpPr/>
          <p:nvPr/>
        </p:nvSpPr>
        <p:spPr>
          <a:xfrm>
            <a:off x="5804685" y="418560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altLang="zh-CN" lang="en-US" sz="1600"/>
              <a:t>4</a:t>
            </a:r>
          </a:p>
        </p:txBody>
      </p:sp>
      <p:sp>
        <p:nvSpPr>
          <p:cNvPr id="139" name="椭圆 138"/>
          <p:cNvSpPr/>
          <p:nvPr/>
        </p:nvSpPr>
        <p:spPr>
          <a:xfrm>
            <a:off x="5134293" y="5452211"/>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a:r>
              <a:rPr altLang="zh-CN" lang="en-US" sz="1600"/>
              <a:t>6</a:t>
            </a:r>
          </a:p>
        </p:txBody>
      </p:sp>
      <p:sp>
        <p:nvSpPr>
          <p:cNvPr id="140" name="椭圆 139"/>
          <p:cNvSpPr/>
          <p:nvPr/>
        </p:nvSpPr>
        <p:spPr>
          <a:xfrm>
            <a:off x="3465949" y="532154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altLang="zh-CN" lang="en-US" sz="1600"/>
              <a:t>7</a:t>
            </a:r>
          </a:p>
        </p:txBody>
      </p:sp>
      <p:sp>
        <p:nvSpPr>
          <p:cNvPr id="141" name="椭圆 140"/>
          <p:cNvSpPr/>
          <p:nvPr/>
        </p:nvSpPr>
        <p:spPr>
          <a:xfrm>
            <a:off x="5814667" y="4473636"/>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4" lIns="121908" rIns="121908" rtlCol="0" tIns="60954"/>
          <a:lstStyle/>
          <a:p>
            <a:pPr algn="ctr"/>
            <a:r>
              <a:rPr altLang="zh-CN" lang="en-US" sz="1600"/>
              <a:t>5</a:t>
            </a:r>
          </a:p>
        </p:txBody>
      </p:sp>
      <p:graphicFrame>
        <p:nvGraphicFramePr>
          <p:cNvPr id="146" name="表格 145"/>
          <p:cNvGraphicFramePr>
            <a:graphicFrameLocks noGrp="1"/>
          </p:cNvGraphicFramePr>
          <p:nvPr>
            <p:extLst/>
          </p:nvPr>
        </p:nvGraphicFramePr>
        <p:xfrm>
          <a:off x="7151981" y="3571709"/>
          <a:ext cx="4127921" cy="2641600"/>
        </p:xfrm>
        <a:graphic>
          <a:graphicData uri="http://schemas.openxmlformats.org/drawingml/2006/table">
            <a:tbl>
              <a:tblPr bandRow="1" firstRow="1">
                <a:tableStyleId>{073A0DAA-6AF3-43AB-8588-CEC1D06C72B9}</a:tableStyleId>
              </a:tblPr>
              <a:tblGrid>
                <a:gridCol w="671987">
                  <a:extLst>
                    <a:ext uri="{9D8B030D-6E8A-4147-A177-3AD203B41FA5}">
                      <a16:colId xmlns:a16="http://schemas.microsoft.com/office/drawing/2014/main" val="20000"/>
                    </a:ext>
                  </a:extLst>
                </a:gridCol>
                <a:gridCol w="671987">
                  <a:extLst>
                    <a:ext uri="{9D8B030D-6E8A-4147-A177-3AD203B41FA5}">
                      <a16:colId xmlns:a16="http://schemas.microsoft.com/office/drawing/2014/main" val="20001"/>
                    </a:ext>
                  </a:extLst>
                </a:gridCol>
                <a:gridCol w="2783947">
                  <a:extLst>
                    <a:ext uri="{9D8B030D-6E8A-4147-A177-3AD203B41FA5}">
                      <a16:colId xmlns:a16="http://schemas.microsoft.com/office/drawing/2014/main" val="20002"/>
                    </a:ext>
                  </a:extLst>
                </a:gridCol>
              </a:tblGrid>
              <a:tr h="365760">
                <a:tc>
                  <a:txBody>
                    <a:bodyPr vert="horz" wrap="square"/>
                    <a:lstStyle/>
                    <a:p>
                      <a:pPr algn="ctr"/>
                      <a:r>
                        <a:rPr altLang="en-US" lang="zh-CN" sz="1600"/>
                        <a:t>编号</a:t>
                      </a:r>
                    </a:p>
                  </a:txBody>
                  <a:tcPr marB="60960" marL="121904" marR="121904" marT="60960">
                    <a:solidFill>
                      <a:schemeClr val="accent1"/>
                    </a:solidFill>
                  </a:tcPr>
                </a:tc>
                <a:tc>
                  <a:txBody>
                    <a:bodyPr vert="horz" wrap="square"/>
                    <a:lstStyle/>
                    <a:p>
                      <a:pPr algn="ctr"/>
                      <a:r>
                        <a:rPr altLang="en-US" lang="zh-CN" sz="1600"/>
                        <a:t>地区</a:t>
                      </a:r>
                    </a:p>
                  </a:txBody>
                  <a:tcPr marB="60960" marL="121904" marR="121904" marT="60960">
                    <a:solidFill>
                      <a:schemeClr val="accent1"/>
                    </a:solidFill>
                  </a:tcPr>
                </a:tc>
                <a:tc>
                  <a:txBody>
                    <a:bodyPr vert="horz" wrap="square"/>
                    <a:lstStyle/>
                    <a:p>
                      <a:pPr algn="ctr"/>
                      <a:r>
                        <a:rPr altLang="en-US" lang="zh-CN" sz="1600"/>
                        <a:t>业务情况</a:t>
                      </a:r>
                    </a:p>
                  </a:txBody>
                  <a:tcPr marB="60960" marL="121904" marR="121904" marT="60960">
                    <a:solidFill>
                      <a:schemeClr val="accent1"/>
                    </a:solidFill>
                  </a:tcPr>
                </a:tc>
                <a:extLst>
                  <a:ext uri="{0D108BD9-81ED-4DB2-BD59-A6C34878D82A}">
                    <a16:rowId xmlns:a16="http://schemas.microsoft.com/office/drawing/2014/main" val="10000"/>
                  </a:ext>
                </a:extLst>
              </a:tr>
              <a:tr h="325120">
                <a:tc>
                  <a:txBody>
                    <a:bodyPr vert="horz" wrap="square"/>
                    <a:lstStyle/>
                    <a:p>
                      <a:pPr algn="ctr"/>
                      <a:r>
                        <a:rPr altLang="zh-CN" lang="en-US" sz="1300">
                          <a:solidFill>
                            <a:schemeClr val="tx1">
                              <a:lumMod val="50000"/>
                              <a:lumOff val="50000"/>
                            </a:schemeClr>
                          </a:solidFill>
                        </a:rPr>
                        <a:t>1</a:t>
                      </a:r>
                      <a:endParaRPr altLang="en-US" lang="zh-CN" sz="1300">
                        <a:solidFill>
                          <a:schemeClr val="tx1">
                            <a:lumMod val="50000"/>
                            <a:lumOff val="50000"/>
                          </a:schemeClr>
                        </a:solidFill>
                      </a:endParaRPr>
                    </a:p>
                  </a:txBody>
                  <a:tcPr marB="60960" marL="121904" marR="121904" marT="60960"/>
                </a:tc>
                <a:tc>
                  <a:txBody>
                    <a:bodyPr vert="horz" wrap="square"/>
                    <a:lstStyle/>
                    <a:p>
                      <a:pPr algn="ctr"/>
                      <a:r>
                        <a:rPr altLang="en-US" lang="zh-CN" sz="1300">
                          <a:solidFill>
                            <a:schemeClr val="tx1">
                              <a:lumMod val="50000"/>
                              <a:lumOff val="50000"/>
                            </a:schemeClr>
                          </a:solidFill>
                        </a:rPr>
                        <a:t>北京</a:t>
                      </a:r>
                    </a:p>
                  </a:txBody>
                  <a:tcPr marB="60960" marL="121904" marR="121904" marT="60960"/>
                </a:tc>
                <a:tc>
                  <a:txBody>
                    <a:bodyPr vert="horz" wrap="square"/>
                    <a:lstStyle/>
                    <a:p>
                      <a:pPr algn="ctr"/>
                      <a:r>
                        <a:rPr altLang="en-US" lang="zh-CN" sz="1300">
                          <a:solidFill>
                            <a:schemeClr val="tx1">
                              <a:lumMod val="50000"/>
                              <a:lumOff val="50000"/>
                            </a:schemeClr>
                          </a:solidFill>
                        </a:rPr>
                        <a:t>单击此处添加文本</a:t>
                      </a:r>
                    </a:p>
                  </a:txBody>
                  <a:tcPr marB="60960" marL="121904" marR="121904" marT="60960"/>
                </a:tc>
                <a:extLst>
                  <a:ext uri="{0D108BD9-81ED-4DB2-BD59-A6C34878D82A}">
                    <a16:rowId xmlns:a16="http://schemas.microsoft.com/office/drawing/2014/main" val="10001"/>
                  </a:ext>
                </a:extLst>
              </a:tr>
              <a:tr h="325120">
                <a:tc>
                  <a:txBody>
                    <a:bodyPr vert="horz" wrap="square"/>
                    <a:lstStyle/>
                    <a:p>
                      <a:pPr algn="ctr"/>
                      <a:r>
                        <a:rPr altLang="zh-CN" lang="en-US" sz="1300">
                          <a:solidFill>
                            <a:schemeClr val="tx1">
                              <a:lumMod val="50000"/>
                              <a:lumOff val="50000"/>
                            </a:schemeClr>
                          </a:solidFill>
                        </a:rPr>
                        <a:t>2</a:t>
                      </a:r>
                      <a:endParaRPr altLang="en-US" lang="zh-CN" sz="1300">
                        <a:solidFill>
                          <a:schemeClr val="tx1">
                            <a:lumMod val="50000"/>
                            <a:lumOff val="50000"/>
                          </a:schemeClr>
                        </a:solidFill>
                      </a:endParaRPr>
                    </a:p>
                  </a:txBody>
                  <a:tcPr marB="60960" marL="121904" marR="121904" marT="60960"/>
                </a:tc>
                <a:tc>
                  <a:txBody>
                    <a:bodyPr vert="horz" wrap="square"/>
                    <a:lstStyle/>
                    <a:p>
                      <a:pPr algn="ctr"/>
                      <a:r>
                        <a:rPr altLang="en-US" lang="zh-CN" sz="1300">
                          <a:solidFill>
                            <a:schemeClr val="tx1">
                              <a:lumMod val="50000"/>
                              <a:lumOff val="50000"/>
                            </a:schemeClr>
                          </a:solidFill>
                        </a:rPr>
                        <a:t>山东</a:t>
                      </a:r>
                    </a:p>
                  </a:txBody>
                  <a:tcPr marB="60960" marL="121904" marR="121904" marT="60960"/>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1300">
                          <a:solidFill>
                            <a:schemeClr val="tx1">
                              <a:lumMod val="50000"/>
                              <a:lumOff val="50000"/>
                            </a:schemeClr>
                          </a:solidFill>
                        </a:rPr>
                        <a:t>单击此处添加文本</a:t>
                      </a:r>
                    </a:p>
                  </a:txBody>
                  <a:tcPr marB="60960" marL="121904" marR="121904" marT="60960"/>
                </a:tc>
                <a:extLst>
                  <a:ext uri="{0D108BD9-81ED-4DB2-BD59-A6C34878D82A}">
                    <a16:rowId xmlns:a16="http://schemas.microsoft.com/office/drawing/2014/main" val="10002"/>
                  </a:ext>
                </a:extLst>
              </a:tr>
              <a:tr h="325120">
                <a:tc>
                  <a:txBody>
                    <a:bodyPr vert="horz" wrap="square"/>
                    <a:lstStyle/>
                    <a:p>
                      <a:pPr algn="ctr"/>
                      <a:r>
                        <a:rPr altLang="zh-CN" lang="en-US" sz="1300">
                          <a:solidFill>
                            <a:schemeClr val="tx1">
                              <a:lumMod val="50000"/>
                              <a:lumOff val="50000"/>
                            </a:schemeClr>
                          </a:solidFill>
                        </a:rPr>
                        <a:t>3</a:t>
                      </a:r>
                      <a:endParaRPr altLang="en-US" lang="zh-CN" sz="1300">
                        <a:solidFill>
                          <a:schemeClr val="tx1">
                            <a:lumMod val="50000"/>
                            <a:lumOff val="50000"/>
                          </a:schemeClr>
                        </a:solidFill>
                      </a:endParaRPr>
                    </a:p>
                  </a:txBody>
                  <a:tcPr marB="60960" marL="121904" marR="121904" marT="60960"/>
                </a:tc>
                <a:tc>
                  <a:txBody>
                    <a:bodyPr vert="horz" wrap="square"/>
                    <a:lstStyle/>
                    <a:p>
                      <a:pPr algn="ctr"/>
                      <a:r>
                        <a:rPr altLang="en-US" lang="zh-CN" sz="1300">
                          <a:solidFill>
                            <a:schemeClr val="tx1">
                              <a:lumMod val="50000"/>
                              <a:lumOff val="50000"/>
                            </a:schemeClr>
                          </a:solidFill>
                        </a:rPr>
                        <a:t>重庆</a:t>
                      </a:r>
                    </a:p>
                  </a:txBody>
                  <a:tcPr marB="60960" marL="121904" marR="121904" marT="60960"/>
                </a:tc>
                <a:tc>
                  <a:txBody>
                    <a:bodyPr vert="horz" wrap="square"/>
                    <a:lstStyle/>
                    <a:p>
                      <a:pPr algn="ctr"/>
                      <a:r>
                        <a:rPr altLang="en-US" lang="zh-CN" sz="1300">
                          <a:solidFill>
                            <a:schemeClr val="tx1">
                              <a:lumMod val="50000"/>
                              <a:lumOff val="50000"/>
                            </a:schemeClr>
                          </a:solidFill>
                        </a:rPr>
                        <a:t>单击此处添加文本</a:t>
                      </a:r>
                    </a:p>
                  </a:txBody>
                  <a:tcPr marB="60960" marL="121904" marR="121904" marT="60960"/>
                </a:tc>
                <a:extLst>
                  <a:ext uri="{0D108BD9-81ED-4DB2-BD59-A6C34878D82A}">
                    <a16:rowId xmlns:a16="http://schemas.microsoft.com/office/drawing/2014/main" val="10003"/>
                  </a:ext>
                </a:extLst>
              </a:tr>
              <a:tr h="325120">
                <a:tc>
                  <a:txBody>
                    <a:bodyPr vert="horz" wrap="square"/>
                    <a:lstStyle/>
                    <a:p>
                      <a:pPr algn="ctr"/>
                      <a:r>
                        <a:rPr altLang="zh-CN" lang="en-US" sz="1300">
                          <a:solidFill>
                            <a:schemeClr val="tx1">
                              <a:lumMod val="50000"/>
                              <a:lumOff val="50000"/>
                            </a:schemeClr>
                          </a:solidFill>
                        </a:rPr>
                        <a:t>4</a:t>
                      </a:r>
                      <a:endParaRPr altLang="en-US" lang="zh-CN" sz="1300">
                        <a:solidFill>
                          <a:schemeClr val="tx1">
                            <a:lumMod val="50000"/>
                            <a:lumOff val="50000"/>
                          </a:schemeClr>
                        </a:solidFill>
                      </a:endParaRPr>
                    </a:p>
                  </a:txBody>
                  <a:tcPr marB="60960" marL="121904" marR="121904" marT="60960"/>
                </a:tc>
                <a:tc>
                  <a:txBody>
                    <a:bodyPr vert="horz" wrap="square"/>
                    <a:lstStyle/>
                    <a:p>
                      <a:pPr algn="ctr"/>
                      <a:r>
                        <a:rPr altLang="en-US" lang="zh-CN" sz="1300">
                          <a:solidFill>
                            <a:schemeClr val="tx1">
                              <a:lumMod val="50000"/>
                              <a:lumOff val="50000"/>
                            </a:schemeClr>
                          </a:solidFill>
                        </a:rPr>
                        <a:t>上海</a:t>
                      </a:r>
                    </a:p>
                  </a:txBody>
                  <a:tcPr marB="60960" marL="121904" marR="121904" marT="60960"/>
                </a:tc>
                <a:tc>
                  <a:txBody>
                    <a:bodyPr vert="horz" wrap="square"/>
                    <a:lstStyle/>
                    <a:p>
                      <a:pPr algn="ctr"/>
                      <a:r>
                        <a:rPr altLang="en-US" lang="zh-CN" sz="1300">
                          <a:solidFill>
                            <a:schemeClr val="tx1">
                              <a:lumMod val="50000"/>
                              <a:lumOff val="50000"/>
                            </a:schemeClr>
                          </a:solidFill>
                        </a:rPr>
                        <a:t>单击此处添加文本</a:t>
                      </a:r>
                    </a:p>
                  </a:txBody>
                  <a:tcPr marB="60960" marL="121904" marR="121904" marT="60960"/>
                </a:tc>
                <a:extLst>
                  <a:ext uri="{0D108BD9-81ED-4DB2-BD59-A6C34878D82A}">
                    <a16:rowId xmlns:a16="http://schemas.microsoft.com/office/drawing/2014/main" val="10004"/>
                  </a:ext>
                </a:extLst>
              </a:tr>
              <a:tr h="325120">
                <a:tc>
                  <a:txBody>
                    <a:bodyPr vert="horz" wrap="square"/>
                    <a:lstStyle/>
                    <a:p>
                      <a:pPr algn="ctr"/>
                      <a:r>
                        <a:rPr altLang="zh-CN" lang="en-US" sz="1300">
                          <a:solidFill>
                            <a:schemeClr val="tx1">
                              <a:lumMod val="50000"/>
                              <a:lumOff val="50000"/>
                            </a:schemeClr>
                          </a:solidFill>
                        </a:rPr>
                        <a:t>5</a:t>
                      </a:r>
                      <a:endParaRPr altLang="en-US" lang="zh-CN" sz="1300">
                        <a:solidFill>
                          <a:schemeClr val="tx1">
                            <a:lumMod val="50000"/>
                            <a:lumOff val="50000"/>
                          </a:schemeClr>
                        </a:solidFill>
                      </a:endParaRPr>
                    </a:p>
                  </a:txBody>
                  <a:tcPr marB="60960" marL="121904" marR="121904" marT="60960"/>
                </a:tc>
                <a:tc>
                  <a:txBody>
                    <a:bodyPr vert="horz" wrap="square"/>
                    <a:lstStyle/>
                    <a:p>
                      <a:pPr algn="ctr"/>
                      <a:r>
                        <a:rPr altLang="en-US" lang="zh-CN" sz="1300">
                          <a:solidFill>
                            <a:schemeClr val="tx1">
                              <a:lumMod val="50000"/>
                              <a:lumOff val="50000"/>
                            </a:schemeClr>
                          </a:solidFill>
                        </a:rPr>
                        <a:t>浙江</a:t>
                      </a:r>
                    </a:p>
                  </a:txBody>
                  <a:tcPr marB="60960" marL="121904" marR="121904" marT="60960"/>
                </a:tc>
                <a:tc>
                  <a:txBody>
                    <a:bodyPr vert="horz" wrap="square"/>
                    <a:lstStyle/>
                    <a:p>
                      <a:pPr algn="ctr"/>
                      <a:r>
                        <a:rPr altLang="en-US" lang="zh-CN" sz="1300">
                          <a:solidFill>
                            <a:schemeClr val="tx1">
                              <a:lumMod val="50000"/>
                              <a:lumOff val="50000"/>
                            </a:schemeClr>
                          </a:solidFill>
                        </a:rPr>
                        <a:t>单击此处添加文本</a:t>
                      </a:r>
                    </a:p>
                  </a:txBody>
                  <a:tcPr marB="60960" marL="121904" marR="121904" marT="60960"/>
                </a:tc>
                <a:extLst>
                  <a:ext uri="{0D108BD9-81ED-4DB2-BD59-A6C34878D82A}">
                    <a16:rowId xmlns:a16="http://schemas.microsoft.com/office/drawing/2014/main" val="10005"/>
                  </a:ext>
                </a:extLst>
              </a:tr>
              <a:tr h="325120">
                <a:tc>
                  <a:txBody>
                    <a:bodyPr vert="horz" wrap="square"/>
                    <a:lstStyle/>
                    <a:p>
                      <a:pPr algn="ctr"/>
                      <a:r>
                        <a:rPr altLang="zh-CN" lang="en-US" sz="1300">
                          <a:solidFill>
                            <a:schemeClr val="tx1">
                              <a:lumMod val="50000"/>
                              <a:lumOff val="50000"/>
                            </a:schemeClr>
                          </a:solidFill>
                        </a:rPr>
                        <a:t>6</a:t>
                      </a:r>
                      <a:endParaRPr altLang="en-US" lang="zh-CN" sz="1300">
                        <a:solidFill>
                          <a:schemeClr val="tx1">
                            <a:lumMod val="50000"/>
                            <a:lumOff val="50000"/>
                          </a:schemeClr>
                        </a:solidFill>
                      </a:endParaRPr>
                    </a:p>
                  </a:txBody>
                  <a:tcPr marB="60960" marL="121904" marR="121904" marT="60960"/>
                </a:tc>
                <a:tc>
                  <a:txBody>
                    <a:bodyPr vert="horz" wrap="square"/>
                    <a:lstStyle/>
                    <a:p>
                      <a:pPr algn="ctr"/>
                      <a:r>
                        <a:rPr altLang="en-US" lang="zh-CN" sz="1300">
                          <a:solidFill>
                            <a:schemeClr val="tx1">
                              <a:lumMod val="50000"/>
                              <a:lumOff val="50000"/>
                            </a:schemeClr>
                          </a:solidFill>
                        </a:rPr>
                        <a:t>广东</a:t>
                      </a:r>
                    </a:p>
                  </a:txBody>
                  <a:tcPr marB="60960" marL="121904" marR="121904" marT="60960"/>
                </a:tc>
                <a:tc>
                  <a:txBody>
                    <a:bodyPr vert="horz" wrap="square"/>
                    <a:lstStyle/>
                    <a:p>
                      <a:pPr algn="ctr"/>
                      <a:r>
                        <a:rPr altLang="en-US" lang="zh-CN" sz="1300">
                          <a:solidFill>
                            <a:schemeClr val="tx1">
                              <a:lumMod val="50000"/>
                              <a:lumOff val="50000"/>
                            </a:schemeClr>
                          </a:solidFill>
                        </a:rPr>
                        <a:t>单击此处添加文本</a:t>
                      </a:r>
                    </a:p>
                  </a:txBody>
                  <a:tcPr marB="60960" marL="121904" marR="121904" marT="60960"/>
                </a:tc>
                <a:extLst>
                  <a:ext uri="{0D108BD9-81ED-4DB2-BD59-A6C34878D82A}">
                    <a16:rowId xmlns:a16="http://schemas.microsoft.com/office/drawing/2014/main" val="10006"/>
                  </a:ext>
                </a:extLst>
              </a:tr>
              <a:tr h="325120">
                <a:tc>
                  <a:txBody>
                    <a:bodyPr vert="horz" wrap="square"/>
                    <a:lstStyle/>
                    <a:p>
                      <a:pPr algn="ctr"/>
                      <a:r>
                        <a:rPr altLang="zh-CN" lang="en-US" sz="1300">
                          <a:solidFill>
                            <a:schemeClr val="tx1">
                              <a:lumMod val="50000"/>
                              <a:lumOff val="50000"/>
                            </a:schemeClr>
                          </a:solidFill>
                        </a:rPr>
                        <a:t>7</a:t>
                      </a:r>
                      <a:endParaRPr altLang="en-US" lang="zh-CN" sz="1300">
                        <a:solidFill>
                          <a:schemeClr val="tx1">
                            <a:lumMod val="50000"/>
                            <a:lumOff val="50000"/>
                          </a:schemeClr>
                        </a:solidFill>
                      </a:endParaRPr>
                    </a:p>
                  </a:txBody>
                  <a:tcPr marB="60960" marL="121904" marR="121904" marT="60960"/>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en-US" lang="zh-CN" sz="1300">
                          <a:solidFill>
                            <a:schemeClr val="tx1">
                              <a:lumMod val="50000"/>
                              <a:lumOff val="50000"/>
                            </a:schemeClr>
                          </a:solidFill>
                        </a:rPr>
                        <a:t>云南</a:t>
                      </a:r>
                    </a:p>
                  </a:txBody>
                  <a:tcPr marB="60960" marL="121904" marR="121904" marT="60960"/>
                </a:tc>
                <a:tc>
                  <a:txBody>
                    <a:bodyPr vert="horz" wrap="square"/>
                    <a:lstStyle/>
                    <a:p>
                      <a:pPr algn="ctr"/>
                      <a:r>
                        <a:rPr altLang="en-US" lang="zh-CN" sz="1300">
                          <a:solidFill>
                            <a:schemeClr val="tx1">
                              <a:lumMod val="50000"/>
                              <a:lumOff val="50000"/>
                            </a:schemeClr>
                          </a:solidFill>
                        </a:rPr>
                        <a:t>单击此处添加文本</a:t>
                      </a:r>
                    </a:p>
                  </a:txBody>
                  <a:tcPr marB="60960" marL="121904" marR="121904" marT="60960"/>
                </a:tc>
                <a:extLst>
                  <a:ext uri="{0D108BD9-81ED-4DB2-BD59-A6C34878D82A}">
                    <a16:rowId xmlns:a16="http://schemas.microsoft.com/office/drawing/2014/main" val="10007"/>
                  </a:ext>
                </a:extLst>
              </a:tr>
            </a:tbl>
          </a:graphicData>
        </a:graphic>
      </p:graphicFrame>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31075038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grpId="0" id="11" nodeType="afterEffect" presetClass="entr" presetID="30" presetSubtype="0">
                                  <p:stCondLst>
                                    <p:cond delay="0"/>
                                  </p:stCondLst>
                                  <p:childTnLst>
                                    <p:set>
                                      <p:cBhvr>
                                        <p:cTn dur="1" fill="hold" id="12">
                                          <p:stCondLst>
                                            <p:cond delay="0"/>
                                          </p:stCondLst>
                                        </p:cTn>
                                        <p:tgtEl>
                                          <p:spTgt spid="135"/>
                                        </p:tgtEl>
                                        <p:attrNameLst>
                                          <p:attrName>style.visibility</p:attrName>
                                        </p:attrNameLst>
                                      </p:cBhvr>
                                      <p:to>
                                        <p:strVal val="visible"/>
                                      </p:to>
                                    </p:set>
                                    <p:animEffect filter="fade" transition="in">
                                      <p:cBhvr>
                                        <p:cTn decel="100000" dur="800" id="13"/>
                                        <p:tgtEl>
                                          <p:spTgt spid="135"/>
                                        </p:tgtEl>
                                      </p:cBhvr>
                                    </p:animEffect>
                                    <p:anim calcmode="lin" valueType="num">
                                      <p:cBhvr>
                                        <p:cTn decel="100000" dur="800" fill="hold" id="14"/>
                                        <p:tgtEl>
                                          <p:spTgt spid="135"/>
                                        </p:tgtEl>
                                        <p:attrNameLst>
                                          <p:attrName>style.rotation</p:attrName>
                                        </p:attrNameLst>
                                      </p:cBhvr>
                                      <p:tavLst>
                                        <p:tav tm="0">
                                          <p:val>
                                            <p:fltVal val="-90"/>
                                          </p:val>
                                        </p:tav>
                                        <p:tav tm="100000">
                                          <p:val>
                                            <p:fltVal val="0"/>
                                          </p:val>
                                        </p:tav>
                                      </p:tavLst>
                                    </p:anim>
                                    <p:anim calcmode="lin" valueType="num">
                                      <p:cBhvr>
                                        <p:cTn decel="100000" dur="800" fill="hold" id="15"/>
                                        <p:tgtEl>
                                          <p:spTgt spid="135"/>
                                        </p:tgtEl>
                                        <p:attrNameLst>
                                          <p:attrName>ppt_x</p:attrName>
                                        </p:attrNameLst>
                                      </p:cBhvr>
                                      <p:tavLst>
                                        <p:tav tm="0">
                                          <p:val>
                                            <p:strVal val="#ppt_x+0.4"/>
                                          </p:val>
                                        </p:tav>
                                        <p:tav tm="100000">
                                          <p:val>
                                            <p:strVal val="#ppt_x-0.05"/>
                                          </p:val>
                                        </p:tav>
                                      </p:tavLst>
                                    </p:anim>
                                    <p:anim calcmode="lin" valueType="num">
                                      <p:cBhvr>
                                        <p:cTn decel="100000" dur="800" fill="hold" id="16"/>
                                        <p:tgtEl>
                                          <p:spTgt spid="135"/>
                                        </p:tgtEl>
                                        <p:attrNameLst>
                                          <p:attrName>ppt_y</p:attrName>
                                        </p:attrNameLst>
                                      </p:cBhvr>
                                      <p:tavLst>
                                        <p:tav tm="0">
                                          <p:val>
                                            <p:strVal val="#ppt_y-0.4"/>
                                          </p:val>
                                        </p:tav>
                                        <p:tav tm="100000">
                                          <p:val>
                                            <p:strVal val="#ppt_y+0.1"/>
                                          </p:val>
                                        </p:tav>
                                      </p:tavLst>
                                    </p:anim>
                                    <p:anim calcmode="lin" valueType="num">
                                      <p:cBhvr>
                                        <p:cTn accel="100000" dur="200" fill="hold" id="17">
                                          <p:stCondLst>
                                            <p:cond delay="800"/>
                                          </p:stCondLst>
                                        </p:cTn>
                                        <p:tgtEl>
                                          <p:spTgt spid="135"/>
                                        </p:tgtEl>
                                        <p:attrNameLst>
                                          <p:attrName>ppt_x</p:attrName>
                                        </p:attrNameLst>
                                      </p:cBhvr>
                                      <p:tavLst>
                                        <p:tav tm="0">
                                          <p:val>
                                            <p:strVal val="#ppt_x-0.05"/>
                                          </p:val>
                                        </p:tav>
                                        <p:tav tm="100000">
                                          <p:val>
                                            <p:strVal val="#ppt_x"/>
                                          </p:val>
                                        </p:tav>
                                      </p:tavLst>
                                    </p:anim>
                                    <p:anim calcmode="lin" valueType="num">
                                      <p:cBhvr>
                                        <p:cTn accel="100000" dur="200" fill="hold" id="18">
                                          <p:stCondLst>
                                            <p:cond delay="800"/>
                                          </p:stCondLst>
                                        </p:cTn>
                                        <p:tgtEl>
                                          <p:spTgt spid="135"/>
                                        </p:tgtEl>
                                        <p:attrNameLst>
                                          <p:attrName>ppt_y</p:attrName>
                                        </p:attrNameLst>
                                      </p:cBhvr>
                                      <p:tavLst>
                                        <p:tav tm="0">
                                          <p:val>
                                            <p:strVal val="#ppt_y+0.1"/>
                                          </p:val>
                                        </p:tav>
                                        <p:tav tm="100000">
                                          <p:val>
                                            <p:strVal val="#ppt_y"/>
                                          </p:val>
                                        </p:tav>
                                      </p:tavLst>
                                    </p:anim>
                                  </p:childTnLst>
                                </p:cTn>
                              </p:par>
                              <p:par>
                                <p:cTn fill="hold" grpId="0" id="19" nodeType="withEffect" presetClass="entr" presetID="30" presetSubtype="0">
                                  <p:stCondLst>
                                    <p:cond delay="300"/>
                                  </p:stCondLst>
                                  <p:childTnLst>
                                    <p:set>
                                      <p:cBhvr>
                                        <p:cTn dur="1" fill="hold" id="20">
                                          <p:stCondLst>
                                            <p:cond delay="0"/>
                                          </p:stCondLst>
                                        </p:cTn>
                                        <p:tgtEl>
                                          <p:spTgt spid="136"/>
                                        </p:tgtEl>
                                        <p:attrNameLst>
                                          <p:attrName>style.visibility</p:attrName>
                                        </p:attrNameLst>
                                      </p:cBhvr>
                                      <p:to>
                                        <p:strVal val="visible"/>
                                      </p:to>
                                    </p:set>
                                    <p:animEffect filter="fade" transition="in">
                                      <p:cBhvr>
                                        <p:cTn decel="100000" dur="800" id="21"/>
                                        <p:tgtEl>
                                          <p:spTgt spid="136"/>
                                        </p:tgtEl>
                                      </p:cBhvr>
                                    </p:animEffect>
                                    <p:anim calcmode="lin" valueType="num">
                                      <p:cBhvr>
                                        <p:cTn decel="100000" dur="800" fill="hold" id="22"/>
                                        <p:tgtEl>
                                          <p:spTgt spid="136"/>
                                        </p:tgtEl>
                                        <p:attrNameLst>
                                          <p:attrName>style.rotation</p:attrName>
                                        </p:attrNameLst>
                                      </p:cBhvr>
                                      <p:tavLst>
                                        <p:tav tm="0">
                                          <p:val>
                                            <p:fltVal val="-90"/>
                                          </p:val>
                                        </p:tav>
                                        <p:tav tm="100000">
                                          <p:val>
                                            <p:fltVal val="0"/>
                                          </p:val>
                                        </p:tav>
                                      </p:tavLst>
                                    </p:anim>
                                    <p:anim calcmode="lin" valueType="num">
                                      <p:cBhvr>
                                        <p:cTn decel="100000" dur="800" fill="hold" id="23"/>
                                        <p:tgtEl>
                                          <p:spTgt spid="136"/>
                                        </p:tgtEl>
                                        <p:attrNameLst>
                                          <p:attrName>ppt_x</p:attrName>
                                        </p:attrNameLst>
                                      </p:cBhvr>
                                      <p:tavLst>
                                        <p:tav tm="0">
                                          <p:val>
                                            <p:strVal val="#ppt_x+0.4"/>
                                          </p:val>
                                        </p:tav>
                                        <p:tav tm="100000">
                                          <p:val>
                                            <p:strVal val="#ppt_x-0.05"/>
                                          </p:val>
                                        </p:tav>
                                      </p:tavLst>
                                    </p:anim>
                                    <p:anim calcmode="lin" valueType="num">
                                      <p:cBhvr>
                                        <p:cTn decel="100000" dur="800" fill="hold" id="24"/>
                                        <p:tgtEl>
                                          <p:spTgt spid="136"/>
                                        </p:tgtEl>
                                        <p:attrNameLst>
                                          <p:attrName>ppt_y</p:attrName>
                                        </p:attrNameLst>
                                      </p:cBhvr>
                                      <p:tavLst>
                                        <p:tav tm="0">
                                          <p:val>
                                            <p:strVal val="#ppt_y-0.4"/>
                                          </p:val>
                                        </p:tav>
                                        <p:tav tm="100000">
                                          <p:val>
                                            <p:strVal val="#ppt_y+0.1"/>
                                          </p:val>
                                        </p:tav>
                                      </p:tavLst>
                                    </p:anim>
                                    <p:anim calcmode="lin" valueType="num">
                                      <p:cBhvr>
                                        <p:cTn accel="100000" dur="200" fill="hold" id="25">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accel="100000" dur="200" fill="hold" id="26">
                                          <p:stCondLst>
                                            <p:cond delay="800"/>
                                          </p:stCondLst>
                                        </p:cTn>
                                        <p:tgtEl>
                                          <p:spTgt spid="136"/>
                                        </p:tgtEl>
                                        <p:attrNameLst>
                                          <p:attrName>ppt_y</p:attrName>
                                        </p:attrNameLst>
                                      </p:cBhvr>
                                      <p:tavLst>
                                        <p:tav tm="0">
                                          <p:val>
                                            <p:strVal val="#ppt_y+0.1"/>
                                          </p:val>
                                        </p:tav>
                                        <p:tav tm="100000">
                                          <p:val>
                                            <p:strVal val="#ppt_y"/>
                                          </p:val>
                                        </p:tav>
                                      </p:tavLst>
                                    </p:anim>
                                  </p:childTnLst>
                                </p:cTn>
                              </p:par>
                              <p:par>
                                <p:cTn fill="hold" grpId="0" id="27" nodeType="withEffect" presetClass="entr" presetID="30" presetSubtype="0">
                                  <p:stCondLst>
                                    <p:cond delay="200"/>
                                  </p:stCondLst>
                                  <p:childTnLst>
                                    <p:set>
                                      <p:cBhvr>
                                        <p:cTn dur="1" fill="hold" id="28">
                                          <p:stCondLst>
                                            <p:cond delay="0"/>
                                          </p:stCondLst>
                                        </p:cTn>
                                        <p:tgtEl>
                                          <p:spTgt spid="137"/>
                                        </p:tgtEl>
                                        <p:attrNameLst>
                                          <p:attrName>style.visibility</p:attrName>
                                        </p:attrNameLst>
                                      </p:cBhvr>
                                      <p:to>
                                        <p:strVal val="visible"/>
                                      </p:to>
                                    </p:set>
                                    <p:animEffect filter="fade" transition="in">
                                      <p:cBhvr>
                                        <p:cTn decel="100000" dur="800" id="29"/>
                                        <p:tgtEl>
                                          <p:spTgt spid="137"/>
                                        </p:tgtEl>
                                      </p:cBhvr>
                                    </p:animEffect>
                                    <p:anim calcmode="lin" valueType="num">
                                      <p:cBhvr>
                                        <p:cTn decel="100000" dur="800" fill="hold" id="30"/>
                                        <p:tgtEl>
                                          <p:spTgt spid="137"/>
                                        </p:tgtEl>
                                        <p:attrNameLst>
                                          <p:attrName>style.rotation</p:attrName>
                                        </p:attrNameLst>
                                      </p:cBhvr>
                                      <p:tavLst>
                                        <p:tav tm="0">
                                          <p:val>
                                            <p:fltVal val="-90"/>
                                          </p:val>
                                        </p:tav>
                                        <p:tav tm="100000">
                                          <p:val>
                                            <p:fltVal val="0"/>
                                          </p:val>
                                        </p:tav>
                                      </p:tavLst>
                                    </p:anim>
                                    <p:anim calcmode="lin" valueType="num">
                                      <p:cBhvr>
                                        <p:cTn decel="100000" dur="800" fill="hold" id="31"/>
                                        <p:tgtEl>
                                          <p:spTgt spid="137"/>
                                        </p:tgtEl>
                                        <p:attrNameLst>
                                          <p:attrName>ppt_x</p:attrName>
                                        </p:attrNameLst>
                                      </p:cBhvr>
                                      <p:tavLst>
                                        <p:tav tm="0">
                                          <p:val>
                                            <p:strVal val="#ppt_x+0.4"/>
                                          </p:val>
                                        </p:tav>
                                        <p:tav tm="100000">
                                          <p:val>
                                            <p:strVal val="#ppt_x-0.05"/>
                                          </p:val>
                                        </p:tav>
                                      </p:tavLst>
                                    </p:anim>
                                    <p:anim calcmode="lin" valueType="num">
                                      <p:cBhvr>
                                        <p:cTn decel="100000" dur="800" fill="hold" id="32"/>
                                        <p:tgtEl>
                                          <p:spTgt spid="137"/>
                                        </p:tgtEl>
                                        <p:attrNameLst>
                                          <p:attrName>ppt_y</p:attrName>
                                        </p:attrNameLst>
                                      </p:cBhvr>
                                      <p:tavLst>
                                        <p:tav tm="0">
                                          <p:val>
                                            <p:strVal val="#ppt_y-0.4"/>
                                          </p:val>
                                        </p:tav>
                                        <p:tav tm="100000">
                                          <p:val>
                                            <p:strVal val="#ppt_y+0.1"/>
                                          </p:val>
                                        </p:tav>
                                      </p:tavLst>
                                    </p:anim>
                                    <p:anim calcmode="lin" valueType="num">
                                      <p:cBhvr>
                                        <p:cTn accel="100000" dur="200" fill="hold" id="33">
                                          <p:stCondLst>
                                            <p:cond delay="800"/>
                                          </p:stCondLst>
                                        </p:cTn>
                                        <p:tgtEl>
                                          <p:spTgt spid="137"/>
                                        </p:tgtEl>
                                        <p:attrNameLst>
                                          <p:attrName>ppt_x</p:attrName>
                                        </p:attrNameLst>
                                      </p:cBhvr>
                                      <p:tavLst>
                                        <p:tav tm="0">
                                          <p:val>
                                            <p:strVal val="#ppt_x-0.05"/>
                                          </p:val>
                                        </p:tav>
                                        <p:tav tm="100000">
                                          <p:val>
                                            <p:strVal val="#ppt_x"/>
                                          </p:val>
                                        </p:tav>
                                      </p:tavLst>
                                    </p:anim>
                                    <p:anim calcmode="lin" valueType="num">
                                      <p:cBhvr>
                                        <p:cTn accel="100000" dur="200" fill="hold" id="34">
                                          <p:stCondLst>
                                            <p:cond delay="800"/>
                                          </p:stCondLst>
                                        </p:cTn>
                                        <p:tgtEl>
                                          <p:spTgt spid="137"/>
                                        </p:tgtEl>
                                        <p:attrNameLst>
                                          <p:attrName>ppt_y</p:attrName>
                                        </p:attrNameLst>
                                      </p:cBhvr>
                                      <p:tavLst>
                                        <p:tav tm="0">
                                          <p:val>
                                            <p:strVal val="#ppt_y+0.1"/>
                                          </p:val>
                                        </p:tav>
                                        <p:tav tm="100000">
                                          <p:val>
                                            <p:strVal val="#ppt_y"/>
                                          </p:val>
                                        </p:tav>
                                      </p:tavLst>
                                    </p:anim>
                                  </p:childTnLst>
                                </p:cTn>
                              </p:par>
                              <p:par>
                                <p:cTn fill="hold" grpId="0" id="35" nodeType="withEffect" presetClass="entr" presetID="30" presetSubtype="0">
                                  <p:stCondLst>
                                    <p:cond delay="300"/>
                                  </p:stCondLst>
                                  <p:childTnLst>
                                    <p:set>
                                      <p:cBhvr>
                                        <p:cTn dur="1" fill="hold" id="36">
                                          <p:stCondLst>
                                            <p:cond delay="0"/>
                                          </p:stCondLst>
                                        </p:cTn>
                                        <p:tgtEl>
                                          <p:spTgt spid="138"/>
                                        </p:tgtEl>
                                        <p:attrNameLst>
                                          <p:attrName>style.visibility</p:attrName>
                                        </p:attrNameLst>
                                      </p:cBhvr>
                                      <p:to>
                                        <p:strVal val="visible"/>
                                      </p:to>
                                    </p:set>
                                    <p:animEffect filter="fade" transition="in">
                                      <p:cBhvr>
                                        <p:cTn decel="100000" dur="800" id="37"/>
                                        <p:tgtEl>
                                          <p:spTgt spid="138"/>
                                        </p:tgtEl>
                                      </p:cBhvr>
                                    </p:animEffect>
                                    <p:anim calcmode="lin" valueType="num">
                                      <p:cBhvr>
                                        <p:cTn decel="100000" dur="800" fill="hold" id="38"/>
                                        <p:tgtEl>
                                          <p:spTgt spid="138"/>
                                        </p:tgtEl>
                                        <p:attrNameLst>
                                          <p:attrName>style.rotation</p:attrName>
                                        </p:attrNameLst>
                                      </p:cBhvr>
                                      <p:tavLst>
                                        <p:tav tm="0">
                                          <p:val>
                                            <p:fltVal val="-90"/>
                                          </p:val>
                                        </p:tav>
                                        <p:tav tm="100000">
                                          <p:val>
                                            <p:fltVal val="0"/>
                                          </p:val>
                                        </p:tav>
                                      </p:tavLst>
                                    </p:anim>
                                    <p:anim calcmode="lin" valueType="num">
                                      <p:cBhvr>
                                        <p:cTn decel="100000" dur="800" fill="hold" id="39"/>
                                        <p:tgtEl>
                                          <p:spTgt spid="138"/>
                                        </p:tgtEl>
                                        <p:attrNameLst>
                                          <p:attrName>ppt_x</p:attrName>
                                        </p:attrNameLst>
                                      </p:cBhvr>
                                      <p:tavLst>
                                        <p:tav tm="0">
                                          <p:val>
                                            <p:strVal val="#ppt_x+0.4"/>
                                          </p:val>
                                        </p:tav>
                                        <p:tav tm="100000">
                                          <p:val>
                                            <p:strVal val="#ppt_x-0.05"/>
                                          </p:val>
                                        </p:tav>
                                      </p:tavLst>
                                    </p:anim>
                                    <p:anim calcmode="lin" valueType="num">
                                      <p:cBhvr>
                                        <p:cTn decel="100000" dur="800" fill="hold" id="40"/>
                                        <p:tgtEl>
                                          <p:spTgt spid="138"/>
                                        </p:tgtEl>
                                        <p:attrNameLst>
                                          <p:attrName>ppt_y</p:attrName>
                                        </p:attrNameLst>
                                      </p:cBhvr>
                                      <p:tavLst>
                                        <p:tav tm="0">
                                          <p:val>
                                            <p:strVal val="#ppt_y-0.4"/>
                                          </p:val>
                                        </p:tav>
                                        <p:tav tm="100000">
                                          <p:val>
                                            <p:strVal val="#ppt_y+0.1"/>
                                          </p:val>
                                        </p:tav>
                                      </p:tavLst>
                                    </p:anim>
                                    <p:anim calcmode="lin" valueType="num">
                                      <p:cBhvr>
                                        <p:cTn accel="100000" dur="200" fill="hold" id="41">
                                          <p:stCondLst>
                                            <p:cond delay="800"/>
                                          </p:stCondLst>
                                        </p:cTn>
                                        <p:tgtEl>
                                          <p:spTgt spid="138"/>
                                        </p:tgtEl>
                                        <p:attrNameLst>
                                          <p:attrName>ppt_x</p:attrName>
                                        </p:attrNameLst>
                                      </p:cBhvr>
                                      <p:tavLst>
                                        <p:tav tm="0">
                                          <p:val>
                                            <p:strVal val="#ppt_x-0.05"/>
                                          </p:val>
                                        </p:tav>
                                        <p:tav tm="100000">
                                          <p:val>
                                            <p:strVal val="#ppt_x"/>
                                          </p:val>
                                        </p:tav>
                                      </p:tavLst>
                                    </p:anim>
                                    <p:anim calcmode="lin" valueType="num">
                                      <p:cBhvr>
                                        <p:cTn accel="100000" dur="200" fill="hold" id="42">
                                          <p:stCondLst>
                                            <p:cond delay="800"/>
                                          </p:stCondLst>
                                        </p:cTn>
                                        <p:tgtEl>
                                          <p:spTgt spid="138"/>
                                        </p:tgtEl>
                                        <p:attrNameLst>
                                          <p:attrName>ppt_y</p:attrName>
                                        </p:attrNameLst>
                                      </p:cBhvr>
                                      <p:tavLst>
                                        <p:tav tm="0">
                                          <p:val>
                                            <p:strVal val="#ppt_y+0.1"/>
                                          </p:val>
                                        </p:tav>
                                        <p:tav tm="100000">
                                          <p:val>
                                            <p:strVal val="#ppt_y"/>
                                          </p:val>
                                        </p:tav>
                                      </p:tavLst>
                                    </p:anim>
                                  </p:childTnLst>
                                </p:cTn>
                              </p:par>
                              <p:par>
                                <p:cTn fill="hold" grpId="0" id="43" nodeType="withEffect" presetClass="entr" presetID="30" presetSubtype="0">
                                  <p:stCondLst>
                                    <p:cond delay="500"/>
                                  </p:stCondLst>
                                  <p:childTnLst>
                                    <p:set>
                                      <p:cBhvr>
                                        <p:cTn dur="1" fill="hold" id="44">
                                          <p:stCondLst>
                                            <p:cond delay="0"/>
                                          </p:stCondLst>
                                        </p:cTn>
                                        <p:tgtEl>
                                          <p:spTgt spid="139"/>
                                        </p:tgtEl>
                                        <p:attrNameLst>
                                          <p:attrName>style.visibility</p:attrName>
                                        </p:attrNameLst>
                                      </p:cBhvr>
                                      <p:to>
                                        <p:strVal val="visible"/>
                                      </p:to>
                                    </p:set>
                                    <p:animEffect filter="fade" transition="in">
                                      <p:cBhvr>
                                        <p:cTn decel="100000" dur="800" id="45"/>
                                        <p:tgtEl>
                                          <p:spTgt spid="139"/>
                                        </p:tgtEl>
                                      </p:cBhvr>
                                    </p:animEffect>
                                    <p:anim calcmode="lin" valueType="num">
                                      <p:cBhvr>
                                        <p:cTn decel="100000" dur="800" fill="hold" id="46"/>
                                        <p:tgtEl>
                                          <p:spTgt spid="139"/>
                                        </p:tgtEl>
                                        <p:attrNameLst>
                                          <p:attrName>style.rotation</p:attrName>
                                        </p:attrNameLst>
                                      </p:cBhvr>
                                      <p:tavLst>
                                        <p:tav tm="0">
                                          <p:val>
                                            <p:fltVal val="-90"/>
                                          </p:val>
                                        </p:tav>
                                        <p:tav tm="100000">
                                          <p:val>
                                            <p:fltVal val="0"/>
                                          </p:val>
                                        </p:tav>
                                      </p:tavLst>
                                    </p:anim>
                                    <p:anim calcmode="lin" valueType="num">
                                      <p:cBhvr>
                                        <p:cTn decel="100000" dur="800" fill="hold" id="47"/>
                                        <p:tgtEl>
                                          <p:spTgt spid="139"/>
                                        </p:tgtEl>
                                        <p:attrNameLst>
                                          <p:attrName>ppt_x</p:attrName>
                                        </p:attrNameLst>
                                      </p:cBhvr>
                                      <p:tavLst>
                                        <p:tav tm="0">
                                          <p:val>
                                            <p:strVal val="#ppt_x+0.4"/>
                                          </p:val>
                                        </p:tav>
                                        <p:tav tm="100000">
                                          <p:val>
                                            <p:strVal val="#ppt_x-0.05"/>
                                          </p:val>
                                        </p:tav>
                                      </p:tavLst>
                                    </p:anim>
                                    <p:anim calcmode="lin" valueType="num">
                                      <p:cBhvr>
                                        <p:cTn decel="100000" dur="800" fill="hold" id="48"/>
                                        <p:tgtEl>
                                          <p:spTgt spid="139"/>
                                        </p:tgtEl>
                                        <p:attrNameLst>
                                          <p:attrName>ppt_y</p:attrName>
                                        </p:attrNameLst>
                                      </p:cBhvr>
                                      <p:tavLst>
                                        <p:tav tm="0">
                                          <p:val>
                                            <p:strVal val="#ppt_y-0.4"/>
                                          </p:val>
                                        </p:tav>
                                        <p:tav tm="100000">
                                          <p:val>
                                            <p:strVal val="#ppt_y+0.1"/>
                                          </p:val>
                                        </p:tav>
                                      </p:tavLst>
                                    </p:anim>
                                    <p:anim calcmode="lin" valueType="num">
                                      <p:cBhvr>
                                        <p:cTn accel="100000" dur="200" fill="hold" id="49">
                                          <p:stCondLst>
                                            <p:cond delay="800"/>
                                          </p:stCondLst>
                                        </p:cTn>
                                        <p:tgtEl>
                                          <p:spTgt spid="139"/>
                                        </p:tgtEl>
                                        <p:attrNameLst>
                                          <p:attrName>ppt_x</p:attrName>
                                        </p:attrNameLst>
                                      </p:cBhvr>
                                      <p:tavLst>
                                        <p:tav tm="0">
                                          <p:val>
                                            <p:strVal val="#ppt_x-0.05"/>
                                          </p:val>
                                        </p:tav>
                                        <p:tav tm="100000">
                                          <p:val>
                                            <p:strVal val="#ppt_x"/>
                                          </p:val>
                                        </p:tav>
                                      </p:tavLst>
                                    </p:anim>
                                    <p:anim calcmode="lin" valueType="num">
                                      <p:cBhvr>
                                        <p:cTn accel="100000" dur="200" fill="hold" id="50">
                                          <p:stCondLst>
                                            <p:cond delay="800"/>
                                          </p:stCondLst>
                                        </p:cTn>
                                        <p:tgtEl>
                                          <p:spTgt spid="139"/>
                                        </p:tgtEl>
                                        <p:attrNameLst>
                                          <p:attrName>ppt_y</p:attrName>
                                        </p:attrNameLst>
                                      </p:cBhvr>
                                      <p:tavLst>
                                        <p:tav tm="0">
                                          <p:val>
                                            <p:strVal val="#ppt_y+0.1"/>
                                          </p:val>
                                        </p:tav>
                                        <p:tav tm="100000">
                                          <p:val>
                                            <p:strVal val="#ppt_y"/>
                                          </p:val>
                                        </p:tav>
                                      </p:tavLst>
                                    </p:anim>
                                  </p:childTnLst>
                                </p:cTn>
                              </p:par>
                              <p:par>
                                <p:cTn fill="hold" grpId="0" id="51" nodeType="withEffect" presetClass="entr" presetID="30" presetSubtype="0">
                                  <p:stCondLst>
                                    <p:cond delay="600"/>
                                  </p:stCondLst>
                                  <p:childTnLst>
                                    <p:set>
                                      <p:cBhvr>
                                        <p:cTn dur="1" fill="hold" id="52">
                                          <p:stCondLst>
                                            <p:cond delay="0"/>
                                          </p:stCondLst>
                                        </p:cTn>
                                        <p:tgtEl>
                                          <p:spTgt spid="140"/>
                                        </p:tgtEl>
                                        <p:attrNameLst>
                                          <p:attrName>style.visibility</p:attrName>
                                        </p:attrNameLst>
                                      </p:cBhvr>
                                      <p:to>
                                        <p:strVal val="visible"/>
                                      </p:to>
                                    </p:set>
                                    <p:animEffect filter="fade" transition="in">
                                      <p:cBhvr>
                                        <p:cTn decel="100000" dur="800" id="53"/>
                                        <p:tgtEl>
                                          <p:spTgt spid="140"/>
                                        </p:tgtEl>
                                      </p:cBhvr>
                                    </p:animEffect>
                                    <p:anim calcmode="lin" valueType="num">
                                      <p:cBhvr>
                                        <p:cTn decel="100000" dur="800" fill="hold" id="54"/>
                                        <p:tgtEl>
                                          <p:spTgt spid="140"/>
                                        </p:tgtEl>
                                        <p:attrNameLst>
                                          <p:attrName>style.rotation</p:attrName>
                                        </p:attrNameLst>
                                      </p:cBhvr>
                                      <p:tavLst>
                                        <p:tav tm="0">
                                          <p:val>
                                            <p:fltVal val="-90"/>
                                          </p:val>
                                        </p:tav>
                                        <p:tav tm="100000">
                                          <p:val>
                                            <p:fltVal val="0"/>
                                          </p:val>
                                        </p:tav>
                                      </p:tavLst>
                                    </p:anim>
                                    <p:anim calcmode="lin" valueType="num">
                                      <p:cBhvr>
                                        <p:cTn decel="100000" dur="800" fill="hold" id="55"/>
                                        <p:tgtEl>
                                          <p:spTgt spid="140"/>
                                        </p:tgtEl>
                                        <p:attrNameLst>
                                          <p:attrName>ppt_x</p:attrName>
                                        </p:attrNameLst>
                                      </p:cBhvr>
                                      <p:tavLst>
                                        <p:tav tm="0">
                                          <p:val>
                                            <p:strVal val="#ppt_x+0.4"/>
                                          </p:val>
                                        </p:tav>
                                        <p:tav tm="100000">
                                          <p:val>
                                            <p:strVal val="#ppt_x-0.05"/>
                                          </p:val>
                                        </p:tav>
                                      </p:tavLst>
                                    </p:anim>
                                    <p:anim calcmode="lin" valueType="num">
                                      <p:cBhvr>
                                        <p:cTn decel="100000" dur="800" fill="hold" id="56"/>
                                        <p:tgtEl>
                                          <p:spTgt spid="140"/>
                                        </p:tgtEl>
                                        <p:attrNameLst>
                                          <p:attrName>ppt_y</p:attrName>
                                        </p:attrNameLst>
                                      </p:cBhvr>
                                      <p:tavLst>
                                        <p:tav tm="0">
                                          <p:val>
                                            <p:strVal val="#ppt_y-0.4"/>
                                          </p:val>
                                        </p:tav>
                                        <p:tav tm="100000">
                                          <p:val>
                                            <p:strVal val="#ppt_y+0.1"/>
                                          </p:val>
                                        </p:tav>
                                      </p:tavLst>
                                    </p:anim>
                                    <p:anim calcmode="lin" valueType="num">
                                      <p:cBhvr>
                                        <p:cTn accel="100000" dur="200" fill="hold" id="57">
                                          <p:stCondLst>
                                            <p:cond delay="800"/>
                                          </p:stCondLst>
                                        </p:cTn>
                                        <p:tgtEl>
                                          <p:spTgt spid="140"/>
                                        </p:tgtEl>
                                        <p:attrNameLst>
                                          <p:attrName>ppt_x</p:attrName>
                                        </p:attrNameLst>
                                      </p:cBhvr>
                                      <p:tavLst>
                                        <p:tav tm="0">
                                          <p:val>
                                            <p:strVal val="#ppt_x-0.05"/>
                                          </p:val>
                                        </p:tav>
                                        <p:tav tm="100000">
                                          <p:val>
                                            <p:strVal val="#ppt_x"/>
                                          </p:val>
                                        </p:tav>
                                      </p:tavLst>
                                    </p:anim>
                                    <p:anim calcmode="lin" valueType="num">
                                      <p:cBhvr>
                                        <p:cTn accel="100000" dur="200" fill="hold" id="58">
                                          <p:stCondLst>
                                            <p:cond delay="800"/>
                                          </p:stCondLst>
                                        </p:cTn>
                                        <p:tgtEl>
                                          <p:spTgt spid="140"/>
                                        </p:tgtEl>
                                        <p:attrNameLst>
                                          <p:attrName>ppt_y</p:attrName>
                                        </p:attrNameLst>
                                      </p:cBhvr>
                                      <p:tavLst>
                                        <p:tav tm="0">
                                          <p:val>
                                            <p:strVal val="#ppt_y+0.1"/>
                                          </p:val>
                                        </p:tav>
                                        <p:tav tm="100000">
                                          <p:val>
                                            <p:strVal val="#ppt_y"/>
                                          </p:val>
                                        </p:tav>
                                      </p:tavLst>
                                    </p:anim>
                                  </p:childTnLst>
                                </p:cTn>
                              </p:par>
                              <p:par>
                                <p:cTn fill="hold" grpId="0" id="59" nodeType="withEffect" presetClass="entr" presetID="30" presetSubtype="0">
                                  <p:stCondLst>
                                    <p:cond delay="900"/>
                                  </p:stCondLst>
                                  <p:childTnLst>
                                    <p:set>
                                      <p:cBhvr>
                                        <p:cTn dur="1" fill="hold" id="60">
                                          <p:stCondLst>
                                            <p:cond delay="0"/>
                                          </p:stCondLst>
                                        </p:cTn>
                                        <p:tgtEl>
                                          <p:spTgt spid="141"/>
                                        </p:tgtEl>
                                        <p:attrNameLst>
                                          <p:attrName>style.visibility</p:attrName>
                                        </p:attrNameLst>
                                      </p:cBhvr>
                                      <p:to>
                                        <p:strVal val="visible"/>
                                      </p:to>
                                    </p:set>
                                    <p:animEffect filter="fade" transition="in">
                                      <p:cBhvr>
                                        <p:cTn decel="100000" dur="800" id="61"/>
                                        <p:tgtEl>
                                          <p:spTgt spid="141"/>
                                        </p:tgtEl>
                                      </p:cBhvr>
                                    </p:animEffect>
                                    <p:anim calcmode="lin" valueType="num">
                                      <p:cBhvr>
                                        <p:cTn decel="100000" dur="800" fill="hold" id="62"/>
                                        <p:tgtEl>
                                          <p:spTgt spid="141"/>
                                        </p:tgtEl>
                                        <p:attrNameLst>
                                          <p:attrName>style.rotation</p:attrName>
                                        </p:attrNameLst>
                                      </p:cBhvr>
                                      <p:tavLst>
                                        <p:tav tm="0">
                                          <p:val>
                                            <p:fltVal val="-90"/>
                                          </p:val>
                                        </p:tav>
                                        <p:tav tm="100000">
                                          <p:val>
                                            <p:fltVal val="0"/>
                                          </p:val>
                                        </p:tav>
                                      </p:tavLst>
                                    </p:anim>
                                    <p:anim calcmode="lin" valueType="num">
                                      <p:cBhvr>
                                        <p:cTn decel="100000" dur="800" fill="hold" id="63"/>
                                        <p:tgtEl>
                                          <p:spTgt spid="141"/>
                                        </p:tgtEl>
                                        <p:attrNameLst>
                                          <p:attrName>ppt_x</p:attrName>
                                        </p:attrNameLst>
                                      </p:cBhvr>
                                      <p:tavLst>
                                        <p:tav tm="0">
                                          <p:val>
                                            <p:strVal val="#ppt_x+0.4"/>
                                          </p:val>
                                        </p:tav>
                                        <p:tav tm="100000">
                                          <p:val>
                                            <p:strVal val="#ppt_x-0.05"/>
                                          </p:val>
                                        </p:tav>
                                      </p:tavLst>
                                    </p:anim>
                                    <p:anim calcmode="lin" valueType="num">
                                      <p:cBhvr>
                                        <p:cTn decel="100000" dur="800" fill="hold" id="64"/>
                                        <p:tgtEl>
                                          <p:spTgt spid="141"/>
                                        </p:tgtEl>
                                        <p:attrNameLst>
                                          <p:attrName>ppt_y</p:attrName>
                                        </p:attrNameLst>
                                      </p:cBhvr>
                                      <p:tavLst>
                                        <p:tav tm="0">
                                          <p:val>
                                            <p:strVal val="#ppt_y-0.4"/>
                                          </p:val>
                                        </p:tav>
                                        <p:tav tm="100000">
                                          <p:val>
                                            <p:strVal val="#ppt_y+0.1"/>
                                          </p:val>
                                        </p:tav>
                                      </p:tavLst>
                                    </p:anim>
                                    <p:anim calcmode="lin" valueType="num">
                                      <p:cBhvr>
                                        <p:cTn accel="100000" dur="200" fill="hold" id="65">
                                          <p:stCondLst>
                                            <p:cond delay="800"/>
                                          </p:stCondLst>
                                        </p:cTn>
                                        <p:tgtEl>
                                          <p:spTgt spid="141"/>
                                        </p:tgtEl>
                                        <p:attrNameLst>
                                          <p:attrName>ppt_x</p:attrName>
                                        </p:attrNameLst>
                                      </p:cBhvr>
                                      <p:tavLst>
                                        <p:tav tm="0">
                                          <p:val>
                                            <p:strVal val="#ppt_x-0.05"/>
                                          </p:val>
                                        </p:tav>
                                        <p:tav tm="100000">
                                          <p:val>
                                            <p:strVal val="#ppt_x"/>
                                          </p:val>
                                        </p:tav>
                                      </p:tavLst>
                                    </p:anim>
                                    <p:anim calcmode="lin" valueType="num">
                                      <p:cBhvr>
                                        <p:cTn accel="100000" dur="200" fill="hold" id="66">
                                          <p:stCondLst>
                                            <p:cond delay="800"/>
                                          </p:stCondLst>
                                        </p:cTn>
                                        <p:tgtEl>
                                          <p:spTgt spid="141"/>
                                        </p:tgtEl>
                                        <p:attrNameLst>
                                          <p:attrName>ppt_y</p:attrName>
                                        </p:attrNameLst>
                                      </p:cBhvr>
                                      <p:tavLst>
                                        <p:tav tm="0">
                                          <p:val>
                                            <p:strVal val="#ppt_y+0.1"/>
                                          </p:val>
                                        </p:tav>
                                        <p:tav tm="100000">
                                          <p:val>
                                            <p:strVal val="#ppt_y"/>
                                          </p:val>
                                        </p:tav>
                                      </p:tavLst>
                                    </p:anim>
                                  </p:childTnLst>
                                </p:cTn>
                              </p:par>
                              <p:par>
                                <p:cTn fill="hold" id="67" nodeType="withEffect" presetClass="entr" presetID="22" presetSubtype="8">
                                  <p:stCondLst>
                                    <p:cond delay="1100"/>
                                  </p:stCondLst>
                                  <p:childTnLst>
                                    <p:set>
                                      <p:cBhvr>
                                        <p:cTn dur="1" fill="hold" id="68">
                                          <p:stCondLst>
                                            <p:cond delay="0"/>
                                          </p:stCondLst>
                                        </p:cTn>
                                        <p:tgtEl>
                                          <p:spTgt spid="146"/>
                                        </p:tgtEl>
                                        <p:attrNameLst>
                                          <p:attrName>style.visibility</p:attrName>
                                        </p:attrNameLst>
                                      </p:cBhvr>
                                      <p:to>
                                        <p:strVal val="visible"/>
                                      </p:to>
                                    </p:set>
                                    <p:animEffect filter="wipe(left)" transition="in">
                                      <p:cBhvr>
                                        <p:cTn dur="1000" id="69"/>
                                        <p:tgtEl>
                                          <p:spTgt spid="1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5"/>
      <p:bldP grpId="0" spid="136"/>
      <p:bldP grpId="0" spid="137"/>
      <p:bldP grpId="0" spid="138"/>
      <p:bldP grpId="0" spid="139"/>
      <p:bldP grpId="0" spid="140"/>
      <p:bldP grpId="0" spid="14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575143" y="1363011"/>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rtlCol="0" tIns="45717"/>
          <a:lstStyle/>
          <a:p>
            <a:pPr algn="ctr"/>
            <a:endParaRPr altLang="en-US" lang="zh-CN" sz="3199"/>
          </a:p>
        </p:txBody>
      </p:sp>
      <p:sp>
        <p:nvSpPr>
          <p:cNvPr id="3" name="矩形 2"/>
          <p:cNvSpPr/>
          <p:nvPr/>
        </p:nvSpPr>
        <p:spPr>
          <a:xfrm>
            <a:off x="4406883" y="1149337"/>
            <a:ext cx="4685690" cy="463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rtlCol="0" tIns="45717"/>
          <a:lstStyle/>
          <a:p>
            <a:pPr algn="ctr"/>
            <a:r>
              <a:rPr altLang="en-US" lang="zh-CN" sz="3199">
                <a:latin charset="-122" panose="020b0503020204020204" pitchFamily="34" typeface="微软雅黑"/>
                <a:ea charset="-122" panose="020b0503020204020204" pitchFamily="34" typeface="微软雅黑"/>
              </a:rPr>
              <a:t>点击添加标题</a:t>
            </a:r>
          </a:p>
        </p:txBody>
      </p:sp>
      <p:sp>
        <p:nvSpPr>
          <p:cNvPr id="4" name="六边形 3"/>
          <p:cNvSpPr/>
          <p:nvPr/>
        </p:nvSpPr>
        <p:spPr>
          <a:xfrm>
            <a:off x="1063770" y="2949069"/>
            <a:ext cx="1586849" cy="13677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rtlCol="0" tIns="45717"/>
          <a:lstStyle/>
          <a:p>
            <a:pPr algn="ctr"/>
            <a:r>
              <a:rPr altLang="en-US" lang="zh-CN" sz="3199">
                <a:latin charset="-122" panose="020b0503020204020204" pitchFamily="34" typeface="微软雅黑"/>
                <a:ea charset="-122" panose="020b0503020204020204" pitchFamily="34" typeface="微软雅黑"/>
              </a:rPr>
              <a:t>工作概述</a:t>
            </a:r>
          </a:p>
        </p:txBody>
      </p:sp>
      <p:cxnSp>
        <p:nvCxnSpPr>
          <p:cNvPr id="5" name="直接箭头连接符 4"/>
          <p:cNvCxnSpPr>
            <a:stCxn id="4" idx="5"/>
          </p:cNvCxnSpPr>
          <p:nvPr/>
        </p:nvCxnSpPr>
        <p:spPr>
          <a:xfrm flipV="1">
            <a:off x="2308625" y="2013209"/>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650619" y="3632966"/>
            <a:ext cx="89854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p:cNvCxnSpPr>
          <p:nvPr/>
        </p:nvCxnSpPr>
        <p:spPr>
          <a:xfrm>
            <a:off x="2308625" y="4316865"/>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91139" y="1653262"/>
            <a:ext cx="6047885" cy="923538"/>
          </a:xfrm>
          <a:prstGeom prst="rect">
            <a:avLst/>
          </a:prstGeom>
          <a:noFill/>
        </p:spPr>
        <p:txBody>
          <a:bodyPr bIns="45717" lIns="91436" rIns="91436" rtlCol="0" tIns="45717" wrap="square">
            <a:spAutoFit/>
          </a:bodyPr>
          <a:lstStyle/>
          <a:p>
            <a:pP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a:t>
            </a:r>
          </a:p>
        </p:txBody>
      </p:sp>
      <p:sp>
        <p:nvSpPr>
          <p:cNvPr id="9" name="矩形 8"/>
          <p:cNvSpPr/>
          <p:nvPr/>
        </p:nvSpPr>
        <p:spPr>
          <a:xfrm>
            <a:off x="3575143" y="3162743"/>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rtlCol="0" tIns="45717"/>
          <a:lstStyle/>
          <a:p>
            <a:pPr algn="ctr"/>
            <a:endParaRPr altLang="en-US" lang="zh-CN" sz="3199"/>
          </a:p>
        </p:txBody>
      </p:sp>
      <p:sp>
        <p:nvSpPr>
          <p:cNvPr id="10" name="矩形 9"/>
          <p:cNvSpPr/>
          <p:nvPr/>
        </p:nvSpPr>
        <p:spPr>
          <a:xfrm>
            <a:off x="4406883" y="2949068"/>
            <a:ext cx="4685690" cy="463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rtlCol="0" tIns="45717"/>
          <a:lstStyle/>
          <a:p>
            <a:pPr algn="ctr"/>
            <a:r>
              <a:rPr altLang="en-US" lang="zh-CN" sz="3199">
                <a:latin charset="-122" panose="020b0503020204020204" pitchFamily="34" typeface="微软雅黑"/>
                <a:ea charset="-122" panose="020b0503020204020204" pitchFamily="34" typeface="微软雅黑"/>
              </a:rPr>
              <a:t>点击添加标题</a:t>
            </a:r>
          </a:p>
        </p:txBody>
      </p:sp>
      <p:sp>
        <p:nvSpPr>
          <p:cNvPr id="11" name="TextBox 10"/>
          <p:cNvSpPr txBox="1"/>
          <p:nvPr/>
        </p:nvSpPr>
        <p:spPr>
          <a:xfrm>
            <a:off x="3791139" y="3452995"/>
            <a:ext cx="6047885" cy="923538"/>
          </a:xfrm>
          <a:prstGeom prst="rect">
            <a:avLst/>
          </a:prstGeom>
          <a:noFill/>
        </p:spPr>
        <p:txBody>
          <a:bodyPr bIns="45717" lIns="91436" rIns="91436" rtlCol="0" tIns="45717" wrap="square">
            <a:spAutoFit/>
          </a:bodyPr>
          <a:lstStyle/>
          <a:p>
            <a:pP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a:t>
            </a:r>
          </a:p>
        </p:txBody>
      </p:sp>
      <p:sp>
        <p:nvSpPr>
          <p:cNvPr id="12" name="矩形 11"/>
          <p:cNvSpPr/>
          <p:nvPr/>
        </p:nvSpPr>
        <p:spPr>
          <a:xfrm>
            <a:off x="3575143" y="4962474"/>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rtlCol="0" tIns="45717"/>
          <a:lstStyle/>
          <a:p>
            <a:pPr algn="ctr"/>
            <a:endParaRPr altLang="en-US" lang="zh-CN" sz="3199"/>
          </a:p>
        </p:txBody>
      </p:sp>
      <p:sp>
        <p:nvSpPr>
          <p:cNvPr id="13" name="矩形 12"/>
          <p:cNvSpPr/>
          <p:nvPr/>
        </p:nvSpPr>
        <p:spPr>
          <a:xfrm>
            <a:off x="4406883" y="4748800"/>
            <a:ext cx="4685690" cy="463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rtlCol="0" tIns="45717"/>
          <a:lstStyle/>
          <a:p>
            <a:pPr algn="ctr"/>
            <a:r>
              <a:rPr altLang="en-US" lang="zh-CN" sz="3199">
                <a:latin charset="-122" panose="020b0503020204020204" pitchFamily="34" typeface="微软雅黑"/>
                <a:ea charset="-122" panose="020b0503020204020204" pitchFamily="34" typeface="微软雅黑"/>
              </a:rPr>
              <a:t>点击添加标题</a:t>
            </a:r>
          </a:p>
        </p:txBody>
      </p:sp>
      <p:sp>
        <p:nvSpPr>
          <p:cNvPr id="14" name="TextBox 13"/>
          <p:cNvSpPr txBox="1"/>
          <p:nvPr/>
        </p:nvSpPr>
        <p:spPr>
          <a:xfrm>
            <a:off x="3791139" y="5252726"/>
            <a:ext cx="6047885" cy="923538"/>
          </a:xfrm>
          <a:prstGeom prst="rect">
            <a:avLst/>
          </a:prstGeom>
          <a:noFill/>
        </p:spPr>
        <p:txBody>
          <a:bodyPr bIns="45717" lIns="91436" rIns="91436" rtlCol="0" tIns="45717" wrap="square">
            <a:spAutoFit/>
          </a:bodyPr>
          <a:lstStyle/>
          <a:p>
            <a:pP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a:t>
            </a:r>
          </a:p>
        </p:txBody>
      </p:sp>
      <p:sp>
        <p:nvSpPr>
          <p:cNvPr id="22" name="标题 21"/>
          <p:cNvSpPr>
            <a:spLocks noGrp="1"/>
          </p:cNvSpPr>
          <p:nvPr>
            <p:ph type="title"/>
          </p:nvPr>
        </p:nvSpPr>
        <p:spPr/>
        <p:txBody>
          <a:bodyPr>
            <a:normAutofit/>
          </a:bodyPr>
          <a:lstStyle/>
          <a:p>
            <a:r>
              <a:rPr altLang="en-US" lang="zh-CN"/>
              <a:t>单击此处添加标题</a:t>
            </a:r>
          </a:p>
        </p:txBody>
      </p:sp>
    </p:spTree>
    <p:extLst>
      <p:ext uri="{BB962C8B-B14F-4D97-AF65-F5344CB8AC3E}">
        <p14:creationId val="31320872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par>
                                <p:cTn fill="hold" id="12" nodeType="withEffect" presetClass="entr" presetID="22" presetSubtype="8">
                                  <p:stCondLst>
                                    <p:cond delay="0"/>
                                  </p:stCondLst>
                                  <p:childTnLst>
                                    <p:set>
                                      <p:cBhvr>
                                        <p:cTn dur="1" fill="hold" id="13">
                                          <p:stCondLst>
                                            <p:cond delay="0"/>
                                          </p:stCondLst>
                                        </p:cTn>
                                        <p:tgtEl>
                                          <p:spTgt spid="6"/>
                                        </p:tgtEl>
                                        <p:attrNameLst>
                                          <p:attrName>style.visibility</p:attrName>
                                        </p:attrNameLst>
                                      </p:cBhvr>
                                      <p:to>
                                        <p:strVal val="visible"/>
                                      </p:to>
                                    </p:set>
                                    <p:animEffect filter="wipe(left)" transition="in">
                                      <p:cBhvr>
                                        <p:cTn dur="500" id="14"/>
                                        <p:tgtEl>
                                          <p:spTgt spid="6"/>
                                        </p:tgtEl>
                                      </p:cBhvr>
                                    </p:animEffect>
                                  </p:childTnLst>
                                </p:cTn>
                              </p:par>
                              <p:par>
                                <p:cTn fill="hold" id="15" nodeType="withEffect" presetClass="entr" presetID="22" presetSubtype="8">
                                  <p:stCondLst>
                                    <p:cond delay="0"/>
                                  </p:stCondLst>
                                  <p:childTnLst>
                                    <p:set>
                                      <p:cBhvr>
                                        <p:cTn dur="1" fill="hold" id="16">
                                          <p:stCondLst>
                                            <p:cond delay="0"/>
                                          </p:stCondLst>
                                        </p:cTn>
                                        <p:tgtEl>
                                          <p:spTgt spid="7"/>
                                        </p:tgtEl>
                                        <p:attrNameLst>
                                          <p:attrName>style.visibility</p:attrName>
                                        </p:attrNameLst>
                                      </p:cBhvr>
                                      <p:to>
                                        <p:strVal val="visible"/>
                                      </p:to>
                                    </p:set>
                                    <p:animEffect filter="wipe(left)" transition="in">
                                      <p:cBhvr>
                                        <p:cTn dur="500" id="17"/>
                                        <p:tgtEl>
                                          <p:spTgt spid="7"/>
                                        </p:tgtEl>
                                      </p:cBhvr>
                                    </p:animEffect>
                                  </p:childTnLst>
                                </p:cTn>
                              </p:par>
                            </p:childTnLst>
                          </p:cTn>
                        </p:par>
                        <p:par>
                          <p:cTn fill="hold" id="18" nodeType="afterGroup">
                            <p:stCondLst>
                              <p:cond delay="1000"/>
                            </p:stCondLst>
                            <p:childTnLst>
                              <p:par>
                                <p:cTn fill="hold" grpId="0" id="19" nodeType="afterEffect" presetClass="entr" presetID="16" presetSubtype="37">
                                  <p:stCondLst>
                                    <p:cond delay="0"/>
                                  </p:stCondLst>
                                  <p:childTnLst>
                                    <p:set>
                                      <p:cBhvr>
                                        <p:cTn dur="1" fill="hold" id="20">
                                          <p:stCondLst>
                                            <p:cond delay="0"/>
                                          </p:stCondLst>
                                        </p:cTn>
                                        <p:tgtEl>
                                          <p:spTgt spid="3"/>
                                        </p:tgtEl>
                                        <p:attrNameLst>
                                          <p:attrName>style.visibility</p:attrName>
                                        </p:attrNameLst>
                                      </p:cBhvr>
                                      <p:to>
                                        <p:strVal val="visible"/>
                                      </p:to>
                                    </p:set>
                                    <p:animEffect filter="barn(outVertical)" transition="in">
                                      <p:cBhvr>
                                        <p:cTn dur="500" id="21"/>
                                        <p:tgtEl>
                                          <p:spTgt spid="3"/>
                                        </p:tgtEl>
                                      </p:cBhvr>
                                    </p:animEffect>
                                  </p:childTnLst>
                                </p:cTn>
                              </p:par>
                            </p:childTnLst>
                          </p:cTn>
                        </p:par>
                        <p:par>
                          <p:cTn fill="hold" id="22" nodeType="afterGroup">
                            <p:stCondLst>
                              <p:cond delay="1500"/>
                            </p:stCondLst>
                            <p:childTnLst>
                              <p:par>
                                <p:cTn fill="hold" grpId="0" id="23" nodeType="afterEffect" presetClass="entr" presetID="2" presetSubtype="1">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additive="base">
                                        <p:cTn dur="500" fill="hold" id="25"/>
                                        <p:tgtEl>
                                          <p:spTgt spid="2"/>
                                        </p:tgtEl>
                                        <p:attrNameLst>
                                          <p:attrName>ppt_x</p:attrName>
                                        </p:attrNameLst>
                                      </p:cBhvr>
                                      <p:tavLst>
                                        <p:tav tm="0">
                                          <p:val>
                                            <p:strVal val="#ppt_x"/>
                                          </p:val>
                                        </p:tav>
                                        <p:tav tm="100000">
                                          <p:val>
                                            <p:strVal val="#ppt_x"/>
                                          </p:val>
                                        </p:tav>
                                      </p:tavLst>
                                    </p:anim>
                                    <p:anim calcmode="lin" valueType="num">
                                      <p:cBhvr additive="base">
                                        <p:cTn dur="500" fill="hold" id="26"/>
                                        <p:tgtEl>
                                          <p:spTgt spid="2"/>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22" presetSubtype="8">
                                  <p:stCondLst>
                                    <p:cond delay="0"/>
                                  </p:stCondLst>
                                  <p:iterate type="lt">
                                    <p:tmPct val="30000"/>
                                  </p:iterate>
                                  <p:childTnLst>
                                    <p:set>
                                      <p:cBhvr>
                                        <p:cTn dur="1" fill="hold" id="29">
                                          <p:stCondLst>
                                            <p:cond delay="0"/>
                                          </p:stCondLst>
                                        </p:cTn>
                                        <p:tgtEl>
                                          <p:spTgt spid="8"/>
                                        </p:tgtEl>
                                        <p:attrNameLst>
                                          <p:attrName>style.visibility</p:attrName>
                                        </p:attrNameLst>
                                      </p:cBhvr>
                                      <p:to>
                                        <p:strVal val="visible"/>
                                      </p:to>
                                    </p:set>
                                    <p:animEffect filter="wipe(left)" transition="in">
                                      <p:cBhvr>
                                        <p:cTn dur="100" id="30"/>
                                        <p:tgtEl>
                                          <p:spTgt spid="8"/>
                                        </p:tgtEl>
                                      </p:cBhvr>
                                    </p:animEffect>
                                  </p:childTnLst>
                                </p:cTn>
                              </p:par>
                              <p:par>
                                <p:cTn fill="hold" grpId="1" id="31" nodeType="withEffect" presetClass="emph" presetID="36" presetSubtype="0">
                                  <p:stCondLst>
                                    <p:cond delay="0"/>
                                  </p:stCondLst>
                                  <p:iterate type="lt">
                                    <p:tmPct val="30000"/>
                                  </p:iterate>
                                  <p:childTnLst>
                                    <p:animScale>
                                      <p:cBhvr>
                                        <p:cTn autoRev="1" dur="50" fill="hold" id="32">
                                          <p:stCondLst>
                                            <p:cond delay="0"/>
                                          </p:stCondLst>
                                        </p:cTn>
                                        <p:tgtEl>
                                          <p:spTgt spid="8"/>
                                        </p:tgtEl>
                                      </p:cBhvr>
                                      <p:to x="80000" y="100000"/>
                                    </p:animScale>
                                    <p:anim by="(#ppt_w*0.10)" calcmode="lin" valueType="num">
                                      <p:cBhvr>
                                        <p:cTn autoRev="1" dur="50" fill="hold" id="33">
                                          <p:stCondLst>
                                            <p:cond delay="0"/>
                                          </p:stCondLst>
                                        </p:cTn>
                                        <p:tgtEl>
                                          <p:spTgt spid="8"/>
                                        </p:tgtEl>
                                        <p:attrNameLst>
                                          <p:attrName>ppt_x</p:attrName>
                                        </p:attrNameLst>
                                      </p:cBhvr>
                                    </p:anim>
                                    <p:anim by="(-#ppt_w*0.10)" calcmode="lin" valueType="num">
                                      <p:cBhvr>
                                        <p:cTn autoRev="1" dur="50" fill="hold" id="34">
                                          <p:stCondLst>
                                            <p:cond delay="0"/>
                                          </p:stCondLst>
                                        </p:cTn>
                                        <p:tgtEl>
                                          <p:spTgt spid="8"/>
                                        </p:tgtEl>
                                        <p:attrNameLst>
                                          <p:attrName>ppt_y</p:attrName>
                                        </p:attrNameLst>
                                      </p:cBhvr>
                                    </p:anim>
                                    <p:animRot by="-480000">
                                      <p:cBhvr>
                                        <p:cTn autoRev="1" dur="50" fill="hold" id="35">
                                          <p:stCondLst>
                                            <p:cond delay="0"/>
                                          </p:stCondLst>
                                        </p:cTn>
                                        <p:tgtEl>
                                          <p:spTgt spid="8"/>
                                        </p:tgtEl>
                                        <p:attrNameLst>
                                          <p:attrName>r</p:attrName>
                                        </p:attrNameLst>
                                      </p:cBhvr>
                                    </p:animRot>
                                  </p:childTnLst>
                                </p:cTn>
                              </p:par>
                            </p:childTnLst>
                          </p:cTn>
                        </p:par>
                        <p:par>
                          <p:cTn fill="hold" id="36" nodeType="afterGroup">
                            <p:stCondLst>
                              <p:cond delay="2100"/>
                            </p:stCondLst>
                            <p:childTnLst>
                              <p:par>
                                <p:cTn fill="hold" grpId="0" id="37" nodeType="afterEffect" presetClass="entr" presetID="16" presetSubtype="37">
                                  <p:stCondLst>
                                    <p:cond delay="0"/>
                                  </p:stCondLst>
                                  <p:childTnLst>
                                    <p:set>
                                      <p:cBhvr>
                                        <p:cTn dur="1" fill="hold" id="38">
                                          <p:stCondLst>
                                            <p:cond delay="0"/>
                                          </p:stCondLst>
                                        </p:cTn>
                                        <p:tgtEl>
                                          <p:spTgt spid="10"/>
                                        </p:tgtEl>
                                        <p:attrNameLst>
                                          <p:attrName>style.visibility</p:attrName>
                                        </p:attrNameLst>
                                      </p:cBhvr>
                                      <p:to>
                                        <p:strVal val="visible"/>
                                      </p:to>
                                    </p:set>
                                    <p:animEffect filter="barn(outVertical)" transition="in">
                                      <p:cBhvr>
                                        <p:cTn dur="500" id="39"/>
                                        <p:tgtEl>
                                          <p:spTgt spid="10"/>
                                        </p:tgtEl>
                                      </p:cBhvr>
                                    </p:animEffect>
                                  </p:childTnLst>
                                </p:cTn>
                              </p:par>
                            </p:childTnLst>
                          </p:cTn>
                        </p:par>
                        <p:par>
                          <p:cTn fill="hold" id="40" nodeType="afterGroup">
                            <p:stCondLst>
                              <p:cond delay="2600"/>
                            </p:stCondLst>
                            <p:childTnLst>
                              <p:par>
                                <p:cTn fill="hold" grpId="0" id="41" nodeType="afterEffect" presetClass="entr" presetID="2" presetSubtype="1">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500" fill="hold" id="43"/>
                                        <p:tgtEl>
                                          <p:spTgt spid="9"/>
                                        </p:tgtEl>
                                        <p:attrNameLst>
                                          <p:attrName>ppt_x</p:attrName>
                                        </p:attrNameLst>
                                      </p:cBhvr>
                                      <p:tavLst>
                                        <p:tav tm="0">
                                          <p:val>
                                            <p:strVal val="#ppt_x"/>
                                          </p:val>
                                        </p:tav>
                                        <p:tav tm="100000">
                                          <p:val>
                                            <p:strVal val="#ppt_x"/>
                                          </p:val>
                                        </p:tav>
                                      </p:tavLst>
                                    </p:anim>
                                    <p:anim calcmode="lin" valueType="num">
                                      <p:cBhvr additive="base">
                                        <p:cTn dur="500" fill="hold" id="44"/>
                                        <p:tgtEl>
                                          <p:spTgt spid="9"/>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3100"/>
                            </p:stCondLst>
                            <p:childTnLst>
                              <p:par>
                                <p:cTn fill="hold" grpId="0" id="46" nodeType="afterEffect" presetClass="entr" presetID="22" presetSubtype="8">
                                  <p:stCondLst>
                                    <p:cond delay="0"/>
                                  </p:stCondLst>
                                  <p:iterate type="lt">
                                    <p:tmPct val="30000"/>
                                  </p:iterate>
                                  <p:childTnLst>
                                    <p:set>
                                      <p:cBhvr>
                                        <p:cTn dur="1" fill="hold" id="47">
                                          <p:stCondLst>
                                            <p:cond delay="0"/>
                                          </p:stCondLst>
                                        </p:cTn>
                                        <p:tgtEl>
                                          <p:spTgt spid="11"/>
                                        </p:tgtEl>
                                        <p:attrNameLst>
                                          <p:attrName>style.visibility</p:attrName>
                                        </p:attrNameLst>
                                      </p:cBhvr>
                                      <p:to>
                                        <p:strVal val="visible"/>
                                      </p:to>
                                    </p:set>
                                    <p:animEffect filter="wipe(left)" transition="in">
                                      <p:cBhvr>
                                        <p:cTn dur="100" id="48"/>
                                        <p:tgtEl>
                                          <p:spTgt spid="11"/>
                                        </p:tgtEl>
                                      </p:cBhvr>
                                    </p:animEffect>
                                  </p:childTnLst>
                                </p:cTn>
                              </p:par>
                              <p:par>
                                <p:cTn fill="hold" grpId="1" id="49" nodeType="withEffect" presetClass="emph" presetID="36" presetSubtype="0">
                                  <p:stCondLst>
                                    <p:cond delay="0"/>
                                  </p:stCondLst>
                                  <p:iterate type="lt">
                                    <p:tmPct val="30000"/>
                                  </p:iterate>
                                  <p:childTnLst>
                                    <p:animScale>
                                      <p:cBhvr>
                                        <p:cTn autoRev="1" dur="50" fill="hold" id="50">
                                          <p:stCondLst>
                                            <p:cond delay="0"/>
                                          </p:stCondLst>
                                        </p:cTn>
                                        <p:tgtEl>
                                          <p:spTgt spid="11"/>
                                        </p:tgtEl>
                                      </p:cBhvr>
                                      <p:to x="80000" y="100000"/>
                                    </p:animScale>
                                    <p:anim by="(#ppt_w*0.10)" calcmode="lin" valueType="num">
                                      <p:cBhvr>
                                        <p:cTn autoRev="1" dur="50" fill="hold" id="51">
                                          <p:stCondLst>
                                            <p:cond delay="0"/>
                                          </p:stCondLst>
                                        </p:cTn>
                                        <p:tgtEl>
                                          <p:spTgt spid="11"/>
                                        </p:tgtEl>
                                        <p:attrNameLst>
                                          <p:attrName>ppt_x</p:attrName>
                                        </p:attrNameLst>
                                      </p:cBhvr>
                                    </p:anim>
                                    <p:anim by="(-#ppt_w*0.10)" calcmode="lin" valueType="num">
                                      <p:cBhvr>
                                        <p:cTn autoRev="1" dur="50" fill="hold" id="52">
                                          <p:stCondLst>
                                            <p:cond delay="0"/>
                                          </p:stCondLst>
                                        </p:cTn>
                                        <p:tgtEl>
                                          <p:spTgt spid="11"/>
                                        </p:tgtEl>
                                        <p:attrNameLst>
                                          <p:attrName>ppt_y</p:attrName>
                                        </p:attrNameLst>
                                      </p:cBhvr>
                                    </p:anim>
                                    <p:animRot by="-480000">
                                      <p:cBhvr>
                                        <p:cTn autoRev="1" dur="50" fill="hold" id="53">
                                          <p:stCondLst>
                                            <p:cond delay="0"/>
                                          </p:stCondLst>
                                        </p:cTn>
                                        <p:tgtEl>
                                          <p:spTgt spid="11"/>
                                        </p:tgtEl>
                                        <p:attrNameLst>
                                          <p:attrName>r</p:attrName>
                                        </p:attrNameLst>
                                      </p:cBhvr>
                                    </p:animRot>
                                  </p:childTnLst>
                                </p:cTn>
                              </p:par>
                            </p:childTnLst>
                          </p:cTn>
                        </p:par>
                        <p:par>
                          <p:cTn fill="hold" id="54" nodeType="afterGroup">
                            <p:stCondLst>
                              <p:cond delay="3200"/>
                            </p:stCondLst>
                            <p:childTnLst>
                              <p:par>
                                <p:cTn fill="hold" grpId="0" id="55" nodeType="afterEffect" presetClass="entr" presetID="16" presetSubtype="37">
                                  <p:stCondLst>
                                    <p:cond delay="0"/>
                                  </p:stCondLst>
                                  <p:childTnLst>
                                    <p:set>
                                      <p:cBhvr>
                                        <p:cTn dur="1" fill="hold" id="56">
                                          <p:stCondLst>
                                            <p:cond delay="0"/>
                                          </p:stCondLst>
                                        </p:cTn>
                                        <p:tgtEl>
                                          <p:spTgt spid="13"/>
                                        </p:tgtEl>
                                        <p:attrNameLst>
                                          <p:attrName>style.visibility</p:attrName>
                                        </p:attrNameLst>
                                      </p:cBhvr>
                                      <p:to>
                                        <p:strVal val="visible"/>
                                      </p:to>
                                    </p:set>
                                    <p:animEffect filter="barn(outVertical)" transition="in">
                                      <p:cBhvr>
                                        <p:cTn dur="500" id="57"/>
                                        <p:tgtEl>
                                          <p:spTgt spid="13"/>
                                        </p:tgtEl>
                                      </p:cBhvr>
                                    </p:animEffect>
                                  </p:childTnLst>
                                </p:cTn>
                              </p:par>
                            </p:childTnLst>
                          </p:cTn>
                        </p:par>
                        <p:par>
                          <p:cTn fill="hold" id="58" nodeType="afterGroup">
                            <p:stCondLst>
                              <p:cond delay="3700"/>
                            </p:stCondLst>
                            <p:childTnLst>
                              <p:par>
                                <p:cTn fill="hold" grpId="0" id="59" nodeType="afterEffect" presetClass="entr" presetID="2" presetSubtype="1">
                                  <p:stCondLst>
                                    <p:cond delay="0"/>
                                  </p:stCondLst>
                                  <p:childTnLst>
                                    <p:set>
                                      <p:cBhvr>
                                        <p:cTn dur="1" fill="hold" id="60">
                                          <p:stCondLst>
                                            <p:cond delay="0"/>
                                          </p:stCondLst>
                                        </p:cTn>
                                        <p:tgtEl>
                                          <p:spTgt spid="12"/>
                                        </p:tgtEl>
                                        <p:attrNameLst>
                                          <p:attrName>style.visibility</p:attrName>
                                        </p:attrNameLst>
                                      </p:cBhvr>
                                      <p:to>
                                        <p:strVal val="visible"/>
                                      </p:to>
                                    </p:set>
                                    <p:anim calcmode="lin" valueType="num">
                                      <p:cBhvr additive="base">
                                        <p:cTn dur="500" fill="hold" id="61"/>
                                        <p:tgtEl>
                                          <p:spTgt spid="12"/>
                                        </p:tgtEl>
                                        <p:attrNameLst>
                                          <p:attrName>ppt_x</p:attrName>
                                        </p:attrNameLst>
                                      </p:cBhvr>
                                      <p:tavLst>
                                        <p:tav tm="0">
                                          <p:val>
                                            <p:strVal val="#ppt_x"/>
                                          </p:val>
                                        </p:tav>
                                        <p:tav tm="100000">
                                          <p:val>
                                            <p:strVal val="#ppt_x"/>
                                          </p:val>
                                        </p:tav>
                                      </p:tavLst>
                                    </p:anim>
                                    <p:anim calcmode="lin" valueType="num">
                                      <p:cBhvr additive="base">
                                        <p:cTn dur="500" fill="hold" id="62"/>
                                        <p:tgtEl>
                                          <p:spTgt spid="12"/>
                                        </p:tgtEl>
                                        <p:attrNameLst>
                                          <p:attrName>ppt_y</p:attrName>
                                        </p:attrNameLst>
                                      </p:cBhvr>
                                      <p:tavLst>
                                        <p:tav tm="0">
                                          <p:val>
                                            <p:strVal val="0-#ppt_h/2"/>
                                          </p:val>
                                        </p:tav>
                                        <p:tav tm="100000">
                                          <p:val>
                                            <p:strVal val="#ppt_y"/>
                                          </p:val>
                                        </p:tav>
                                      </p:tavLst>
                                    </p:anim>
                                  </p:childTnLst>
                                </p:cTn>
                              </p:par>
                            </p:childTnLst>
                          </p:cTn>
                        </p:par>
                        <p:par>
                          <p:cTn fill="hold" id="63" nodeType="afterGroup">
                            <p:stCondLst>
                              <p:cond delay="4200"/>
                            </p:stCondLst>
                            <p:childTnLst>
                              <p:par>
                                <p:cTn fill="hold" grpId="0" id="64" nodeType="afterEffect" presetClass="entr" presetID="22" presetSubtype="8">
                                  <p:stCondLst>
                                    <p:cond delay="0"/>
                                  </p:stCondLst>
                                  <p:iterate type="lt">
                                    <p:tmPct val="30000"/>
                                  </p:iterate>
                                  <p:childTnLst>
                                    <p:set>
                                      <p:cBhvr>
                                        <p:cTn dur="1" fill="hold" id="65">
                                          <p:stCondLst>
                                            <p:cond delay="0"/>
                                          </p:stCondLst>
                                        </p:cTn>
                                        <p:tgtEl>
                                          <p:spTgt spid="14"/>
                                        </p:tgtEl>
                                        <p:attrNameLst>
                                          <p:attrName>style.visibility</p:attrName>
                                        </p:attrNameLst>
                                      </p:cBhvr>
                                      <p:to>
                                        <p:strVal val="visible"/>
                                      </p:to>
                                    </p:set>
                                    <p:animEffect filter="wipe(left)" transition="in">
                                      <p:cBhvr>
                                        <p:cTn dur="100" id="66"/>
                                        <p:tgtEl>
                                          <p:spTgt spid="14"/>
                                        </p:tgtEl>
                                      </p:cBhvr>
                                    </p:animEffect>
                                  </p:childTnLst>
                                </p:cTn>
                              </p:par>
                              <p:par>
                                <p:cTn fill="hold" grpId="1" id="67" nodeType="withEffect" presetClass="emph" presetID="36" presetSubtype="0">
                                  <p:stCondLst>
                                    <p:cond delay="0"/>
                                  </p:stCondLst>
                                  <p:iterate type="lt">
                                    <p:tmPct val="30000"/>
                                  </p:iterate>
                                  <p:childTnLst>
                                    <p:animScale>
                                      <p:cBhvr>
                                        <p:cTn autoRev="1" dur="50" fill="hold" id="68">
                                          <p:stCondLst>
                                            <p:cond delay="0"/>
                                          </p:stCondLst>
                                        </p:cTn>
                                        <p:tgtEl>
                                          <p:spTgt spid="14"/>
                                        </p:tgtEl>
                                      </p:cBhvr>
                                      <p:to x="80000" y="100000"/>
                                    </p:animScale>
                                    <p:anim by="(#ppt_w*0.10)" calcmode="lin" valueType="num">
                                      <p:cBhvr>
                                        <p:cTn autoRev="1" dur="50" fill="hold" id="69">
                                          <p:stCondLst>
                                            <p:cond delay="0"/>
                                          </p:stCondLst>
                                        </p:cTn>
                                        <p:tgtEl>
                                          <p:spTgt spid="14"/>
                                        </p:tgtEl>
                                        <p:attrNameLst>
                                          <p:attrName>ppt_x</p:attrName>
                                        </p:attrNameLst>
                                      </p:cBhvr>
                                    </p:anim>
                                    <p:anim by="(-#ppt_w*0.10)" calcmode="lin" valueType="num">
                                      <p:cBhvr>
                                        <p:cTn autoRev="1" dur="50" fill="hold" id="70">
                                          <p:stCondLst>
                                            <p:cond delay="0"/>
                                          </p:stCondLst>
                                        </p:cTn>
                                        <p:tgtEl>
                                          <p:spTgt spid="14"/>
                                        </p:tgtEl>
                                        <p:attrNameLst>
                                          <p:attrName>ppt_y</p:attrName>
                                        </p:attrNameLst>
                                      </p:cBhvr>
                                    </p:anim>
                                    <p:animRot by="-480000">
                                      <p:cBhvr>
                                        <p:cTn autoRev="1" dur="50" fill="hold" id="71">
                                          <p:stCondLst>
                                            <p:cond delay="0"/>
                                          </p:stCondLst>
                                        </p:cTn>
                                        <p:tgtEl>
                                          <p:spTgt spid="1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8"/>
      <p:bldP grpId="1" spid="8"/>
      <p:bldP grpId="0" spid="9"/>
      <p:bldP grpId="0" spid="10"/>
      <p:bldP grpId="0" spid="11"/>
      <p:bldP grpId="1" spid="11"/>
      <p:bldP grpId="0" spid="12"/>
      <p:bldP grpId="0" spid="13"/>
      <p:bldP grpId="0" spid="14"/>
      <p:bldP grpId="1" spid="14"/>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19"/>
          <p:cNvSpPr>
            <a:spLocks noChangeArrowheads="1"/>
          </p:cNvSpPr>
          <p:nvPr/>
        </p:nvSpPr>
        <p:spPr bwMode="auto">
          <a:xfrm>
            <a:off x="7210056" y="2158867"/>
            <a:ext cx="1371955" cy="1372133"/>
          </a:xfrm>
          <a:custGeom>
            <a:gdLst>
              <a:gd fmla="*/ 678151 w 1217261" name="T0"/>
              <a:gd fmla="*/ 0 h 1216852" name="T1"/>
              <a:gd fmla="*/ 1245018 w 1217261" name="T2"/>
              <a:gd fmla="*/ 114483 h 1216852" name="T3"/>
              <a:gd fmla="*/ 1366838 w 1217261" name="T4"/>
              <a:gd fmla="*/ 173187 h 1216852" name="T5"/>
              <a:gd fmla="*/ 730030 w 1217261" name="T6"/>
              <a:gd fmla="*/ 1366837 h 1216852" name="T7"/>
              <a:gd fmla="*/ 724200 w 1217261" name="T8"/>
              <a:gd fmla="*/ 1362906 h 1216852" name="T9"/>
              <a:gd fmla="*/ 683418 w 1217261" name="T10"/>
              <a:gd fmla="*/ 1354669 h 1216852" name="T11"/>
              <a:gd fmla="*/ 642638 w 1217261" name="T12"/>
              <a:gd fmla="*/ 1362906 h 1216852" name="T13"/>
              <a:gd fmla="*/ 638801 w 1217261" name="T14"/>
              <a:gd fmla="*/ 1365492 h 1216852" name="T15"/>
              <a:gd fmla="*/ 0 w 1217261" name="T16"/>
              <a:gd fmla="*/ 168110 h 1216852" name="T17"/>
              <a:gd fmla="*/ 111284 w 1217261" name="T18"/>
              <a:gd fmla="*/ 114483 h 1216852" name="T19"/>
              <a:gd fmla="*/ 678151 w 1217261" name="T20"/>
              <a:gd fmla="*/ 0 h 121685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17261" name="T33"/>
              <a:gd fmla="*/ 0 h 1216852" name="T34"/>
              <a:gd fmla="*/ 1217261 w 1217261" name="T35"/>
              <a:gd fmla="*/ 1216852 h 121685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16852" w="1217261">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2"/>
          </a:solidFill>
          <a:ln>
            <a:noFill/>
          </a:ln>
        </p:spPr>
        <p:txBody>
          <a:bodyPr anchor="ctr" bIns="623938" lIns="0" rIns="0" tIns="0"/>
          <a:lstStyle/>
          <a:p>
            <a:pPr algn="ctr"/>
            <a:r>
              <a:rPr altLang="en-US" lang="zh-CN">
                <a:solidFill>
                  <a:srgbClr val="FFFFFF"/>
                </a:solidFill>
                <a:latin charset="-122" panose="020b0503020204020204" pitchFamily="34" typeface="微软雅黑"/>
                <a:ea charset="-122" panose="020b0503020204020204" pitchFamily="34" typeface="微软雅黑"/>
              </a:rPr>
              <a:t>文本</a:t>
            </a:r>
          </a:p>
        </p:txBody>
      </p:sp>
      <p:sp>
        <p:nvSpPr>
          <p:cNvPr id="4" name="任意多边形 20"/>
          <p:cNvSpPr>
            <a:spLocks noChangeArrowheads="1"/>
          </p:cNvSpPr>
          <p:nvPr/>
        </p:nvSpPr>
        <p:spPr bwMode="auto">
          <a:xfrm rot="3600000">
            <a:off x="7940562" y="2582070"/>
            <a:ext cx="1372133" cy="1370362"/>
          </a:xfrm>
          <a:custGeom>
            <a:gdLst>
              <a:gd fmla="*/ 678151 w 1217261" name="T0"/>
              <a:gd fmla="*/ 0 h 1216852" name="T1"/>
              <a:gd fmla="*/ 1245018 w 1217261" name="T2"/>
              <a:gd fmla="*/ 114351 h 1216852" name="T3"/>
              <a:gd fmla="*/ 1366838 w 1217261" name="T4"/>
              <a:gd fmla="*/ 172986 h 1216852" name="T5"/>
              <a:gd fmla="*/ 730030 w 1217261" name="T6"/>
              <a:gd fmla="*/ 1365250 h 1216852" name="T7"/>
              <a:gd fmla="*/ 724200 w 1217261" name="T8"/>
              <a:gd fmla="*/ 1361323 h 1216852" name="T9"/>
              <a:gd fmla="*/ 683418 w 1217261" name="T10"/>
              <a:gd fmla="*/ 1353096 h 1216852" name="T11"/>
              <a:gd fmla="*/ 642638 w 1217261" name="T12"/>
              <a:gd fmla="*/ 1361323 h 1216852" name="T13"/>
              <a:gd fmla="*/ 638801 w 1217261" name="T14"/>
              <a:gd fmla="*/ 1363907 h 1216852" name="T15"/>
              <a:gd fmla="*/ 0 w 1217261" name="T16"/>
              <a:gd fmla="*/ 167915 h 1216852" name="T17"/>
              <a:gd fmla="*/ 111284 w 1217261" name="T18"/>
              <a:gd fmla="*/ 114351 h 1216852" name="T19"/>
              <a:gd fmla="*/ 678151 w 1217261" name="T20"/>
              <a:gd fmla="*/ 0 h 121685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17261" name="T33"/>
              <a:gd fmla="*/ 0 h 1216852" name="T34"/>
              <a:gd fmla="*/ 1217261 w 1217261" name="T35"/>
              <a:gd fmla="*/ 1216852 h 121685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16852" w="1217261">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anchor="ctr" bIns="623938" lIns="0" rIns="0" tIns="0"/>
          <a:lstStyle/>
          <a:p>
            <a:pPr algn="ctr"/>
            <a:r>
              <a:rPr altLang="en-US" lang="zh-CN">
                <a:solidFill>
                  <a:srgbClr val="FFFFFF"/>
                </a:solidFill>
                <a:latin charset="-122" panose="020b0503020204020204" pitchFamily="34" typeface="微软雅黑"/>
                <a:ea charset="-122" panose="020b0503020204020204" pitchFamily="34" typeface="微软雅黑"/>
              </a:rPr>
              <a:t>文本</a:t>
            </a:r>
          </a:p>
        </p:txBody>
      </p:sp>
      <p:sp>
        <p:nvSpPr>
          <p:cNvPr id="5" name="任意多边形 24"/>
          <p:cNvSpPr>
            <a:spLocks noChangeArrowheads="1"/>
          </p:cNvSpPr>
          <p:nvPr/>
        </p:nvSpPr>
        <p:spPr bwMode="auto">
          <a:xfrm rot="18000000">
            <a:off x="6478577" y="2581273"/>
            <a:ext cx="1372133" cy="1371955"/>
          </a:xfrm>
          <a:custGeom>
            <a:gdLst>
              <a:gd fmla="*/ 678151 w 1217261" name="T0"/>
              <a:gd fmla="*/ 0 h 1216852" name="T1"/>
              <a:gd fmla="*/ 1245018 w 1217261" name="T2"/>
              <a:gd fmla="*/ 114483 h 1216852" name="T3"/>
              <a:gd fmla="*/ 1366838 w 1217261" name="T4"/>
              <a:gd fmla="*/ 173187 h 1216852" name="T5"/>
              <a:gd fmla="*/ 730030 w 1217261" name="T6"/>
              <a:gd fmla="*/ 1366837 h 1216852" name="T7"/>
              <a:gd fmla="*/ 724200 w 1217261" name="T8"/>
              <a:gd fmla="*/ 1362906 h 1216852" name="T9"/>
              <a:gd fmla="*/ 683418 w 1217261" name="T10"/>
              <a:gd fmla="*/ 1354669 h 1216852" name="T11"/>
              <a:gd fmla="*/ 642638 w 1217261" name="T12"/>
              <a:gd fmla="*/ 1362906 h 1216852" name="T13"/>
              <a:gd fmla="*/ 638801 w 1217261" name="T14"/>
              <a:gd fmla="*/ 1365492 h 1216852" name="T15"/>
              <a:gd fmla="*/ 0 w 1217261" name="T16"/>
              <a:gd fmla="*/ 168110 h 1216852" name="T17"/>
              <a:gd fmla="*/ 111284 w 1217261" name="T18"/>
              <a:gd fmla="*/ 114483 h 1216852" name="T19"/>
              <a:gd fmla="*/ 678151 w 1217261" name="T20"/>
              <a:gd fmla="*/ 0 h 121685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17261" name="T33"/>
              <a:gd fmla="*/ 0 h 1216852" name="T34"/>
              <a:gd fmla="*/ 1217261 w 1217261" name="T35"/>
              <a:gd fmla="*/ 1216852 h 121685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216852" w="1217261">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anchor="ctr" bIns="623938" lIns="0" rIns="0" tIns="0"/>
          <a:lstStyle/>
          <a:p>
            <a:pPr algn="ctr" eaLnBrk="1" hangingPunct="1"/>
            <a:r>
              <a:rPr altLang="en-US" lang="zh-CN">
                <a:solidFill>
                  <a:srgbClr val="FFFFFF"/>
                </a:solidFill>
                <a:latin charset="-122" panose="020b0503020204020204" pitchFamily="34" typeface="微软雅黑"/>
                <a:ea charset="-122" panose="020b0503020204020204" pitchFamily="34" typeface="微软雅黑"/>
              </a:rPr>
              <a:t>文本</a:t>
            </a:r>
          </a:p>
        </p:txBody>
      </p:sp>
      <p:sp>
        <p:nvSpPr>
          <p:cNvPr id="6" name="任意多边形 31"/>
          <p:cNvSpPr>
            <a:spLocks noChangeArrowheads="1"/>
          </p:cNvSpPr>
          <p:nvPr/>
        </p:nvSpPr>
        <p:spPr bwMode="auto">
          <a:xfrm rot="18255228">
            <a:off x="7964462" y="3394831"/>
            <a:ext cx="1368947" cy="1373548"/>
          </a:xfrm>
          <a:custGeom>
            <a:gdLst>
              <a:gd fmla="*/ 637722 w 1072099" name="T0"/>
              <a:gd fmla="*/ 0 h 1075891" name="T1"/>
              <a:gd fmla="*/ 1363663 w 1072099" name="T2"/>
              <a:gd fmla="*/ 1146430 h 1075891" name="T3"/>
              <a:gd fmla="*/ 1256644 w 1072099" name="T4"/>
              <a:gd fmla="*/ 1208152 h 1075891" name="T5"/>
              <a:gd fmla="*/ 699741 w 1072099" name="T6"/>
              <a:gd fmla="*/ 1364346 h 1075891" name="T7"/>
              <a:gd fmla="*/ 125858 w 1072099" name="T8"/>
              <a:gd fmla="*/ 1292256 h 1075891" name="T9"/>
              <a:gd fmla="*/ 0 w 1072099" name="T10"/>
              <a:gd fmla="*/ 1242764 h 1075891" name="T11"/>
              <a:gd fmla="*/ 546631 w 1072099" name="T12"/>
              <a:gd fmla="*/ 5427 h 1075891" name="T13"/>
              <a:gd fmla="*/ 552736 w 1072099" name="T14"/>
              <a:gd fmla="*/ 8913 h 1075891" name="T15"/>
              <a:gd fmla="*/ 594024 w 1072099" name="T16"/>
              <a:gd fmla="*/ 14100 h 1075891" name="T17"/>
              <a:gd fmla="*/ 634088 w 1072099" name="T18"/>
              <a:gd fmla="*/ 2863 h 107589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72099" name="T30"/>
              <a:gd fmla="*/ 0 h 1075891" name="T31"/>
              <a:gd fmla="*/ 1072099 w 1072099" name="T32"/>
              <a:gd fmla="*/ 1075891 h 107589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75891" w="1072099">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lnTo>
                  <a:pt x="501371" y="0"/>
                </a:lnTo>
                <a:close/>
              </a:path>
            </a:pathLst>
          </a:custGeom>
          <a:solidFill>
            <a:schemeClr val="accent3"/>
          </a:solidFill>
          <a:ln>
            <a:noFill/>
          </a:ln>
        </p:spPr>
        <p:txBody>
          <a:bodyPr anchor="ctr" bIns="60954" lIns="121908" rIns="121908" tIns="623938"/>
          <a:lstStyle/>
          <a:p>
            <a:pPr algn="ctr"/>
            <a:r>
              <a:rPr altLang="en-US" lang="zh-CN">
                <a:solidFill>
                  <a:srgbClr val="FFFFFF"/>
                </a:solidFill>
                <a:latin charset="-122" panose="020b0503020204020204" pitchFamily="34" typeface="微软雅黑"/>
                <a:ea charset="-122" panose="020b0503020204020204" pitchFamily="34" typeface="微软雅黑"/>
              </a:rPr>
              <a:t>文本</a:t>
            </a:r>
          </a:p>
        </p:txBody>
      </p:sp>
      <p:sp>
        <p:nvSpPr>
          <p:cNvPr id="7" name="任意多边形 35"/>
          <p:cNvSpPr>
            <a:spLocks noChangeArrowheads="1"/>
          </p:cNvSpPr>
          <p:nvPr/>
        </p:nvSpPr>
        <p:spPr bwMode="auto">
          <a:xfrm>
            <a:off x="7210056" y="3848137"/>
            <a:ext cx="1371955" cy="1372133"/>
          </a:xfrm>
          <a:custGeom>
            <a:gdLst>
              <a:gd fmla="*/ 636808 w 1074764" name="T0"/>
              <a:gd fmla="*/ 0 h 1074402" name="T1"/>
              <a:gd fmla="*/ 642638 w 1074764" name="T2"/>
              <a:gd fmla="*/ 3931 h 1074402" name="T3"/>
              <a:gd fmla="*/ 683420 w 1074764" name="T4"/>
              <a:gd fmla="*/ 12168 h 1074402" name="T5"/>
              <a:gd fmla="*/ 724200 w 1074764" name="T6"/>
              <a:gd fmla="*/ 3931 h 1074402" name="T7"/>
              <a:gd fmla="*/ 728037 w 1074764" name="T8"/>
              <a:gd fmla="*/ 1345 h 1074402" name="T9"/>
              <a:gd fmla="*/ 1366838 w 1074764" name="T10"/>
              <a:gd fmla="*/ 1198727 h 1074402" name="T11"/>
              <a:gd fmla="*/ 1255554 w 1074764" name="T12"/>
              <a:gd fmla="*/ 1252353 h 1074402" name="T13"/>
              <a:gd fmla="*/ 688688 w 1074764" name="T14"/>
              <a:gd fmla="*/ 1366837 h 1074402" name="T15"/>
              <a:gd fmla="*/ 121820 w 1074764" name="T16"/>
              <a:gd fmla="*/ 1252353 h 1074402" name="T17"/>
              <a:gd fmla="*/ 0 w 1074764" name="T18"/>
              <a:gd fmla="*/ 1193650 h 107440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74764" name="T30"/>
              <a:gd fmla="*/ 0 h 1074402" name="T31"/>
              <a:gd fmla="*/ 1074764 w 1074764" name="T32"/>
              <a:gd fmla="*/ 1074402 h 107440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74402" w="1074764">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lnTo>
                  <a:pt x="500731" y="0"/>
                </a:lnTo>
                <a:close/>
              </a:path>
            </a:pathLst>
          </a:custGeom>
          <a:solidFill>
            <a:schemeClr val="bg1">
              <a:lumMod val="75000"/>
            </a:schemeClr>
          </a:solidFill>
          <a:ln>
            <a:noFill/>
          </a:ln>
        </p:spPr>
        <p:txBody>
          <a:bodyPr anchor="ctr" bIns="60954" lIns="121908" rIns="121908" tIns="623938"/>
          <a:lstStyle/>
          <a:p>
            <a:pPr algn="ctr"/>
            <a:r>
              <a:rPr altLang="en-US" lang="zh-CN">
                <a:solidFill>
                  <a:srgbClr val="FFFFFF"/>
                </a:solidFill>
                <a:latin charset="-122" panose="020b0503020204020204" pitchFamily="34" typeface="微软雅黑"/>
                <a:ea charset="-122" panose="020b0503020204020204" pitchFamily="34" typeface="微软雅黑"/>
              </a:rPr>
              <a:t>文本</a:t>
            </a:r>
          </a:p>
        </p:txBody>
      </p:sp>
      <p:sp>
        <p:nvSpPr>
          <p:cNvPr id="8" name="任意多边形 39"/>
          <p:cNvSpPr>
            <a:spLocks noChangeArrowheads="1"/>
          </p:cNvSpPr>
          <p:nvPr/>
        </p:nvSpPr>
        <p:spPr bwMode="auto">
          <a:xfrm rot="3332381">
            <a:off x="6457063" y="3391647"/>
            <a:ext cx="1367352" cy="1375141"/>
          </a:xfrm>
          <a:custGeom>
            <a:gdLst>
              <a:gd fmla="*/ 727554 w 1071198" name="T0"/>
              <a:gd fmla="*/ 0 h 1077846" name="T1"/>
              <a:gd fmla="*/ 733060 w 1071198" name="T2"/>
              <a:gd fmla="*/ 4369 h 1077846" name="T3"/>
              <a:gd fmla="*/ 773072 w 1071198" name="T4"/>
              <a:gd fmla="*/ 15743 h 1077846" name="T5"/>
              <a:gd fmla="*/ 814363 w 1071198" name="T6"/>
              <a:gd fmla="*/ 10709 h 1077846" name="T7"/>
              <a:gd fmla="*/ 818388 w 1071198" name="T8"/>
              <a:gd fmla="*/ 8430 h 1077846" name="T9"/>
              <a:gd fmla="*/ 1362075 w 1071198" name="T10"/>
              <a:gd fmla="*/ 1250789 h 1077846" name="T11"/>
              <a:gd fmla="*/ 1246977 w 1071198" name="T12"/>
              <a:gd fmla="*/ 1295556 h 1077846" name="T13"/>
              <a:gd fmla="*/ 673024 w 1071198" name="T14"/>
              <a:gd fmla="*/ 1365531 h 1077846" name="T15"/>
              <a:gd fmla="*/ 116868 w 1071198" name="T16"/>
              <a:gd fmla="*/ 1207435 h 1077846" name="T17"/>
              <a:gd fmla="*/ 0 w 1071198" name="T18"/>
              <a:gd fmla="*/ 1139492 h 107784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71198" name="T30"/>
              <a:gd fmla="*/ 0 h 1077846" name="T31"/>
              <a:gd fmla="*/ 1071198 w 1071198" name="T32"/>
              <a:gd fmla="*/ 1077846 h 107784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077846" w="1071198">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lnTo>
                  <a:pt x="572182" y="0"/>
                </a:lnTo>
                <a:close/>
              </a:path>
            </a:pathLst>
          </a:custGeom>
          <a:solidFill>
            <a:schemeClr val="accent1"/>
          </a:solidFill>
          <a:ln>
            <a:noFill/>
          </a:ln>
        </p:spPr>
        <p:txBody>
          <a:bodyPr anchor="ctr" bIns="0" lIns="0" rIns="0" tIns="623938"/>
          <a:lstStyle/>
          <a:p>
            <a:pPr algn="ctr"/>
            <a:r>
              <a:rPr altLang="en-US" lang="zh-CN">
                <a:solidFill>
                  <a:srgbClr val="FFFFFF"/>
                </a:solidFill>
                <a:latin charset="-122" panose="020b0503020204020204" pitchFamily="34" typeface="微软雅黑"/>
                <a:ea charset="-122" panose="020b0503020204020204" pitchFamily="34" typeface="微软雅黑"/>
              </a:rPr>
              <a:t>文本</a:t>
            </a:r>
          </a:p>
        </p:txBody>
      </p:sp>
      <p:sp>
        <p:nvSpPr>
          <p:cNvPr id="9" name="矩形 41"/>
          <p:cNvSpPr>
            <a:spLocks noChangeArrowheads="1"/>
          </p:cNvSpPr>
          <p:nvPr/>
        </p:nvSpPr>
        <p:spPr bwMode="auto">
          <a:xfrm>
            <a:off x="6605030" y="1486347"/>
            <a:ext cx="2399954" cy="7410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2394" lIns="119988" rIns="119988" tIns="62394"/>
          <a:lstStyle/>
          <a:p>
            <a:pPr algn="just"/>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单击此处添加段落文本</a:t>
            </a:r>
          </a:p>
        </p:txBody>
      </p:sp>
      <p:sp>
        <p:nvSpPr>
          <p:cNvPr id="10" name="矩形 42"/>
          <p:cNvSpPr>
            <a:spLocks noChangeArrowheads="1"/>
          </p:cNvSpPr>
          <p:nvPr/>
        </p:nvSpPr>
        <p:spPr bwMode="auto">
          <a:xfrm>
            <a:off x="6605030" y="5119871"/>
            <a:ext cx="2399954" cy="7410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2394" lIns="119988" rIns="119988" tIns="62394"/>
          <a:lstStyle/>
          <a:p>
            <a:pPr algn="just"/>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单击此处添加段落文本</a:t>
            </a:r>
          </a:p>
        </p:txBody>
      </p:sp>
      <p:sp>
        <p:nvSpPr>
          <p:cNvPr id="11" name="矩形 43"/>
          <p:cNvSpPr>
            <a:spLocks noChangeArrowheads="1"/>
          </p:cNvSpPr>
          <p:nvPr/>
        </p:nvSpPr>
        <p:spPr bwMode="auto">
          <a:xfrm>
            <a:off x="9155324" y="2446454"/>
            <a:ext cx="2399954" cy="7426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2394" lIns="119988" rIns="119988" tIns="62394"/>
          <a:lstStyle/>
          <a:p>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单击此处添加段落文本</a:t>
            </a:r>
          </a:p>
        </p:txBody>
      </p:sp>
      <p:sp>
        <p:nvSpPr>
          <p:cNvPr id="12" name="矩形 44"/>
          <p:cNvSpPr>
            <a:spLocks noChangeArrowheads="1"/>
          </p:cNvSpPr>
          <p:nvPr/>
        </p:nvSpPr>
        <p:spPr bwMode="auto">
          <a:xfrm>
            <a:off x="9155324" y="4266403"/>
            <a:ext cx="2399954" cy="7426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2394" lIns="119988" rIns="119988" tIns="62394"/>
          <a:lstStyle/>
          <a:p>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单击此处添加段落文本</a:t>
            </a:r>
          </a:p>
        </p:txBody>
      </p:sp>
      <p:sp>
        <p:nvSpPr>
          <p:cNvPr id="13" name="矩形 45"/>
          <p:cNvSpPr>
            <a:spLocks noChangeArrowheads="1"/>
          </p:cNvSpPr>
          <p:nvPr/>
        </p:nvSpPr>
        <p:spPr bwMode="auto">
          <a:xfrm>
            <a:off x="4259417" y="2446454"/>
            <a:ext cx="2399954" cy="7426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2394" lIns="119988" rIns="119988" tIns="62394"/>
          <a:lstStyle/>
          <a:p>
            <a:pPr algn="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单击此处添加段落文本</a:t>
            </a:r>
          </a:p>
        </p:txBody>
      </p:sp>
      <p:sp>
        <p:nvSpPr>
          <p:cNvPr id="14" name="矩形 46"/>
          <p:cNvSpPr>
            <a:spLocks noChangeArrowheads="1"/>
          </p:cNvSpPr>
          <p:nvPr/>
        </p:nvSpPr>
        <p:spPr bwMode="auto">
          <a:xfrm>
            <a:off x="4259417" y="4266403"/>
            <a:ext cx="2399954" cy="7426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62394" lIns="119988" rIns="119988" tIns="62394"/>
          <a:lstStyle/>
          <a:p>
            <a:pPr algn="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单击此处添加段落文本</a:t>
            </a:r>
          </a:p>
        </p:txBody>
      </p:sp>
      <p:grpSp>
        <p:nvGrpSpPr>
          <p:cNvPr id="15" name="组合 14"/>
          <p:cNvGrpSpPr/>
          <p:nvPr/>
        </p:nvGrpSpPr>
        <p:grpSpPr>
          <a:xfrm>
            <a:off x="1008100" y="1093667"/>
            <a:ext cx="2687949" cy="1685477"/>
            <a:chOff x="6345511" y="712385"/>
            <a:chExt cx="2016224" cy="1264108"/>
          </a:xfrm>
        </p:grpSpPr>
        <p:pic>
          <p:nvPicPr>
            <p:cNvPr id="16" name="Picture 4"/>
            <p:cNvPicPr>
              <a:picLocks noChangeArrowheads="1" noChangeAspect="1"/>
            </p:cNvPicPr>
            <p:nvPr/>
          </p:nvPicPr>
          <p:blipFill>
            <a:blip r:embed="rId3">
              <a:extLst>
                <a:ext uri="{28A0092B-C50C-407E-A947-70E740481C1C}">
                  <a14:useLocalDpi/>
                </a:ext>
              </a:extLst>
            </a:blip>
            <a:stretch>
              <a:fillRect/>
            </a:stretch>
          </p:blipFill>
          <p:spPr bwMode="auto">
            <a:xfrm>
              <a:off x="6345511" y="712385"/>
              <a:ext cx="2016224" cy="126410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7" name="椭圆 16"/>
            <p:cNvSpPr/>
            <p:nvPr/>
          </p:nvSpPr>
          <p:spPr>
            <a:xfrm>
              <a:off x="6421778" y="749120"/>
              <a:ext cx="405742" cy="4057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1</a:t>
              </a:r>
            </a:p>
          </p:txBody>
        </p:sp>
      </p:grpSp>
      <p:grpSp>
        <p:nvGrpSpPr>
          <p:cNvPr id="18" name="组合 17"/>
          <p:cNvGrpSpPr/>
          <p:nvPr/>
        </p:nvGrpSpPr>
        <p:grpSpPr>
          <a:xfrm>
            <a:off x="1008098" y="2876185"/>
            <a:ext cx="2687949" cy="1721037"/>
            <a:chOff x="6345510" y="2049274"/>
            <a:chExt cx="2016224" cy="1290778"/>
          </a:xfrm>
        </p:grpSpPr>
        <p:pic>
          <p:nvPicPr>
            <p:cNvPr id="19" name="Picture 3"/>
            <p:cNvPicPr>
              <a:picLocks noChangeArrowheads="1" noChangeAspect="1"/>
            </p:cNvPicPr>
            <p:nvPr/>
          </p:nvPicPr>
          <p:blipFill>
            <a:blip r:embed="rId4">
              <a:extLst>
                <a:ext uri="{28A0092B-C50C-407E-A947-70E740481C1C}">
                  <a14:useLocalDpi/>
                </a:ext>
              </a:extLst>
            </a:blip>
            <a:stretch>
              <a:fillRect/>
            </a:stretch>
          </p:blipFill>
          <p:spPr bwMode="auto">
            <a:xfrm>
              <a:off x="6345510" y="2049274"/>
              <a:ext cx="2016224" cy="12907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0" name="椭圆 19"/>
            <p:cNvSpPr/>
            <p:nvPr/>
          </p:nvSpPr>
          <p:spPr>
            <a:xfrm>
              <a:off x="7861096" y="2139702"/>
              <a:ext cx="405742" cy="4057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2</a:t>
              </a:r>
            </a:p>
          </p:txBody>
        </p:sp>
      </p:grpSp>
      <p:grpSp>
        <p:nvGrpSpPr>
          <p:cNvPr id="21" name="组合 20"/>
          <p:cNvGrpSpPr/>
          <p:nvPr/>
        </p:nvGrpSpPr>
        <p:grpSpPr>
          <a:xfrm>
            <a:off x="1008098" y="4695553"/>
            <a:ext cx="2687949" cy="1691365"/>
            <a:chOff x="6345510" y="3413800"/>
            <a:chExt cx="2016224" cy="1268524"/>
          </a:xfrm>
        </p:grpSpPr>
        <p:pic>
          <p:nvPicPr>
            <p:cNvPr id="22" name="Picture 5"/>
            <p:cNvPicPr>
              <a:picLocks noChangeArrowheads="1" noChangeAspect="1"/>
            </p:cNvPicPr>
            <p:nvPr/>
          </p:nvPicPr>
          <p:blipFill>
            <a:blip r:embed="rId5">
              <a:extLst>
                <a:ext uri="{28A0092B-C50C-407E-A947-70E740481C1C}">
                  <a14:useLocalDpi/>
                </a:ext>
              </a:extLst>
            </a:blip>
            <a:stretch>
              <a:fillRect/>
            </a:stretch>
          </p:blipFill>
          <p:spPr bwMode="auto">
            <a:xfrm>
              <a:off x="6345510" y="3413800"/>
              <a:ext cx="2016224" cy="12685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3" name="椭圆 22"/>
            <p:cNvSpPr/>
            <p:nvPr/>
          </p:nvSpPr>
          <p:spPr>
            <a:xfrm>
              <a:off x="6421778" y="3498734"/>
              <a:ext cx="405742" cy="4057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t>3</a:t>
              </a:r>
            </a:p>
          </p:txBody>
        </p:sp>
      </p:gr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41355781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9">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0-#ppt_w/2"/>
                                          </p:val>
                                        </p:tav>
                                        <p:tav tm="100000">
                                          <p:val>
                                            <p:strVal val="#ppt_x"/>
                                          </p:val>
                                        </p:tav>
                                      </p:tavLst>
                                    </p:anim>
                                    <p:anim calcmode="lin" valueType="num">
                                      <p:cBhvr additive="base">
                                        <p:cTn dur="500" fill="hold" id="12"/>
                                        <p:tgtEl>
                                          <p:spTgt spid="5"/>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3"/>
                                        </p:tgtEl>
                                        <p:attrNameLst>
                                          <p:attrName>style.visibility</p:attrName>
                                        </p:attrNameLst>
                                      </p:cBhvr>
                                      <p:to>
                                        <p:strVal val="visible"/>
                                      </p:to>
                                    </p:set>
                                    <p:anim calcmode="lin" valueType="num">
                                      <p:cBhvr additive="base">
                                        <p:cTn dur="500" fill="hold" id="15"/>
                                        <p:tgtEl>
                                          <p:spTgt spid="3"/>
                                        </p:tgtEl>
                                        <p:attrNameLst>
                                          <p:attrName>ppt_x</p:attrName>
                                        </p:attrNameLst>
                                      </p:cBhvr>
                                      <p:tavLst>
                                        <p:tav tm="0">
                                          <p:val>
                                            <p:strVal val="#ppt_x"/>
                                          </p:val>
                                        </p:tav>
                                        <p:tav tm="100000">
                                          <p:val>
                                            <p:strVal val="#ppt_x"/>
                                          </p:val>
                                        </p:tav>
                                      </p:tavLst>
                                    </p:anim>
                                    <p:anim calcmode="lin" valueType="num">
                                      <p:cBhvr additive="base">
                                        <p:cTn dur="500" fill="hold" id="16"/>
                                        <p:tgtEl>
                                          <p:spTgt spid="3"/>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3">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fill="hold" id="19"/>
                                        <p:tgtEl>
                                          <p:spTgt spid="4"/>
                                        </p:tgtEl>
                                        <p:attrNameLst>
                                          <p:attrName>ppt_x</p:attrName>
                                        </p:attrNameLst>
                                      </p:cBhvr>
                                      <p:tavLst>
                                        <p:tav tm="0">
                                          <p:val>
                                            <p:strVal val="1+#ppt_w/2"/>
                                          </p:val>
                                        </p:tav>
                                        <p:tav tm="100000">
                                          <p:val>
                                            <p:strVal val="#ppt_x"/>
                                          </p:val>
                                        </p:tav>
                                      </p:tavLst>
                                    </p:anim>
                                    <p:anim calcmode="lin" valueType="num">
                                      <p:cBhvr additive="base">
                                        <p:cTn dur="500" fill="hold" id="20"/>
                                        <p:tgtEl>
                                          <p:spTgt spid="4"/>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6">
                                  <p:stCondLst>
                                    <p:cond delay="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500" fill="hold" id="23"/>
                                        <p:tgtEl>
                                          <p:spTgt spid="6"/>
                                        </p:tgtEl>
                                        <p:attrNameLst>
                                          <p:attrName>ppt_x</p:attrName>
                                        </p:attrNameLst>
                                      </p:cBhvr>
                                      <p:tavLst>
                                        <p:tav tm="0">
                                          <p:val>
                                            <p:strVal val="1+#ppt_w/2"/>
                                          </p:val>
                                        </p:tav>
                                        <p:tav tm="100000">
                                          <p:val>
                                            <p:strVal val="#ppt_x"/>
                                          </p:val>
                                        </p:tav>
                                      </p:tavLst>
                                    </p:anim>
                                    <p:anim calcmode="lin" valueType="num">
                                      <p:cBhvr additive="base">
                                        <p:cTn dur="500" fill="hold" id="24"/>
                                        <p:tgtEl>
                                          <p:spTgt spid="6"/>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ppt_x"/>
                                          </p:val>
                                        </p:tav>
                                        <p:tav tm="100000">
                                          <p:val>
                                            <p:strVal val="#ppt_x"/>
                                          </p:val>
                                        </p:tav>
                                      </p:tavLst>
                                    </p:anim>
                                    <p:anim calcmode="lin" valueType="num">
                                      <p:cBhvr additive="base">
                                        <p:cTn dur="500" fill="hold" id="28"/>
                                        <p:tgtEl>
                                          <p:spTgt spid="7"/>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10"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500" id="32"/>
                                        <p:tgtEl>
                                          <p:spTgt spid="13"/>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500" id="35"/>
                                        <p:tgtEl>
                                          <p:spTgt spid="9"/>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1"/>
                                        </p:tgtEl>
                                        <p:attrNameLst>
                                          <p:attrName>style.visibility</p:attrName>
                                        </p:attrNameLst>
                                      </p:cBhvr>
                                      <p:to>
                                        <p:strVal val="visible"/>
                                      </p:to>
                                    </p:set>
                                    <p:animEffect filter="fade" transition="in">
                                      <p:cBhvr>
                                        <p:cTn dur="500" id="38"/>
                                        <p:tgtEl>
                                          <p:spTgt spid="11"/>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2"/>
                                        </p:tgtEl>
                                        <p:attrNameLst>
                                          <p:attrName>style.visibility</p:attrName>
                                        </p:attrNameLst>
                                      </p:cBhvr>
                                      <p:to>
                                        <p:strVal val="visible"/>
                                      </p:to>
                                    </p:set>
                                    <p:animEffect filter="fade" transition="in">
                                      <p:cBhvr>
                                        <p:cTn dur="500" id="41"/>
                                        <p:tgtEl>
                                          <p:spTgt spid="12"/>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0"/>
                                        </p:tgtEl>
                                        <p:attrNameLst>
                                          <p:attrName>style.visibility</p:attrName>
                                        </p:attrNameLst>
                                      </p:cBhvr>
                                      <p:to>
                                        <p:strVal val="visible"/>
                                      </p:to>
                                    </p:set>
                                    <p:animEffect filter="fade" transition="in">
                                      <p:cBhvr>
                                        <p:cTn dur="500" id="44"/>
                                        <p:tgtEl>
                                          <p:spTgt spid="10"/>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500" id="47"/>
                                        <p:tgtEl>
                                          <p:spTgt spid="14"/>
                                        </p:tgtEl>
                                      </p:cBhvr>
                                    </p:animEffect>
                                  </p:childTnLst>
                                </p:cTn>
                              </p:par>
                            </p:childTnLst>
                          </p:cTn>
                        </p:par>
                        <p:par>
                          <p:cTn fill="hold" id="48" nodeType="afterGroup">
                            <p:stCondLst>
                              <p:cond delay="1000"/>
                            </p:stCondLst>
                            <p:childTnLst>
                              <p:par>
                                <p:cTn fill="hold" id="49" nodeType="afterEffect" presetClass="entr" presetID="2" presetSubtype="1">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ppt_x"/>
                                          </p:val>
                                        </p:tav>
                                        <p:tav tm="100000">
                                          <p:val>
                                            <p:strVal val="#ppt_x"/>
                                          </p:val>
                                        </p:tav>
                                      </p:tavLst>
                                    </p:anim>
                                    <p:anim calcmode="lin" valueType="num">
                                      <p:cBhvr additive="base">
                                        <p:cTn dur="500" fill="hold" id="52"/>
                                        <p:tgtEl>
                                          <p:spTgt spid="15"/>
                                        </p:tgtEl>
                                        <p:attrNameLst>
                                          <p:attrName>ppt_y</p:attrName>
                                        </p:attrNameLst>
                                      </p:cBhvr>
                                      <p:tavLst>
                                        <p:tav tm="0">
                                          <p:val>
                                            <p:strVal val="0-#ppt_h/2"/>
                                          </p:val>
                                        </p:tav>
                                        <p:tav tm="100000">
                                          <p:val>
                                            <p:strVal val="#ppt_y"/>
                                          </p:val>
                                        </p:tav>
                                      </p:tavLst>
                                    </p:anim>
                                  </p:childTnLst>
                                </p:cTn>
                              </p:par>
                              <p:par>
                                <p:cTn fill="hold" id="53" nodeType="withEffect" presetClass="entr" presetID="2" presetSubtype="2">
                                  <p:stCondLst>
                                    <p:cond delay="0"/>
                                  </p:stCondLst>
                                  <p:childTnLst>
                                    <p:set>
                                      <p:cBhvr>
                                        <p:cTn dur="1" fill="hold" id="54">
                                          <p:stCondLst>
                                            <p:cond delay="0"/>
                                          </p:stCondLst>
                                        </p:cTn>
                                        <p:tgtEl>
                                          <p:spTgt spid="18"/>
                                        </p:tgtEl>
                                        <p:attrNameLst>
                                          <p:attrName>style.visibility</p:attrName>
                                        </p:attrNameLst>
                                      </p:cBhvr>
                                      <p:to>
                                        <p:strVal val="visible"/>
                                      </p:to>
                                    </p:set>
                                    <p:anim calcmode="lin" valueType="num">
                                      <p:cBhvr additive="base">
                                        <p:cTn dur="500" fill="hold" id="55"/>
                                        <p:tgtEl>
                                          <p:spTgt spid="18"/>
                                        </p:tgtEl>
                                        <p:attrNameLst>
                                          <p:attrName>ppt_x</p:attrName>
                                        </p:attrNameLst>
                                      </p:cBhvr>
                                      <p:tavLst>
                                        <p:tav tm="0">
                                          <p:val>
                                            <p:strVal val="1+#ppt_w/2"/>
                                          </p:val>
                                        </p:tav>
                                        <p:tav tm="100000">
                                          <p:val>
                                            <p:strVal val="#ppt_x"/>
                                          </p:val>
                                        </p:tav>
                                      </p:tavLst>
                                    </p:anim>
                                    <p:anim calcmode="lin" valueType="num">
                                      <p:cBhvr additive="base">
                                        <p:cTn dur="500" fill="hold" id="56"/>
                                        <p:tgtEl>
                                          <p:spTgt spid="18"/>
                                        </p:tgtEl>
                                        <p:attrNameLst>
                                          <p:attrName>ppt_y</p:attrName>
                                        </p:attrNameLst>
                                      </p:cBhvr>
                                      <p:tavLst>
                                        <p:tav tm="0">
                                          <p:val>
                                            <p:strVal val="#ppt_y"/>
                                          </p:val>
                                        </p:tav>
                                        <p:tav tm="100000">
                                          <p:val>
                                            <p:strVal val="#ppt_y"/>
                                          </p:val>
                                        </p:tav>
                                      </p:tavLst>
                                    </p:anim>
                                  </p:childTnLst>
                                </p:cTn>
                              </p:par>
                              <p:par>
                                <p:cTn fill="hold" id="57" nodeType="withEffect" presetClass="entr" presetID="2" presetSubtype="4">
                                  <p:stCondLst>
                                    <p:cond delay="0"/>
                                  </p:stCondLst>
                                  <p:childTnLst>
                                    <p:set>
                                      <p:cBhvr>
                                        <p:cTn dur="1" fill="hold" id="58">
                                          <p:stCondLst>
                                            <p:cond delay="0"/>
                                          </p:stCondLst>
                                        </p:cTn>
                                        <p:tgtEl>
                                          <p:spTgt spid="21"/>
                                        </p:tgtEl>
                                        <p:attrNameLst>
                                          <p:attrName>style.visibility</p:attrName>
                                        </p:attrNameLst>
                                      </p:cBhvr>
                                      <p:to>
                                        <p:strVal val="visible"/>
                                      </p:to>
                                    </p:set>
                                    <p:anim calcmode="lin" valueType="num">
                                      <p:cBhvr additive="base">
                                        <p:cTn dur="500" fill="hold" id="59"/>
                                        <p:tgtEl>
                                          <p:spTgt spid="21"/>
                                        </p:tgtEl>
                                        <p:attrNameLst>
                                          <p:attrName>ppt_x</p:attrName>
                                        </p:attrNameLst>
                                      </p:cBhvr>
                                      <p:tavLst>
                                        <p:tav tm="0">
                                          <p:val>
                                            <p:strVal val="#ppt_x"/>
                                          </p:val>
                                        </p:tav>
                                        <p:tav tm="100000">
                                          <p:val>
                                            <p:strVal val="#ppt_x"/>
                                          </p:val>
                                        </p:tav>
                                      </p:tavLst>
                                    </p:anim>
                                    <p:anim calcmode="lin" valueType="num">
                                      <p:cBhvr additive="base">
                                        <p:cTn dur="500" fill="hold" id="60"/>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PA_形状 76"/>
          <p:cNvSpPr/>
          <p:nvPr>
            <p:custDataLst>
              <p:tags r:id="rId3"/>
            </p:custDataLst>
          </p:nvPr>
        </p:nvSpPr>
        <p:spPr>
          <a:xfrm>
            <a:off x="5514954" y="3728202"/>
            <a:ext cx="5203747" cy="571500"/>
          </a:xfrm>
          <a:prstGeom prst="rect">
            <a:avLst/>
          </a:prstGeom>
          <a:ln w="12700">
            <a:miter lim="400000"/>
          </a:ln>
          <a:extLst>
            <a:ext uri="{C572A759-6A51-4108-AA02-DFA0A04FC94B}"/>
          </a:extLst>
        </p:spPr>
        <p:txBody>
          <a:bodyPr lIns="22860" rIns="22860" wrap="square">
            <a:spAutoFit/>
          </a:bodyPr>
          <a:lstStyle/>
          <a:p>
            <a:pPr defTabSz="457189">
              <a:defRPr sz="1800"/>
            </a:pPr>
            <a:r>
              <a:rPr altLang="zh-CN" kern="0" lang="en-US" sz="1050">
                <a:solidFill>
                  <a:srgbClr val="519B42"/>
                </a:solidFill>
                <a:latin typeface="Arial"/>
                <a:ea typeface="Arial"/>
                <a:cs typeface="Arial"/>
                <a:sym typeface="Arial"/>
              </a:rPr>
              <a:t>This is a sample text. Insert your desired text here. Again. This is a dummy text. Enter your own text here. This is a sample text. Insert your desired text here. Again. This is a dummy text. Enter your own text here enter your own text here</a:t>
            </a:r>
          </a:p>
        </p:txBody>
      </p:sp>
      <p:sp>
        <p:nvSpPr>
          <p:cNvPr id="4" name="PA_形状 75"/>
          <p:cNvSpPr>
            <a:spLocks noChangeArrowheads="1"/>
          </p:cNvSpPr>
          <p:nvPr>
            <p:custDataLst>
              <p:tags r:id="rId4"/>
            </p:custDataLst>
          </p:nvPr>
        </p:nvSpPr>
        <p:spPr bwMode="auto">
          <a:xfrm>
            <a:off x="5514954" y="2920649"/>
            <a:ext cx="4467225" cy="71530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400000"/>
                <a:headEnd/>
                <a:tailEnd/>
              </a14:hiddenLine>
            </a:ext>
          </a:extLst>
        </p:spPr>
        <p:txBody>
          <a:bodyPr anchor="ctr" bIns="0" lIns="0" rIns="0" tIns="0" wrap="none">
            <a:spAutoFit/>
          </a:bodyPr>
          <a:lstStyle>
            <a:lvl1pPr>
              <a:defRPr>
                <a:solidFill>
                  <a:schemeClr val="tx1"/>
                </a:solidFill>
                <a:latin typeface="Helvetica Light"/>
                <a:ea typeface="Helvetica Light"/>
                <a:cs typeface="Helvetica Light"/>
                <a:sym typeface="Helvetica Light"/>
              </a:defRPr>
            </a:lvl1pPr>
            <a:lvl2pPr indent="-285750" marL="742950">
              <a:defRPr>
                <a:solidFill>
                  <a:schemeClr val="tx1"/>
                </a:solidFill>
                <a:latin typeface="Helvetica Light"/>
                <a:ea typeface="Helvetica Light"/>
                <a:cs typeface="Helvetica Light"/>
                <a:sym typeface="Helvetica Light"/>
              </a:defRPr>
            </a:lvl2pPr>
            <a:lvl3pPr indent="-228600" marL="1143000">
              <a:defRPr>
                <a:solidFill>
                  <a:schemeClr val="tx1"/>
                </a:solidFill>
                <a:latin typeface="Helvetica Light"/>
                <a:ea typeface="Helvetica Light"/>
                <a:cs typeface="Helvetica Light"/>
                <a:sym typeface="Helvetica Light"/>
              </a:defRPr>
            </a:lvl3pPr>
            <a:lvl4pPr indent="-228600" marL="1600200">
              <a:defRPr>
                <a:solidFill>
                  <a:schemeClr val="tx1"/>
                </a:solidFill>
                <a:latin typeface="Helvetica Light"/>
                <a:ea typeface="Helvetica Light"/>
                <a:cs typeface="Helvetica Light"/>
                <a:sym typeface="Helvetica Light"/>
              </a:defRPr>
            </a:lvl4pPr>
            <a:lvl5pPr indent="-228600" marL="2057400">
              <a:defRPr>
                <a:solidFill>
                  <a:schemeClr val="tx1"/>
                </a:solidFill>
                <a:latin typeface="Helvetica Light"/>
                <a:ea typeface="Helvetica Light"/>
                <a:cs typeface="Helvetica Light"/>
                <a:sym typeface="Helvetica Light"/>
              </a:defRPr>
            </a:lvl5pPr>
            <a:lvl6pPr defTabSz="309563" eaLnBrk="0" fontAlgn="base" hangingPunct="0" indent="-228600" marL="2514600">
              <a:spcBef>
                <a:spcPct val="0"/>
              </a:spcBef>
              <a:spcAft>
                <a:spcPct val="0"/>
              </a:spcAft>
              <a:defRPr>
                <a:solidFill>
                  <a:schemeClr val="tx1"/>
                </a:solidFill>
                <a:latin typeface="Helvetica Light"/>
                <a:ea typeface="Helvetica Light"/>
                <a:cs typeface="Helvetica Light"/>
                <a:sym typeface="Helvetica Light"/>
              </a:defRPr>
            </a:lvl6pPr>
            <a:lvl7pPr defTabSz="309563" eaLnBrk="0" fontAlgn="base" hangingPunct="0" indent="-228600" marL="2971800">
              <a:spcBef>
                <a:spcPct val="0"/>
              </a:spcBef>
              <a:spcAft>
                <a:spcPct val="0"/>
              </a:spcAft>
              <a:defRPr>
                <a:solidFill>
                  <a:schemeClr val="tx1"/>
                </a:solidFill>
                <a:latin typeface="Helvetica Light"/>
                <a:ea typeface="Helvetica Light"/>
                <a:cs typeface="Helvetica Light"/>
                <a:sym typeface="Helvetica Light"/>
              </a:defRPr>
            </a:lvl7pPr>
            <a:lvl8pPr defTabSz="309563" eaLnBrk="0" fontAlgn="base" hangingPunct="0" indent="-228600" marL="3429000">
              <a:spcBef>
                <a:spcPct val="0"/>
              </a:spcBef>
              <a:spcAft>
                <a:spcPct val="0"/>
              </a:spcAft>
              <a:defRPr>
                <a:solidFill>
                  <a:schemeClr val="tx1"/>
                </a:solidFill>
                <a:latin typeface="Helvetica Light"/>
                <a:ea typeface="Helvetica Light"/>
                <a:cs typeface="Helvetica Light"/>
                <a:sym typeface="Helvetica Light"/>
              </a:defRPr>
            </a:lvl8pPr>
            <a:lvl9pPr defTabSz="309563" eaLnBrk="0" fontAlgn="base" hangingPunct="0" indent="-228600" marL="3886200">
              <a:spcBef>
                <a:spcPct val="0"/>
              </a:spcBef>
              <a:spcAft>
                <a:spcPct val="0"/>
              </a:spcAft>
              <a:defRPr>
                <a:solidFill>
                  <a:schemeClr val="tx1"/>
                </a:solidFill>
                <a:latin typeface="Helvetica Light"/>
                <a:ea typeface="Helvetica Light"/>
                <a:cs typeface="Helvetica Light"/>
                <a:sym typeface="Helvetica Light"/>
              </a:defRPr>
            </a:lvl9pPr>
          </a:lstStyle>
          <a:p>
            <a:pPr eaLnBrk="1" hangingPunct="1">
              <a:lnSpc>
                <a:spcPct val="80000"/>
              </a:lnSpc>
            </a:pPr>
            <a:r>
              <a:rPr altLang="en-US" b="1" lang="zh-CN" sz="5867">
                <a:ln>
                  <a:solidFill>
                    <a:schemeClr val="bg1"/>
                  </a:solidFill>
                </a:ln>
                <a:solidFill>
                  <a:srgbClr val="519B42"/>
                </a:solidFill>
                <a:latin typeface="+mj-ea"/>
                <a:ea typeface="+mj-ea"/>
                <a:cs typeface="헤드라인A"/>
                <a:sym typeface="헤드라인A"/>
              </a:rPr>
              <a:t>感谢您的观看</a:t>
            </a:r>
          </a:p>
        </p:txBody>
      </p:sp>
      <p:sp>
        <p:nvSpPr>
          <p:cNvPr id="5" name="PA_任意多边形 3"/>
          <p:cNvSpPr/>
          <p:nvPr>
            <p:custDataLst>
              <p:tags r:id="rId5"/>
            </p:custDataLst>
          </p:nvPr>
        </p:nvSpPr>
        <p:spPr>
          <a:xfrm flipV="1">
            <a:off x="5514954" y="3612735"/>
            <a:ext cx="5645149" cy="61383"/>
          </a:xfrm>
          <a:custGeom>
            <a:gdLst>
              <a:gd fmla="*/ 0 w 4404360" name="connsiteX0"/>
              <a:gd fmla="*/ 0 h 0" name="connsiteY0"/>
              <a:gd fmla="*/ 4404360 w 4404360" name="connsiteX1"/>
              <a:gd fmla="*/ 0 h 0" name="connsiteY1"/>
            </a:gdLst>
            <a:cxnLst>
              <a:cxn ang="0">
                <a:pos x="connsiteX0" y="connsiteY0"/>
              </a:cxn>
              <a:cxn ang="0">
                <a:pos x="connsiteX1" y="connsiteY1"/>
              </a:cxn>
            </a:cxnLst>
            <a:rect b="b" l="l" r="r" t="t"/>
            <a:pathLst>
              <a:path w="4404360">
                <a:moveTo>
                  <a:pt x="0" y="0"/>
                </a:moveTo>
                <a:lnTo>
                  <a:pt x="4404360" y="0"/>
                </a:lnTo>
              </a:path>
            </a:pathLst>
          </a:custGeom>
          <a:noFill/>
          <a:ln cap="flat" w="28575">
            <a:solidFill>
              <a:srgbClr val="519B42"/>
            </a:solidFill>
            <a:miter lim="400000"/>
          </a:ln>
          <a:effectLst/>
        </p:spPr>
        <p:style>
          <a:lnRef idx="0">
            <a:scrgbClr b="0" g="0" r="0"/>
          </a:lnRef>
          <a:fillRef idx="0">
            <a:scrgbClr b="0" g="0" r="0"/>
          </a:fillRef>
          <a:effectRef idx="0">
            <a:scrgbClr b="0" g="0" r="0"/>
          </a:effectRef>
          <a:fontRef idx="none"/>
        </p:style>
        <p:txBody>
          <a:bodyPr bIns="60959" lIns="121919" rIns="121919" spcFirstLastPara="1" tIns="60959"/>
          <a:lstStyle/>
          <a:p>
            <a:pPr defTabSz="1219170" latinLnBrk="1">
              <a:defRPr/>
            </a:pPr>
            <a:endParaRPr altLang="en-US" kern="0" lang="zh-CN" sz="2400">
              <a:solidFill>
                <a:srgbClr val="519B42"/>
              </a:solidFill>
            </a:endParaRPr>
          </a:p>
        </p:txBody>
      </p:sp>
      <p:sp>
        <p:nvSpPr>
          <p:cNvPr id="6" name="PA_文本框 4"/>
          <p:cNvSpPr txBox="1"/>
          <p:nvPr>
            <p:custDataLst>
              <p:tags r:id="rId6"/>
            </p:custDataLst>
          </p:nvPr>
        </p:nvSpPr>
        <p:spPr>
          <a:xfrm>
            <a:off x="5458971" y="929831"/>
            <a:ext cx="3467628" cy="2238586"/>
          </a:xfrm>
          <a:prstGeom prst="rect">
            <a:avLst/>
          </a:prstGeom>
          <a:noFill/>
          <a:ln cap="flat" w="12700">
            <a:noFill/>
            <a:miter lim="400000"/>
          </a:ln>
          <a:effectLst/>
        </p:spPr>
        <p:style>
          <a:lnRef idx="0">
            <a:scrgbClr b="0" g="0" r="0"/>
          </a:lnRef>
          <a:fillRef idx="0">
            <a:scrgbClr b="0" g="0" r="0"/>
          </a:fillRef>
          <a:effectRef idx="0">
            <a:scrgbClr b="0" g="0" r="0"/>
          </a:effectRef>
          <a:fontRef idx="none"/>
        </p:style>
        <p:txBody>
          <a:bodyPr anchor="ctr" bIns="67733" lIns="67733" rIns="67733" spcFirstLastPara="1" tIns="67733" wrap="none">
            <a:spAutoFit/>
          </a:bodyPr>
          <a:lstStyle/>
          <a:p>
            <a:pPr defTabSz="1100639" latinLnBrk="1">
              <a:defRPr/>
            </a:pPr>
            <a:r>
              <a:rPr altLang="zh-CN" kern="0" lang="en-US" smtClean="0" sz="13800">
                <a:ln w="28575">
                  <a:solidFill>
                    <a:schemeClr val="bg1"/>
                  </a:solidFill>
                </a:ln>
                <a:solidFill>
                  <a:srgbClr val="519B42"/>
                </a:solidFill>
                <a:latin charset="0" panose="020b0806030902050204" pitchFamily="34" typeface="Impact"/>
                <a:ea charset="-122" panose="020b0503020204020204" pitchFamily="34" typeface="微软雅黑"/>
              </a:rPr>
              <a:t>201X</a:t>
            </a:r>
          </a:p>
        </p:txBody>
      </p:sp>
      <p:pic>
        <p:nvPicPr>
          <p:cNvPr id="2" name="PA_图片 1"/>
          <p:cNvPicPr>
            <a:picLocks noChangeAspect="1"/>
          </p:cNvPicPr>
          <p:nvPr>
            <p:custDataLst>
              <p:tags r:id="rId8"/>
            </p:custDataLst>
          </p:nvPr>
        </p:nvPicPr>
        <p:blipFill>
          <a:blip r:embed="rId7">
            <a:extLst>
              <a:ext uri="{28A0092B-C50C-407E-A947-70E740481C1C}">
                <a14:useLocalDpi/>
              </a:ext>
            </a:extLst>
          </a:blip>
          <a:stretch>
            <a:fillRect/>
          </a:stretch>
        </p:blipFill>
        <p:spPr>
          <a:xfrm>
            <a:off x="8053610" y="1791936"/>
            <a:ext cx="817626" cy="754034"/>
          </a:xfrm>
          <a:prstGeom prst="rect">
            <a:avLst/>
          </a:prstGeom>
        </p:spPr>
      </p:pic>
      <p:pic>
        <p:nvPicPr>
          <p:cNvPr id="7" name="PA_图片 6"/>
          <p:cNvPicPr>
            <a:picLocks noChangeAspect="1"/>
          </p:cNvPicPr>
          <p:nvPr>
            <p:custDataLst>
              <p:tags r:id="rId10"/>
            </p:custDataLst>
          </p:nvPr>
        </p:nvPicPr>
        <p:blipFill>
          <a:blip r:embed="rId9">
            <a:extLst>
              <a:ext uri="{28A0092B-C50C-407E-A947-70E740481C1C}">
                <a14:useLocalDpi/>
              </a:ext>
            </a:extLst>
          </a:blip>
          <a:stretch>
            <a:fillRect/>
          </a:stretch>
        </p:blipFill>
        <p:spPr>
          <a:xfrm>
            <a:off x="3749210" y="2195677"/>
            <a:ext cx="1066630" cy="983671"/>
          </a:xfrm>
          <a:prstGeom prst="rect">
            <a:avLst/>
          </a:prstGeom>
        </p:spPr>
      </p:pic>
      <p:pic>
        <p:nvPicPr>
          <p:cNvPr id="9" name="图片 8"/>
          <p:cNvPicPr>
            <a:picLocks noChangeAspect="1"/>
          </p:cNvPicPr>
          <p:nvPr/>
        </p:nvPicPr>
        <p:blipFill>
          <a:blip r:embed="rId11">
            <a:extLst>
              <a:ext uri="{28A0092B-C50C-407E-A947-70E740481C1C}">
                <a14:useLocalDpi/>
              </a:ext>
            </a:extLst>
          </a:blip>
          <a:stretch>
            <a:fillRect/>
          </a:stretch>
        </p:blipFill>
        <p:spPr>
          <a:xfrm>
            <a:off x="211993" y="1920240"/>
            <a:ext cx="5302961" cy="6050280"/>
          </a:xfrm>
          <a:prstGeom prst="rect">
            <a:avLst/>
          </a:prstGeom>
        </p:spPr>
      </p:pic>
    </p:spTree>
    <p:extLst>
      <p:ext uri="{BB962C8B-B14F-4D97-AF65-F5344CB8AC3E}">
        <p14:creationId val="24425803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31" presetSubtype="0">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fltVal val="0"/>
                                          </p:val>
                                        </p:tav>
                                        <p:tav tm="100000">
                                          <p:val>
                                            <p:strVal val="#ppt_w"/>
                                          </p:val>
                                        </p:tav>
                                      </p:tavLst>
                                    </p:anim>
                                    <p:anim calcmode="lin" valueType="num">
                                      <p:cBhvr>
                                        <p:cTn dur="1000" fill="hold" id="14"/>
                                        <p:tgtEl>
                                          <p:spTgt spid="7"/>
                                        </p:tgtEl>
                                        <p:attrNameLst>
                                          <p:attrName>ppt_h</p:attrName>
                                        </p:attrNameLst>
                                      </p:cBhvr>
                                      <p:tavLst>
                                        <p:tav tm="0">
                                          <p:val>
                                            <p:fltVal val="0"/>
                                          </p:val>
                                        </p:tav>
                                        <p:tav tm="100000">
                                          <p:val>
                                            <p:strVal val="#ppt_h"/>
                                          </p:val>
                                        </p:tav>
                                      </p:tavLst>
                                    </p:anim>
                                    <p:anim calcmode="lin" valueType="num">
                                      <p:cBhvr>
                                        <p:cTn dur="1000" fill="hold" id="15"/>
                                        <p:tgtEl>
                                          <p:spTgt spid="7"/>
                                        </p:tgtEl>
                                        <p:attrNameLst>
                                          <p:attrName>style.rotation</p:attrName>
                                        </p:attrNameLst>
                                      </p:cBhvr>
                                      <p:tavLst>
                                        <p:tav tm="0">
                                          <p:val>
                                            <p:fltVal val="90"/>
                                          </p:val>
                                        </p:tav>
                                        <p:tav tm="100000">
                                          <p:val>
                                            <p:fltVal val="0"/>
                                          </p:val>
                                        </p:tav>
                                      </p:tavLst>
                                    </p:anim>
                                    <p:animEffect filter="fade" transition="in">
                                      <p:cBhvr>
                                        <p:cTn dur="1000" id="16"/>
                                        <p:tgtEl>
                                          <p:spTgt spid="7"/>
                                        </p:tgtEl>
                                      </p:cBhvr>
                                    </p:animEffect>
                                  </p:childTnLst>
                                </p:cTn>
                              </p:par>
                            </p:childTnLst>
                          </p:cTn>
                        </p:par>
                        <p:par>
                          <p:cTn fill="hold" id="17" nodeType="afterGroup">
                            <p:stCondLst>
                              <p:cond delay="2000"/>
                            </p:stCondLst>
                            <p:childTnLst>
                              <p:par>
                                <p:cTn fill="hold" grpId="0" id="18" nodeType="afterEffect" presetClass="entr" presetID="53" presetSubtype="0">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p:cTn dur="750" fill="hold" id="20"/>
                                        <p:tgtEl>
                                          <p:spTgt spid="6"/>
                                        </p:tgtEl>
                                        <p:attrNameLst>
                                          <p:attrName>ppt_w</p:attrName>
                                        </p:attrNameLst>
                                      </p:cBhvr>
                                      <p:tavLst>
                                        <p:tav tm="0">
                                          <p:val>
                                            <p:fltVal val="0"/>
                                          </p:val>
                                        </p:tav>
                                        <p:tav tm="100000">
                                          <p:val>
                                            <p:strVal val="#ppt_w"/>
                                          </p:val>
                                        </p:tav>
                                      </p:tavLst>
                                    </p:anim>
                                    <p:anim calcmode="lin" valueType="num">
                                      <p:cBhvr>
                                        <p:cTn dur="750" fill="hold" id="21"/>
                                        <p:tgtEl>
                                          <p:spTgt spid="6"/>
                                        </p:tgtEl>
                                        <p:attrNameLst>
                                          <p:attrName>ppt_h</p:attrName>
                                        </p:attrNameLst>
                                      </p:cBhvr>
                                      <p:tavLst>
                                        <p:tav tm="0">
                                          <p:val>
                                            <p:fltVal val="0"/>
                                          </p:val>
                                        </p:tav>
                                        <p:tav tm="100000">
                                          <p:val>
                                            <p:strVal val="#ppt_h"/>
                                          </p:val>
                                        </p:tav>
                                      </p:tavLst>
                                    </p:anim>
                                    <p:animEffect filter="fade" transition="in">
                                      <p:cBhvr>
                                        <p:cTn dur="750" id="22"/>
                                        <p:tgtEl>
                                          <p:spTgt spid="6"/>
                                        </p:tgtEl>
                                      </p:cBhvr>
                                    </p:animEffect>
                                  </p:childTnLst>
                                </p:cTn>
                              </p:par>
                            </p:childTnLst>
                          </p:cTn>
                        </p:par>
                        <p:par>
                          <p:cTn fill="hold" id="23" nodeType="afterGroup">
                            <p:stCondLst>
                              <p:cond delay="2750"/>
                            </p:stCondLst>
                            <p:childTnLst>
                              <p:par>
                                <p:cTn fill="hold" grpId="0" id="24" nodeType="afterEffect" presetClass="entr" presetID="53" presetSubtype="0">
                                  <p:stCondLst>
                                    <p:cond delay="0"/>
                                  </p:stCondLst>
                                  <p:childTnLst>
                                    <p:set>
                                      <p:cBhvr>
                                        <p:cTn dur="1" fill="hold" id="25">
                                          <p:stCondLst>
                                            <p:cond delay="0"/>
                                          </p:stCondLst>
                                        </p:cTn>
                                        <p:tgtEl>
                                          <p:spTgt spid="4"/>
                                        </p:tgtEl>
                                        <p:attrNameLst>
                                          <p:attrName>style.visibility</p:attrName>
                                        </p:attrNameLst>
                                      </p:cBhvr>
                                      <p:to>
                                        <p:strVal val="visible"/>
                                      </p:to>
                                    </p:set>
                                    <p:anim calcmode="lin" valueType="num">
                                      <p:cBhvr>
                                        <p:cTn dur="750" fill="hold" id="26"/>
                                        <p:tgtEl>
                                          <p:spTgt spid="4"/>
                                        </p:tgtEl>
                                        <p:attrNameLst>
                                          <p:attrName>ppt_w</p:attrName>
                                        </p:attrNameLst>
                                      </p:cBhvr>
                                      <p:tavLst>
                                        <p:tav tm="0">
                                          <p:val>
                                            <p:fltVal val="0"/>
                                          </p:val>
                                        </p:tav>
                                        <p:tav tm="100000">
                                          <p:val>
                                            <p:strVal val="#ppt_w"/>
                                          </p:val>
                                        </p:tav>
                                      </p:tavLst>
                                    </p:anim>
                                    <p:anim calcmode="lin" valueType="num">
                                      <p:cBhvr>
                                        <p:cTn dur="750" fill="hold" id="27"/>
                                        <p:tgtEl>
                                          <p:spTgt spid="4"/>
                                        </p:tgtEl>
                                        <p:attrNameLst>
                                          <p:attrName>ppt_h</p:attrName>
                                        </p:attrNameLst>
                                      </p:cBhvr>
                                      <p:tavLst>
                                        <p:tav tm="0">
                                          <p:val>
                                            <p:fltVal val="0"/>
                                          </p:val>
                                        </p:tav>
                                        <p:tav tm="100000">
                                          <p:val>
                                            <p:strVal val="#ppt_h"/>
                                          </p:val>
                                        </p:tav>
                                      </p:tavLst>
                                    </p:anim>
                                    <p:animEffect filter="fade" transition="in">
                                      <p:cBhvr>
                                        <p:cTn dur="750" id="28"/>
                                        <p:tgtEl>
                                          <p:spTgt spid="4"/>
                                        </p:tgtEl>
                                      </p:cBhvr>
                                    </p:animEffect>
                                  </p:childTnLst>
                                </p:cTn>
                              </p:par>
                            </p:childTnLst>
                          </p:cTn>
                        </p:par>
                        <p:par>
                          <p:cTn fill="hold" id="29" nodeType="afterGroup">
                            <p:stCondLst>
                              <p:cond delay="3500"/>
                            </p:stCondLst>
                            <p:childTnLst>
                              <p:par>
                                <p:cTn fill="hold" id="30" nodeType="afterEffect" presetClass="entr" presetID="53" presetSubtype="0">
                                  <p:stCondLst>
                                    <p:cond delay="0"/>
                                  </p:stCondLst>
                                  <p:childTnLst>
                                    <p:set>
                                      <p:cBhvr>
                                        <p:cTn dur="1" fill="hold" id="31">
                                          <p:stCondLst>
                                            <p:cond delay="0"/>
                                          </p:stCondLst>
                                        </p:cTn>
                                        <p:tgtEl>
                                          <p:spTgt spid="2"/>
                                        </p:tgtEl>
                                        <p:attrNameLst>
                                          <p:attrName>style.visibility</p:attrName>
                                        </p:attrNameLst>
                                      </p:cBhvr>
                                      <p:to>
                                        <p:strVal val="visible"/>
                                      </p:to>
                                    </p:set>
                                    <p:anim calcmode="lin" valueType="num">
                                      <p:cBhvr>
                                        <p:cTn dur="500" fill="hold" id="32"/>
                                        <p:tgtEl>
                                          <p:spTgt spid="2"/>
                                        </p:tgtEl>
                                        <p:attrNameLst>
                                          <p:attrName>ppt_w</p:attrName>
                                        </p:attrNameLst>
                                      </p:cBhvr>
                                      <p:tavLst>
                                        <p:tav tm="0">
                                          <p:val>
                                            <p:fltVal val="0"/>
                                          </p:val>
                                        </p:tav>
                                        <p:tav tm="100000">
                                          <p:val>
                                            <p:strVal val="#ppt_w"/>
                                          </p:val>
                                        </p:tav>
                                      </p:tavLst>
                                    </p:anim>
                                    <p:anim calcmode="lin" valueType="num">
                                      <p:cBhvr>
                                        <p:cTn dur="500" fill="hold" id="33"/>
                                        <p:tgtEl>
                                          <p:spTgt spid="2"/>
                                        </p:tgtEl>
                                        <p:attrNameLst>
                                          <p:attrName>ppt_h</p:attrName>
                                        </p:attrNameLst>
                                      </p:cBhvr>
                                      <p:tavLst>
                                        <p:tav tm="0">
                                          <p:val>
                                            <p:fltVal val="0"/>
                                          </p:val>
                                        </p:tav>
                                        <p:tav tm="100000">
                                          <p:val>
                                            <p:strVal val="#ppt_h"/>
                                          </p:val>
                                        </p:tav>
                                      </p:tavLst>
                                    </p:anim>
                                    <p:animEffect filter="fade" transition="in">
                                      <p:cBhvr>
                                        <p:cTn dur="500" id="34"/>
                                        <p:tgtEl>
                                          <p:spTgt spid="2"/>
                                        </p:tgtEl>
                                      </p:cBhvr>
                                    </p:animEffect>
                                  </p:childTnLst>
                                </p:cTn>
                              </p:par>
                            </p:childTnLst>
                          </p:cTn>
                        </p:par>
                        <p:par>
                          <p:cTn fill="hold" id="35" nodeType="afterGroup">
                            <p:stCondLst>
                              <p:cond delay="4000"/>
                            </p:stCondLst>
                            <p:childTnLst>
                              <p:par>
                                <p:cTn fill="hold" id="36" nodeType="afterEffect" presetClass="entr" presetID="16" presetSubtype="21">
                                  <p:stCondLst>
                                    <p:cond delay="0"/>
                                  </p:stCondLst>
                                  <p:childTnLst>
                                    <p:set>
                                      <p:cBhvr>
                                        <p:cTn dur="1" fill="hold" id="37">
                                          <p:stCondLst>
                                            <p:cond delay="0"/>
                                          </p:stCondLst>
                                        </p:cTn>
                                        <p:tgtEl>
                                          <p:spTgt spid="5"/>
                                        </p:tgtEl>
                                        <p:attrNameLst>
                                          <p:attrName>style.visibility</p:attrName>
                                        </p:attrNameLst>
                                      </p:cBhvr>
                                      <p:to>
                                        <p:strVal val="visible"/>
                                      </p:to>
                                    </p:set>
                                    <p:animEffect filter="barn(inVertical)" transition="in">
                                      <p:cBhvr>
                                        <p:cTn dur="750" id="38"/>
                                        <p:tgtEl>
                                          <p:spTgt spid="5"/>
                                        </p:tgtEl>
                                      </p:cBhvr>
                                    </p:animEffect>
                                  </p:childTnLst>
                                </p:cTn>
                              </p:par>
                            </p:childTnLst>
                          </p:cTn>
                        </p:par>
                        <p:par>
                          <p:cTn fill="hold" id="39" nodeType="afterGroup">
                            <p:stCondLst>
                              <p:cond delay="4750"/>
                            </p:stCondLst>
                            <p:childTnLst>
                              <p:par>
                                <p:cTn fill="hold" grpId="0" id="40" nodeType="afterEffect" presetClass="entr" presetID="22" presetSubtype="8">
                                  <p:stCondLst>
                                    <p:cond delay="0"/>
                                  </p:stCondLst>
                                  <p:childTnLst>
                                    <p:set>
                                      <p:cBhvr>
                                        <p:cTn dur="1" fill="hold" id="41">
                                          <p:stCondLst>
                                            <p:cond delay="0"/>
                                          </p:stCondLst>
                                        </p:cTn>
                                        <p:tgtEl>
                                          <p:spTgt spid="3"/>
                                        </p:tgtEl>
                                        <p:attrNameLst>
                                          <p:attrName>style.visibility</p:attrName>
                                        </p:attrNameLst>
                                      </p:cBhvr>
                                      <p:to>
                                        <p:strVal val="visible"/>
                                      </p:to>
                                    </p:set>
                                    <p:animEffect filter="wipe(left)" transition="in">
                                      <p:cBhvr>
                                        <p:cTn dur="1000" id="4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3382479" y="1892701"/>
            <a:ext cx="7704776" cy="1627293"/>
          </a:xfrm>
          <a:prstGeom prst="roundRect">
            <a:avLst>
              <a:gd fmla="val 3818" name="adj"/>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9"/>
          </a:p>
        </p:txBody>
      </p:sp>
      <p:grpSp>
        <p:nvGrpSpPr>
          <p:cNvPr id="3" name="组合 2"/>
          <p:cNvGrpSpPr/>
          <p:nvPr/>
        </p:nvGrpSpPr>
        <p:grpSpPr>
          <a:xfrm>
            <a:off x="2212267" y="2387871"/>
            <a:ext cx="1936246" cy="636951"/>
            <a:chOff x="1677848" y="1867118"/>
            <a:chExt cx="1453992" cy="477352"/>
          </a:xfrm>
        </p:grpSpPr>
        <p:sp>
          <p:nvSpPr>
            <p:cNvPr id="4" name="圆角矩形 3"/>
            <p:cNvSpPr/>
            <p:nvPr/>
          </p:nvSpPr>
          <p:spPr>
            <a:xfrm>
              <a:off x="1677848" y="1867118"/>
              <a:ext cx="1453992" cy="477352"/>
            </a:xfrm>
            <a:prstGeom prst="roundRect">
              <a:avLst>
                <a:gd fmla="val 24877"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5" name="矩形 35"/>
            <p:cNvSpPr>
              <a:spLocks noChangeArrowheads="1"/>
            </p:cNvSpPr>
            <p:nvPr/>
          </p:nvSpPr>
          <p:spPr bwMode="auto">
            <a:xfrm>
              <a:off x="2164746" y="1921128"/>
              <a:ext cx="890580" cy="296955"/>
            </a:xfrm>
            <a:prstGeom prst="rect">
              <a:avLst/>
            </a:prstGeom>
            <a:noFill/>
            <a:ln w="9525">
              <a:noFill/>
              <a:miter lim="800000"/>
            </a:ln>
          </p:spPr>
          <p:txBody>
            <a:bodyPr>
              <a:spAutoFit/>
            </a:bodyPr>
            <a:lstStyle/>
            <a:p>
              <a:r>
                <a:rPr altLang="zh-CN" b="1" lang="en-US" sz="2000">
                  <a:solidFill>
                    <a:schemeClr val="bg1"/>
                  </a:solidFill>
                  <a:latin charset="-122" panose="020b0503020204020204" pitchFamily="34" typeface="微软雅黑"/>
                  <a:ea charset="-122" panose="020b0503020204020204" pitchFamily="34" typeface="微软雅黑"/>
                </a:rPr>
                <a:t>32500</a:t>
              </a:r>
            </a:p>
          </p:txBody>
        </p:sp>
      </p:grpSp>
      <p:cxnSp>
        <p:nvCxnSpPr>
          <p:cNvPr id="15" name="直接连接符 14"/>
          <p:cNvCxnSpPr/>
          <p:nvPr/>
        </p:nvCxnSpPr>
        <p:spPr>
          <a:xfrm flipH="1">
            <a:off x="8186061" y="2263023"/>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361697" y="2263021"/>
            <a:ext cx="2513945" cy="883722"/>
          </a:xfrm>
          <a:prstGeom prst="rect">
            <a:avLst/>
          </a:prstGeom>
        </p:spPr>
        <p:txBody>
          <a:bodyPr>
            <a:spAutoFit/>
          </a:bodyPr>
          <a:lstStyle/>
          <a:p>
            <a:pP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a:t>
            </a:r>
          </a:p>
        </p:txBody>
      </p:sp>
      <p:sp>
        <p:nvSpPr>
          <p:cNvPr id="17" name="圆角矩形 16"/>
          <p:cNvSpPr/>
          <p:nvPr/>
        </p:nvSpPr>
        <p:spPr>
          <a:xfrm>
            <a:off x="3376131" y="4000352"/>
            <a:ext cx="7704777" cy="1625177"/>
          </a:xfrm>
          <a:prstGeom prst="roundRect">
            <a:avLst>
              <a:gd fmla="val 3818" name="adj"/>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9"/>
          </a:p>
        </p:txBody>
      </p:sp>
      <p:cxnSp>
        <p:nvCxnSpPr>
          <p:cNvPr id="19" name="直接连接符 18"/>
          <p:cNvCxnSpPr/>
          <p:nvPr/>
        </p:nvCxnSpPr>
        <p:spPr>
          <a:xfrm flipH="1">
            <a:off x="8179712" y="4368557"/>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355349" y="4368555"/>
            <a:ext cx="2513945" cy="883722"/>
          </a:xfrm>
          <a:prstGeom prst="rect">
            <a:avLst/>
          </a:prstGeom>
        </p:spPr>
        <p:txBody>
          <a:bodyPr>
            <a:spAutoFit/>
          </a:bodyPr>
          <a:lstStyle/>
          <a:p>
            <a:pPr>
              <a:lnSpc>
                <a:spcPct val="130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a:t>
            </a:r>
          </a:p>
        </p:txBody>
      </p:sp>
      <p:grpSp>
        <p:nvGrpSpPr>
          <p:cNvPr id="21" name="组合 20"/>
          <p:cNvGrpSpPr/>
          <p:nvPr/>
        </p:nvGrpSpPr>
        <p:grpSpPr>
          <a:xfrm>
            <a:off x="2205919" y="4493414"/>
            <a:ext cx="1938362" cy="636951"/>
            <a:chOff x="1673457" y="3447102"/>
            <a:chExt cx="1453992" cy="477352"/>
          </a:xfrm>
        </p:grpSpPr>
        <p:sp>
          <p:nvSpPr>
            <p:cNvPr id="22" name="圆角矩形 21"/>
            <p:cNvSpPr/>
            <p:nvPr/>
          </p:nvSpPr>
          <p:spPr>
            <a:xfrm>
              <a:off x="1673457" y="3447102"/>
              <a:ext cx="1453992" cy="477352"/>
            </a:xfrm>
            <a:prstGeom prst="roundRect">
              <a:avLst>
                <a:gd fmla="val 24877"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3" name="矩形 78"/>
            <p:cNvSpPr>
              <a:spLocks noChangeArrowheads="1"/>
            </p:cNvSpPr>
            <p:nvPr/>
          </p:nvSpPr>
          <p:spPr bwMode="auto">
            <a:xfrm>
              <a:off x="2106095" y="3501111"/>
              <a:ext cx="890580" cy="296955"/>
            </a:xfrm>
            <a:prstGeom prst="rect">
              <a:avLst/>
            </a:prstGeom>
            <a:noFill/>
            <a:ln w="9525">
              <a:noFill/>
              <a:miter lim="800000"/>
            </a:ln>
          </p:spPr>
          <p:txBody>
            <a:bodyPr>
              <a:spAutoFit/>
            </a:bodyPr>
            <a:lstStyle/>
            <a:p>
              <a:r>
                <a:rPr altLang="zh-CN" b="1" lang="en-US" sz="2000">
                  <a:solidFill>
                    <a:schemeClr val="bg1"/>
                  </a:solidFill>
                  <a:latin charset="-122" panose="020b0503020204020204" pitchFamily="34" typeface="微软雅黑"/>
                  <a:ea charset="-122" panose="020b0503020204020204" pitchFamily="34" typeface="微软雅黑"/>
                </a:rPr>
                <a:t>12340</a:t>
              </a:r>
            </a:p>
          </p:txBody>
        </p:sp>
      </p:grpSp>
      <p:grpSp>
        <p:nvGrpSpPr>
          <p:cNvPr id="33" name="Group 71"/>
          <p:cNvGrpSpPr>
            <a:grpSpLocks noChangeAspect="1"/>
          </p:cNvGrpSpPr>
          <p:nvPr/>
        </p:nvGrpSpPr>
        <p:grpSpPr>
          <a:xfrm>
            <a:off x="4470097" y="2313624"/>
            <a:ext cx="303628" cy="791794"/>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sp>
          <p:nvSpPr>
            <p:cNvPr id="44"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grpSp>
      <p:grpSp>
        <p:nvGrpSpPr>
          <p:cNvPr id="34" name="Group 72"/>
          <p:cNvGrpSpPr>
            <a:grpSpLocks noChangeAspect="1"/>
          </p:cNvGrpSpPr>
          <p:nvPr/>
        </p:nvGrpSpPr>
        <p:grpSpPr>
          <a:xfrm>
            <a:off x="4933944" y="2313624"/>
            <a:ext cx="303628" cy="791794"/>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sp>
          <p:nvSpPr>
            <p:cNvPr id="42"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grpSp>
      <p:grpSp>
        <p:nvGrpSpPr>
          <p:cNvPr id="35" name="Group 73"/>
          <p:cNvGrpSpPr>
            <a:grpSpLocks noChangeAspect="1"/>
          </p:cNvGrpSpPr>
          <p:nvPr/>
        </p:nvGrpSpPr>
        <p:grpSpPr>
          <a:xfrm>
            <a:off x="5397791" y="2313624"/>
            <a:ext cx="303628" cy="791794"/>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sp>
          <p:nvSpPr>
            <p:cNvPr id="40"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grpSp>
      <p:grpSp>
        <p:nvGrpSpPr>
          <p:cNvPr id="36" name="Group 74"/>
          <p:cNvGrpSpPr>
            <a:grpSpLocks noChangeAspect="1"/>
          </p:cNvGrpSpPr>
          <p:nvPr/>
        </p:nvGrpSpPr>
        <p:grpSpPr>
          <a:xfrm>
            <a:off x="6325483" y="2313624"/>
            <a:ext cx="303628" cy="791794"/>
            <a:chOff x="2323306" y="2203133"/>
            <a:chExt cx="979488" cy="2554287"/>
          </a:xfrm>
          <a:solidFill>
            <a:schemeClr val="tx1">
              <a:lumMod val="65000"/>
              <a:lumOff val="35000"/>
            </a:schemeClr>
          </a:solidFill>
        </p:grpSpPr>
        <p:sp>
          <p:nvSpPr>
            <p:cNvPr id="37"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anchor="ctr" wrap="none"/>
            <a:lstStyle/>
            <a:p>
              <a:pPr>
                <a:defRPr/>
              </a:pPr>
              <a:endParaRPr b="1" lang="en-US" sz="3199">
                <a:solidFill>
                  <a:schemeClr val="tx1">
                    <a:lumMod val="50000"/>
                    <a:lumOff val="50000"/>
                  </a:schemeClr>
                </a:solidFill>
              </a:endParaRPr>
            </a:p>
          </p:txBody>
        </p:sp>
        <p:sp>
          <p:nvSpPr>
            <p:cNvPr id="38"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anchor="ctr" wrap="none"/>
            <a:lstStyle/>
            <a:p>
              <a:pPr>
                <a:defRPr/>
              </a:pPr>
              <a:endParaRPr b="1" lang="en-US" sz="3199">
                <a:solidFill>
                  <a:schemeClr val="tx1">
                    <a:lumMod val="50000"/>
                    <a:lumOff val="50000"/>
                  </a:schemeClr>
                </a:solidFill>
              </a:endParaRPr>
            </a:p>
          </p:txBody>
        </p:sp>
      </p:grpSp>
      <p:grpSp>
        <p:nvGrpSpPr>
          <p:cNvPr id="46" name="Group 169"/>
          <p:cNvGrpSpPr>
            <a:grpSpLocks noChangeAspect="1"/>
          </p:cNvGrpSpPr>
          <p:nvPr/>
        </p:nvGrpSpPr>
        <p:grpSpPr>
          <a:xfrm>
            <a:off x="4435524" y="4447780"/>
            <a:ext cx="357148" cy="813777"/>
            <a:chOff x="3672681" y="1899920"/>
            <a:chExt cx="1293813" cy="2947988"/>
          </a:xfrm>
          <a:solidFill>
            <a:schemeClr val="accent2"/>
          </a:solidFill>
        </p:grpSpPr>
        <p:sp>
          <p:nvSpPr>
            <p:cNvPr id="59"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sp>
          <p:nvSpPr>
            <p:cNvPr id="60"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grpSp>
      <p:grpSp>
        <p:nvGrpSpPr>
          <p:cNvPr id="47" name="Group 170"/>
          <p:cNvGrpSpPr>
            <a:grpSpLocks noChangeAspect="1"/>
          </p:cNvGrpSpPr>
          <p:nvPr/>
        </p:nvGrpSpPr>
        <p:grpSpPr>
          <a:xfrm>
            <a:off x="4899558" y="4444097"/>
            <a:ext cx="357148" cy="813777"/>
            <a:chOff x="3672681" y="1899920"/>
            <a:chExt cx="1293813" cy="2947988"/>
          </a:xfrm>
          <a:solidFill>
            <a:schemeClr val="accent2"/>
          </a:solidFill>
        </p:grpSpPr>
        <p:sp>
          <p:nvSpPr>
            <p:cNvPr id="57"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sp>
          <p:nvSpPr>
            <p:cNvPr id="58"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grpSp>
      <p:grpSp>
        <p:nvGrpSpPr>
          <p:cNvPr id="48" name="Group 171"/>
          <p:cNvGrpSpPr>
            <a:grpSpLocks noChangeAspect="1"/>
          </p:cNvGrpSpPr>
          <p:nvPr/>
        </p:nvGrpSpPr>
        <p:grpSpPr>
          <a:xfrm>
            <a:off x="5363592" y="4444097"/>
            <a:ext cx="357148" cy="813777"/>
            <a:chOff x="3672681" y="1899920"/>
            <a:chExt cx="1293813" cy="2947988"/>
          </a:xfrm>
          <a:solidFill>
            <a:schemeClr val="accent2"/>
          </a:solidFill>
        </p:grpSpPr>
        <p:sp>
          <p:nvSpPr>
            <p:cNvPr id="55"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sp>
          <p:nvSpPr>
            <p:cNvPr id="56"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grpSp>
      <p:grpSp>
        <p:nvGrpSpPr>
          <p:cNvPr id="49" name="Group 172"/>
          <p:cNvGrpSpPr>
            <a:grpSpLocks noChangeAspect="1"/>
          </p:cNvGrpSpPr>
          <p:nvPr/>
        </p:nvGrpSpPr>
        <p:grpSpPr>
          <a:xfrm>
            <a:off x="5827625" y="4444097"/>
            <a:ext cx="357148" cy="813777"/>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sp>
          <p:nvSpPr>
            <p:cNvPr id="54"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grpSp>
      <p:grpSp>
        <p:nvGrpSpPr>
          <p:cNvPr id="50" name="Group 173"/>
          <p:cNvGrpSpPr>
            <a:grpSpLocks noChangeAspect="1"/>
          </p:cNvGrpSpPr>
          <p:nvPr/>
        </p:nvGrpSpPr>
        <p:grpSpPr>
          <a:xfrm>
            <a:off x="6291658" y="4449519"/>
            <a:ext cx="357148" cy="813777"/>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anchor="ctr" wrap="none"/>
            <a:lstStyle/>
            <a:p>
              <a:pPr>
                <a:defRPr/>
              </a:pPr>
              <a:endParaRPr b="1" lang="en-US" sz="3199">
                <a:solidFill>
                  <a:schemeClr val="tx1">
                    <a:lumMod val="50000"/>
                    <a:lumOff val="50000"/>
                  </a:schemeClr>
                </a:solidFill>
              </a:endParaRPr>
            </a:p>
          </p:txBody>
        </p:sp>
        <p:sp>
          <p:nvSpPr>
            <p:cNvPr id="52"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anchor="ctr" wrap="none"/>
            <a:lstStyle/>
            <a:p>
              <a:pPr>
                <a:defRPr/>
              </a:pPr>
              <a:endParaRPr b="1" lang="en-US" sz="3199">
                <a:solidFill>
                  <a:schemeClr val="tx1">
                    <a:lumMod val="50000"/>
                    <a:lumOff val="50000"/>
                  </a:schemeClr>
                </a:solidFill>
              </a:endParaRPr>
            </a:p>
          </p:txBody>
        </p:sp>
      </p:grpSp>
      <p:grpSp>
        <p:nvGrpSpPr>
          <p:cNvPr id="61" name="Group 74"/>
          <p:cNvGrpSpPr>
            <a:grpSpLocks noChangeAspect="1"/>
          </p:cNvGrpSpPr>
          <p:nvPr/>
        </p:nvGrpSpPr>
        <p:grpSpPr>
          <a:xfrm>
            <a:off x="5861638" y="2313624"/>
            <a:ext cx="303628" cy="791794"/>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sp>
          <p:nvSpPr>
            <p:cNvPr id="63"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grpSp>
      <p:grpSp>
        <p:nvGrpSpPr>
          <p:cNvPr id="70" name="组合 69"/>
          <p:cNvGrpSpPr/>
          <p:nvPr/>
        </p:nvGrpSpPr>
        <p:grpSpPr>
          <a:xfrm>
            <a:off x="1077930" y="1893230"/>
            <a:ext cx="1626168" cy="1626168"/>
            <a:chOff x="755576" y="1419622"/>
            <a:chExt cx="1219944" cy="1219944"/>
          </a:xfrm>
        </p:grpSpPr>
        <p:sp>
          <p:nvSpPr>
            <p:cNvPr id="7" name="Oval 25"/>
            <p:cNvSpPr/>
            <p:nvPr/>
          </p:nvSpPr>
          <p:spPr>
            <a:xfrm>
              <a:off x="755576" y="1419622"/>
              <a:ext cx="1219944" cy="1219944"/>
            </a:xfrm>
            <a:prstGeom prst="ellipse">
              <a:avLst/>
            </a:prstGeom>
            <a:solidFill>
              <a:schemeClr val="accent1"/>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endParaRPr kern="0" lang="en-US" sz="3199">
                <a:solidFill>
                  <a:sysClr lastClr="FFFFFF" val="window"/>
                </a:solidFill>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sp>
            <p:nvSpPr>
              <p:cNvPr id="69"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grpSp>
      </p:grpSp>
      <p:grpSp>
        <p:nvGrpSpPr>
          <p:cNvPr id="77" name="组合 76"/>
          <p:cNvGrpSpPr/>
          <p:nvPr/>
        </p:nvGrpSpPr>
        <p:grpSpPr>
          <a:xfrm>
            <a:off x="1078029" y="3999292"/>
            <a:ext cx="1625177" cy="1625177"/>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endParaRPr kern="0" lang="en-US" sz="3199">
                <a:solidFill>
                  <a:sysClr lastClr="FFFFFF" val="window"/>
                </a:solidFill>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sp>
            <p:nvSpPr>
              <p:cNvPr id="76"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p:spPr>
            <p:txBody>
              <a:bodyPr anchor="ctr" wrap="none"/>
              <a:lstStyle/>
              <a:p>
                <a:pPr>
                  <a:defRPr/>
                </a:pPr>
                <a:endParaRPr b="1" lang="en-US" sz="3199">
                  <a:solidFill>
                    <a:schemeClr val="bg1">
                      <a:lumMod val="65000"/>
                    </a:schemeClr>
                  </a:solidFill>
                </a:endParaRPr>
              </a:p>
            </p:txBody>
          </p:sp>
        </p:grpSp>
      </p:grpSp>
      <p:sp>
        <p:nvSpPr>
          <p:cNvPr id="133" name="TextBox 132"/>
          <p:cNvSpPr txBox="1"/>
          <p:nvPr/>
        </p:nvSpPr>
        <p:spPr>
          <a:xfrm>
            <a:off x="6839336" y="2407974"/>
            <a:ext cx="1160780" cy="660197"/>
          </a:xfrm>
          <a:prstGeom prst="rect">
            <a:avLst/>
          </a:prstGeom>
          <a:noFill/>
        </p:spPr>
        <p:txBody>
          <a:bodyPr rtlCol="0" wrap="none">
            <a:spAutoFit/>
          </a:bodyPr>
          <a:lstStyle/>
          <a:p>
            <a:r>
              <a:rPr altLang="zh-CN" lang="en-US" sz="3732">
                <a:solidFill>
                  <a:schemeClr val="tx1">
                    <a:lumMod val="50000"/>
                    <a:lumOff val="50000"/>
                  </a:schemeClr>
                </a:solidFill>
                <a:latin charset="-122" panose="020b0503020204020204" pitchFamily="34" typeface="微软雅黑"/>
                <a:ea charset="-122" panose="020b0503020204020204" pitchFamily="34" typeface="微软雅黑"/>
              </a:rPr>
              <a:t>80%</a:t>
            </a:r>
          </a:p>
        </p:txBody>
      </p:sp>
      <p:sp>
        <p:nvSpPr>
          <p:cNvPr id="134" name="TextBox 133"/>
          <p:cNvSpPr txBox="1"/>
          <p:nvPr/>
        </p:nvSpPr>
        <p:spPr>
          <a:xfrm>
            <a:off x="6839336" y="4555284"/>
            <a:ext cx="1160780" cy="660197"/>
          </a:xfrm>
          <a:prstGeom prst="rect">
            <a:avLst/>
          </a:prstGeom>
          <a:noFill/>
        </p:spPr>
        <p:txBody>
          <a:bodyPr rtlCol="0" wrap="none">
            <a:spAutoFit/>
          </a:bodyPr>
          <a:lstStyle/>
          <a:p>
            <a:r>
              <a:rPr altLang="zh-CN" lang="en-US" sz="3732">
                <a:solidFill>
                  <a:schemeClr val="tx1">
                    <a:lumMod val="50000"/>
                    <a:lumOff val="50000"/>
                  </a:schemeClr>
                </a:solidFill>
                <a:latin charset="-122" panose="020b0503020204020204" pitchFamily="34" typeface="微软雅黑"/>
                <a:ea charset="-122" panose="020b0503020204020204" pitchFamily="34" typeface="微软雅黑"/>
              </a:rPr>
              <a:t>70%</a:t>
            </a:r>
          </a:p>
        </p:txBody>
      </p:sp>
      <p:sp>
        <p:nvSpPr>
          <p:cNvPr id="6" name="标题 5"/>
          <p:cNvSpPr>
            <a:spLocks noGrp="1"/>
          </p:cNvSpPr>
          <p:nvPr>
            <p:ph type="title"/>
          </p:nvPr>
        </p:nvSpPr>
        <p:spPr/>
        <p:txBody>
          <a:bodyPr>
            <a:normAutofit/>
          </a:bodyPr>
          <a:lstStyle/>
          <a:p>
            <a:r>
              <a:rPr altLang="en-US" lang="zh-CN"/>
              <a:t>单击此处添加标题</a:t>
            </a:r>
          </a:p>
        </p:txBody>
      </p:sp>
    </p:spTree>
    <p:extLst>
      <p:ext uri="{BB962C8B-B14F-4D97-AF65-F5344CB8AC3E}">
        <p14:creationId val="13527073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70"/>
                                        </p:tgtEl>
                                        <p:attrNameLst>
                                          <p:attrName>style.visibility</p:attrName>
                                        </p:attrNameLst>
                                      </p:cBhvr>
                                      <p:to>
                                        <p:strVal val="visible"/>
                                      </p:to>
                                    </p:set>
                                    <p:animEffect filter="fade" transition="in">
                                      <p:cBhvr>
                                        <p:cTn dur="100" id="7"/>
                                        <p:tgtEl>
                                          <p:spTgt spid="70"/>
                                        </p:tgtEl>
                                      </p:cBhvr>
                                    </p:animEffect>
                                  </p:childTnLst>
                                </p:cTn>
                              </p:par>
                            </p:childTnLst>
                          </p:cTn>
                        </p:par>
                        <p:par>
                          <p:cTn fill="hold" id="8" nodeType="afterGroup">
                            <p:stCondLst>
                              <p:cond delay="100"/>
                            </p:stCondLst>
                            <p:childTnLst>
                              <p:par>
                                <p:cTn fill="hold" id="9" nodeType="afterEffect" presetClass="emph" presetID="6" presetSubtype="0">
                                  <p:stCondLst>
                                    <p:cond delay="0"/>
                                  </p:stCondLst>
                                  <p:childTnLst>
                                    <p:animScale>
                                      <p:cBhvr>
                                        <p:cTn dur="100" fill="hold" id="10"/>
                                        <p:tgtEl>
                                          <p:spTgt spid="70"/>
                                        </p:tgtEl>
                                      </p:cBhvr>
                                      <p:by x="105000" y="105000"/>
                                    </p:animScale>
                                  </p:childTnLst>
                                </p:cTn>
                              </p:par>
                            </p:childTnLst>
                          </p:cTn>
                        </p:par>
                        <p:par>
                          <p:cTn fill="hold" id="11" nodeType="afterGroup">
                            <p:stCondLst>
                              <p:cond delay="200"/>
                            </p:stCondLst>
                            <p:childTnLst>
                              <p:par>
                                <p:cTn fill="hold" id="12" nodeType="afterEffect" presetClass="emph" presetID="6" presetSubtype="0">
                                  <p:stCondLst>
                                    <p:cond delay="0"/>
                                  </p:stCondLst>
                                  <p:childTnLst>
                                    <p:animScale>
                                      <p:cBhvr>
                                        <p:cTn dur="100" fill="hold" id="13"/>
                                        <p:tgtEl>
                                          <p:spTgt spid="70"/>
                                        </p:tgtEl>
                                      </p:cBhvr>
                                      <p:by x="95000" y="95000"/>
                                    </p:animScale>
                                  </p:childTnLst>
                                </p:cTn>
                              </p:par>
                            </p:childTnLst>
                          </p:cTn>
                        </p:par>
                        <p:par>
                          <p:cTn fill="hold" id="14" nodeType="afterGroup">
                            <p:stCondLst>
                              <p:cond delay="300"/>
                            </p:stCondLst>
                            <p:childTnLst>
                              <p:par>
                                <p:cTn fill="hold" id="15" nodeType="afterEffect" presetClass="emph" presetID="6" presetSubtype="0">
                                  <p:stCondLst>
                                    <p:cond delay="0"/>
                                  </p:stCondLst>
                                  <p:childTnLst>
                                    <p:animScale>
                                      <p:cBhvr>
                                        <p:cTn dur="100" fill="hold" id="16"/>
                                        <p:tgtEl>
                                          <p:spTgt spid="70"/>
                                        </p:tgtEl>
                                      </p:cBhvr>
                                      <p:by x="105000" y="105000"/>
                                    </p:animScale>
                                  </p:childTnLst>
                                </p:cTn>
                              </p:par>
                            </p:childTnLst>
                          </p:cTn>
                        </p:par>
                        <p:par>
                          <p:cTn fill="hold" id="17" nodeType="afterGroup">
                            <p:stCondLst>
                              <p:cond delay="400"/>
                            </p:stCondLst>
                            <p:childTnLst>
                              <p:par>
                                <p:cTn fill="hold" id="18" nodeType="afterEffect" presetClass="emph" presetID="6" presetSubtype="0">
                                  <p:stCondLst>
                                    <p:cond delay="0"/>
                                  </p:stCondLst>
                                  <p:childTnLst>
                                    <p:animScale>
                                      <p:cBhvr>
                                        <p:cTn dur="100" fill="hold" id="19"/>
                                        <p:tgtEl>
                                          <p:spTgt spid="70"/>
                                        </p:tgtEl>
                                      </p:cBhvr>
                                      <p:by x="95000" y="95000"/>
                                    </p:animScale>
                                  </p:childTnLst>
                                </p:cTn>
                              </p:par>
                            </p:childTnLst>
                          </p:cTn>
                        </p:par>
                        <p:par>
                          <p:cTn fill="hold" id="20" nodeType="afterGroup">
                            <p:stCondLst>
                              <p:cond delay="500"/>
                            </p:stCondLst>
                            <p:childTnLst>
                              <p:par>
                                <p:cTn fill="hold" id="21" nodeType="afterEffect" presetClass="entr" presetID="22" presetSubtype="8">
                                  <p:stCondLst>
                                    <p:cond delay="0"/>
                                  </p:stCondLst>
                                  <p:childTnLst>
                                    <p:set>
                                      <p:cBhvr>
                                        <p:cTn dur="1" fill="hold" id="22">
                                          <p:stCondLst>
                                            <p:cond delay="0"/>
                                          </p:stCondLst>
                                        </p:cTn>
                                        <p:tgtEl>
                                          <p:spTgt spid="3"/>
                                        </p:tgtEl>
                                        <p:attrNameLst>
                                          <p:attrName>style.visibility</p:attrName>
                                        </p:attrNameLst>
                                      </p:cBhvr>
                                      <p:to>
                                        <p:strVal val="visible"/>
                                      </p:to>
                                    </p:set>
                                    <p:animEffect filter="wipe(left)" transition="in">
                                      <p:cBhvr>
                                        <p:cTn dur="200" id="23"/>
                                        <p:tgtEl>
                                          <p:spTgt spid="3"/>
                                        </p:tgtEl>
                                      </p:cBhvr>
                                    </p:animEffect>
                                  </p:childTnLst>
                                </p:cTn>
                              </p:par>
                            </p:childTnLst>
                          </p:cTn>
                        </p:par>
                        <p:par>
                          <p:cTn fill="hold" id="24" nodeType="afterGroup">
                            <p:stCondLst>
                              <p:cond delay="700"/>
                            </p:stCondLst>
                            <p:childTnLst>
                              <p:par>
                                <p:cTn fill="hold" grpId="0" id="25" nodeType="afterEffect" presetClass="entr" presetID="2" presetSubtype="8">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300" fill="hold" id="27"/>
                                        <p:tgtEl>
                                          <p:spTgt spid="2"/>
                                        </p:tgtEl>
                                        <p:attrNameLst>
                                          <p:attrName>ppt_x</p:attrName>
                                        </p:attrNameLst>
                                      </p:cBhvr>
                                      <p:tavLst>
                                        <p:tav tm="0">
                                          <p:val>
                                            <p:strVal val="0-#ppt_w/2"/>
                                          </p:val>
                                        </p:tav>
                                        <p:tav tm="100000">
                                          <p:val>
                                            <p:strVal val="#ppt_x"/>
                                          </p:val>
                                        </p:tav>
                                      </p:tavLst>
                                    </p:anim>
                                    <p:anim calcmode="lin" valueType="num">
                                      <p:cBhvr additive="base">
                                        <p:cTn dur="300" fill="hold" id="28"/>
                                        <p:tgtEl>
                                          <p:spTgt spid="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000"/>
                            </p:stCondLst>
                            <p:childTnLst>
                              <p:par>
                                <p:cTn fill="hold" id="30" nodeType="afterEffect" presetClass="entr" presetID="10" presetSubtype="0">
                                  <p:stCondLst>
                                    <p:cond delay="0"/>
                                  </p:stCondLst>
                                  <p:childTnLst>
                                    <p:set>
                                      <p:cBhvr>
                                        <p:cTn dur="1" fill="hold" id="31">
                                          <p:stCondLst>
                                            <p:cond delay="0"/>
                                          </p:stCondLst>
                                        </p:cTn>
                                        <p:tgtEl>
                                          <p:spTgt spid="33"/>
                                        </p:tgtEl>
                                        <p:attrNameLst>
                                          <p:attrName>style.visibility</p:attrName>
                                        </p:attrNameLst>
                                      </p:cBhvr>
                                      <p:to>
                                        <p:strVal val="visible"/>
                                      </p:to>
                                    </p:set>
                                    <p:animEffect filter="fade" transition="in">
                                      <p:cBhvr>
                                        <p:cTn dur="300" id="32"/>
                                        <p:tgtEl>
                                          <p:spTgt spid="33"/>
                                        </p:tgtEl>
                                      </p:cBhvr>
                                    </p:animEffect>
                                  </p:childTnLst>
                                </p:cTn>
                              </p:par>
                            </p:childTnLst>
                          </p:cTn>
                        </p:par>
                        <p:par>
                          <p:cTn fill="hold" id="33" nodeType="afterGroup">
                            <p:stCondLst>
                              <p:cond delay="1300"/>
                            </p:stCondLst>
                            <p:childTnLst>
                              <p:par>
                                <p:cTn fill="hold" id="34" nodeType="afterEffect" presetClass="entr" presetID="10" presetSubtype="0">
                                  <p:stCondLst>
                                    <p:cond delay="0"/>
                                  </p:stCondLst>
                                  <p:childTnLst>
                                    <p:set>
                                      <p:cBhvr>
                                        <p:cTn dur="1" fill="hold" id="35">
                                          <p:stCondLst>
                                            <p:cond delay="0"/>
                                          </p:stCondLst>
                                        </p:cTn>
                                        <p:tgtEl>
                                          <p:spTgt spid="34"/>
                                        </p:tgtEl>
                                        <p:attrNameLst>
                                          <p:attrName>style.visibility</p:attrName>
                                        </p:attrNameLst>
                                      </p:cBhvr>
                                      <p:to>
                                        <p:strVal val="visible"/>
                                      </p:to>
                                    </p:set>
                                    <p:animEffect filter="fade" transition="in">
                                      <p:cBhvr>
                                        <p:cTn dur="300" id="36"/>
                                        <p:tgtEl>
                                          <p:spTgt spid="34"/>
                                        </p:tgtEl>
                                      </p:cBhvr>
                                    </p:animEffect>
                                  </p:childTnLst>
                                </p:cTn>
                              </p:par>
                            </p:childTnLst>
                          </p:cTn>
                        </p:par>
                        <p:par>
                          <p:cTn fill="hold" id="37" nodeType="afterGroup">
                            <p:stCondLst>
                              <p:cond delay="1600"/>
                            </p:stCondLst>
                            <p:childTnLst>
                              <p:par>
                                <p:cTn fill="hold" id="38" nodeType="afterEffect" presetClass="entr" presetID="10" presetSubtype="0">
                                  <p:stCondLst>
                                    <p:cond delay="0"/>
                                  </p:stCondLst>
                                  <p:childTnLst>
                                    <p:set>
                                      <p:cBhvr>
                                        <p:cTn dur="1" fill="hold" id="39">
                                          <p:stCondLst>
                                            <p:cond delay="0"/>
                                          </p:stCondLst>
                                        </p:cTn>
                                        <p:tgtEl>
                                          <p:spTgt spid="35"/>
                                        </p:tgtEl>
                                        <p:attrNameLst>
                                          <p:attrName>style.visibility</p:attrName>
                                        </p:attrNameLst>
                                      </p:cBhvr>
                                      <p:to>
                                        <p:strVal val="visible"/>
                                      </p:to>
                                    </p:set>
                                    <p:animEffect filter="fade" transition="in">
                                      <p:cBhvr>
                                        <p:cTn dur="300" id="40"/>
                                        <p:tgtEl>
                                          <p:spTgt spid="35"/>
                                        </p:tgtEl>
                                      </p:cBhvr>
                                    </p:animEffect>
                                  </p:childTnLst>
                                </p:cTn>
                              </p:par>
                            </p:childTnLst>
                          </p:cTn>
                        </p:par>
                        <p:par>
                          <p:cTn fill="hold" id="41" nodeType="afterGroup">
                            <p:stCondLst>
                              <p:cond delay="1900"/>
                            </p:stCondLst>
                            <p:childTnLst>
                              <p:par>
                                <p:cTn fill="hold" id="42" nodeType="afterEffect" presetClass="entr" presetID="10" presetSubtype="0">
                                  <p:stCondLst>
                                    <p:cond delay="0"/>
                                  </p:stCondLst>
                                  <p:childTnLst>
                                    <p:set>
                                      <p:cBhvr>
                                        <p:cTn dur="1" fill="hold" id="43">
                                          <p:stCondLst>
                                            <p:cond delay="0"/>
                                          </p:stCondLst>
                                        </p:cTn>
                                        <p:tgtEl>
                                          <p:spTgt spid="61"/>
                                        </p:tgtEl>
                                        <p:attrNameLst>
                                          <p:attrName>style.visibility</p:attrName>
                                        </p:attrNameLst>
                                      </p:cBhvr>
                                      <p:to>
                                        <p:strVal val="visible"/>
                                      </p:to>
                                    </p:set>
                                    <p:animEffect filter="fade" transition="in">
                                      <p:cBhvr>
                                        <p:cTn dur="300" id="44"/>
                                        <p:tgtEl>
                                          <p:spTgt spid="61"/>
                                        </p:tgtEl>
                                      </p:cBhvr>
                                    </p:animEffect>
                                  </p:childTnLst>
                                </p:cTn>
                              </p:par>
                            </p:childTnLst>
                          </p:cTn>
                        </p:par>
                        <p:par>
                          <p:cTn fill="hold" id="45" nodeType="afterGroup">
                            <p:stCondLst>
                              <p:cond delay="2200"/>
                            </p:stCondLst>
                            <p:childTnLst>
                              <p:par>
                                <p:cTn fill="hold" id="46" nodeType="afterEffect" presetClass="entr" presetID="10" presetSubtype="0">
                                  <p:stCondLst>
                                    <p:cond delay="0"/>
                                  </p:stCondLst>
                                  <p:childTnLst>
                                    <p:set>
                                      <p:cBhvr>
                                        <p:cTn dur="1" fill="hold" id="47">
                                          <p:stCondLst>
                                            <p:cond delay="0"/>
                                          </p:stCondLst>
                                        </p:cTn>
                                        <p:tgtEl>
                                          <p:spTgt spid="36"/>
                                        </p:tgtEl>
                                        <p:attrNameLst>
                                          <p:attrName>style.visibility</p:attrName>
                                        </p:attrNameLst>
                                      </p:cBhvr>
                                      <p:to>
                                        <p:strVal val="visible"/>
                                      </p:to>
                                    </p:set>
                                    <p:animEffect filter="fade" transition="in">
                                      <p:cBhvr>
                                        <p:cTn dur="300" id="48"/>
                                        <p:tgtEl>
                                          <p:spTgt spid="36"/>
                                        </p:tgtEl>
                                      </p:cBhvr>
                                    </p:animEffect>
                                  </p:childTnLst>
                                </p:cTn>
                              </p:par>
                            </p:childTnLst>
                          </p:cTn>
                        </p:par>
                        <p:par>
                          <p:cTn fill="hold" id="49" nodeType="afterGroup">
                            <p:stCondLst>
                              <p:cond delay="2500"/>
                            </p:stCondLst>
                            <p:childTnLst>
                              <p:par>
                                <p:cTn fill="hold" grpId="0" id="50" nodeType="afterEffect" presetClass="entr" presetID="10" presetSubtype="0">
                                  <p:stCondLst>
                                    <p:cond delay="0"/>
                                  </p:stCondLst>
                                  <p:childTnLst>
                                    <p:set>
                                      <p:cBhvr>
                                        <p:cTn dur="1" fill="hold" id="51">
                                          <p:stCondLst>
                                            <p:cond delay="0"/>
                                          </p:stCondLst>
                                        </p:cTn>
                                        <p:tgtEl>
                                          <p:spTgt spid="133"/>
                                        </p:tgtEl>
                                        <p:attrNameLst>
                                          <p:attrName>style.visibility</p:attrName>
                                        </p:attrNameLst>
                                      </p:cBhvr>
                                      <p:to>
                                        <p:strVal val="visible"/>
                                      </p:to>
                                    </p:set>
                                    <p:animEffect filter="fade" transition="in">
                                      <p:cBhvr>
                                        <p:cTn dur="300" id="52"/>
                                        <p:tgtEl>
                                          <p:spTgt spid="133"/>
                                        </p:tgtEl>
                                      </p:cBhvr>
                                    </p:animEffect>
                                  </p:childTnLst>
                                </p:cTn>
                              </p:par>
                            </p:childTnLst>
                          </p:cTn>
                        </p:par>
                        <p:par>
                          <p:cTn fill="hold" id="53" nodeType="afterGroup">
                            <p:stCondLst>
                              <p:cond delay="2800"/>
                            </p:stCondLst>
                            <p:childTnLst>
                              <p:par>
                                <p:cTn fill="hold" id="54" nodeType="afterEffect" presetClass="entr" presetID="22" presetSubtype="1">
                                  <p:stCondLst>
                                    <p:cond delay="0"/>
                                  </p:stCondLst>
                                  <p:childTnLst>
                                    <p:set>
                                      <p:cBhvr>
                                        <p:cTn dur="1" fill="hold" id="55">
                                          <p:stCondLst>
                                            <p:cond delay="0"/>
                                          </p:stCondLst>
                                        </p:cTn>
                                        <p:tgtEl>
                                          <p:spTgt spid="15"/>
                                        </p:tgtEl>
                                        <p:attrNameLst>
                                          <p:attrName>style.visibility</p:attrName>
                                        </p:attrNameLst>
                                      </p:cBhvr>
                                      <p:to>
                                        <p:strVal val="visible"/>
                                      </p:to>
                                    </p:set>
                                    <p:animEffect filter="wipe(up)" transition="in">
                                      <p:cBhvr>
                                        <p:cTn dur="300" id="56"/>
                                        <p:tgtEl>
                                          <p:spTgt spid="15"/>
                                        </p:tgtEl>
                                      </p:cBhvr>
                                    </p:animEffect>
                                  </p:childTnLst>
                                </p:cTn>
                              </p:par>
                            </p:childTnLst>
                          </p:cTn>
                        </p:par>
                        <p:par>
                          <p:cTn fill="hold" id="57" nodeType="afterGroup">
                            <p:stCondLst>
                              <p:cond delay="3100"/>
                            </p:stCondLst>
                            <p:childTnLst>
                              <p:par>
                                <p:cTn fill="hold" grpId="0" id="58" nodeType="afterEffect" presetClass="entr" presetID="42" presetSubtype="0">
                                  <p:stCondLst>
                                    <p:cond delay="0"/>
                                  </p:stCondLst>
                                  <p:childTnLst>
                                    <p:set>
                                      <p:cBhvr>
                                        <p:cTn dur="1" fill="hold" id="59">
                                          <p:stCondLst>
                                            <p:cond delay="0"/>
                                          </p:stCondLst>
                                        </p:cTn>
                                        <p:tgtEl>
                                          <p:spTgt spid="16"/>
                                        </p:tgtEl>
                                        <p:attrNameLst>
                                          <p:attrName>style.visibility</p:attrName>
                                        </p:attrNameLst>
                                      </p:cBhvr>
                                      <p:to>
                                        <p:strVal val="visible"/>
                                      </p:to>
                                    </p:set>
                                    <p:animEffect filter="fade" transition="in">
                                      <p:cBhvr>
                                        <p:cTn dur="300" id="60"/>
                                        <p:tgtEl>
                                          <p:spTgt spid="16"/>
                                        </p:tgtEl>
                                      </p:cBhvr>
                                    </p:animEffect>
                                    <p:anim calcmode="lin" valueType="num">
                                      <p:cBhvr>
                                        <p:cTn dur="300" fill="hold" id="61"/>
                                        <p:tgtEl>
                                          <p:spTgt spid="16"/>
                                        </p:tgtEl>
                                        <p:attrNameLst>
                                          <p:attrName>ppt_x</p:attrName>
                                        </p:attrNameLst>
                                      </p:cBhvr>
                                      <p:tavLst>
                                        <p:tav tm="0">
                                          <p:val>
                                            <p:strVal val="#ppt_x"/>
                                          </p:val>
                                        </p:tav>
                                        <p:tav tm="100000">
                                          <p:val>
                                            <p:strVal val="#ppt_x"/>
                                          </p:val>
                                        </p:tav>
                                      </p:tavLst>
                                    </p:anim>
                                    <p:anim calcmode="lin" valueType="num">
                                      <p:cBhvr>
                                        <p:cTn dur="300" fill="hold" id="62"/>
                                        <p:tgtEl>
                                          <p:spTgt spid="16"/>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3400"/>
                            </p:stCondLst>
                            <p:childTnLst>
                              <p:par>
                                <p:cTn fill="hold" id="64" nodeType="afterEffect" presetClass="entr" presetID="10" presetSubtype="0">
                                  <p:stCondLst>
                                    <p:cond delay="0"/>
                                  </p:stCondLst>
                                  <p:childTnLst>
                                    <p:set>
                                      <p:cBhvr>
                                        <p:cTn dur="1" fill="hold" id="65">
                                          <p:stCondLst>
                                            <p:cond delay="0"/>
                                          </p:stCondLst>
                                        </p:cTn>
                                        <p:tgtEl>
                                          <p:spTgt spid="77"/>
                                        </p:tgtEl>
                                        <p:attrNameLst>
                                          <p:attrName>style.visibility</p:attrName>
                                        </p:attrNameLst>
                                      </p:cBhvr>
                                      <p:to>
                                        <p:strVal val="visible"/>
                                      </p:to>
                                    </p:set>
                                    <p:animEffect filter="fade" transition="in">
                                      <p:cBhvr>
                                        <p:cTn dur="100" id="66"/>
                                        <p:tgtEl>
                                          <p:spTgt spid="77"/>
                                        </p:tgtEl>
                                      </p:cBhvr>
                                    </p:animEffect>
                                  </p:childTnLst>
                                </p:cTn>
                              </p:par>
                            </p:childTnLst>
                          </p:cTn>
                        </p:par>
                        <p:par>
                          <p:cTn fill="hold" id="67" nodeType="afterGroup">
                            <p:stCondLst>
                              <p:cond delay="3500"/>
                            </p:stCondLst>
                            <p:childTnLst>
                              <p:par>
                                <p:cTn fill="hold" id="68" nodeType="afterEffect" presetClass="emph" presetID="6" presetSubtype="0">
                                  <p:stCondLst>
                                    <p:cond delay="0"/>
                                  </p:stCondLst>
                                  <p:childTnLst>
                                    <p:animScale>
                                      <p:cBhvr>
                                        <p:cTn dur="100" fill="hold" id="69"/>
                                        <p:tgtEl>
                                          <p:spTgt spid="77"/>
                                        </p:tgtEl>
                                      </p:cBhvr>
                                      <p:by x="105000" y="105000"/>
                                    </p:animScale>
                                  </p:childTnLst>
                                </p:cTn>
                              </p:par>
                            </p:childTnLst>
                          </p:cTn>
                        </p:par>
                        <p:par>
                          <p:cTn fill="hold" id="70" nodeType="afterGroup">
                            <p:stCondLst>
                              <p:cond delay="3600"/>
                            </p:stCondLst>
                            <p:childTnLst>
                              <p:par>
                                <p:cTn fill="hold" id="71" nodeType="afterEffect" presetClass="emph" presetID="6" presetSubtype="0">
                                  <p:stCondLst>
                                    <p:cond delay="0"/>
                                  </p:stCondLst>
                                  <p:childTnLst>
                                    <p:animScale>
                                      <p:cBhvr>
                                        <p:cTn dur="100" fill="hold" id="72"/>
                                        <p:tgtEl>
                                          <p:spTgt spid="77"/>
                                        </p:tgtEl>
                                      </p:cBhvr>
                                      <p:by x="95000" y="95000"/>
                                    </p:animScale>
                                  </p:childTnLst>
                                </p:cTn>
                              </p:par>
                            </p:childTnLst>
                          </p:cTn>
                        </p:par>
                        <p:par>
                          <p:cTn fill="hold" id="73" nodeType="afterGroup">
                            <p:stCondLst>
                              <p:cond delay="3700"/>
                            </p:stCondLst>
                            <p:childTnLst>
                              <p:par>
                                <p:cTn fill="hold" id="74" nodeType="afterEffect" presetClass="emph" presetID="6" presetSubtype="0">
                                  <p:stCondLst>
                                    <p:cond delay="0"/>
                                  </p:stCondLst>
                                  <p:childTnLst>
                                    <p:animScale>
                                      <p:cBhvr>
                                        <p:cTn dur="100" fill="hold" id="75"/>
                                        <p:tgtEl>
                                          <p:spTgt spid="77"/>
                                        </p:tgtEl>
                                      </p:cBhvr>
                                      <p:by x="105000" y="105000"/>
                                    </p:animScale>
                                  </p:childTnLst>
                                </p:cTn>
                              </p:par>
                            </p:childTnLst>
                          </p:cTn>
                        </p:par>
                        <p:par>
                          <p:cTn fill="hold" id="76" nodeType="afterGroup">
                            <p:stCondLst>
                              <p:cond delay="3800"/>
                            </p:stCondLst>
                            <p:childTnLst>
                              <p:par>
                                <p:cTn fill="hold" id="77" nodeType="afterEffect" presetClass="emph" presetID="6" presetSubtype="0">
                                  <p:stCondLst>
                                    <p:cond delay="0"/>
                                  </p:stCondLst>
                                  <p:childTnLst>
                                    <p:animScale>
                                      <p:cBhvr>
                                        <p:cTn dur="100" fill="hold" id="78"/>
                                        <p:tgtEl>
                                          <p:spTgt spid="77"/>
                                        </p:tgtEl>
                                      </p:cBhvr>
                                      <p:by x="95000" y="95000"/>
                                    </p:animScale>
                                  </p:childTnLst>
                                </p:cTn>
                              </p:par>
                            </p:childTnLst>
                          </p:cTn>
                        </p:par>
                        <p:par>
                          <p:cTn fill="hold" id="79" nodeType="afterGroup">
                            <p:stCondLst>
                              <p:cond delay="3900"/>
                            </p:stCondLst>
                            <p:childTnLst>
                              <p:par>
                                <p:cTn fill="hold" id="80" nodeType="afterEffect" presetClass="entr" presetID="22" presetSubtype="8">
                                  <p:stCondLst>
                                    <p:cond delay="0"/>
                                  </p:stCondLst>
                                  <p:childTnLst>
                                    <p:set>
                                      <p:cBhvr>
                                        <p:cTn dur="1" fill="hold" id="81">
                                          <p:stCondLst>
                                            <p:cond delay="0"/>
                                          </p:stCondLst>
                                        </p:cTn>
                                        <p:tgtEl>
                                          <p:spTgt spid="21"/>
                                        </p:tgtEl>
                                        <p:attrNameLst>
                                          <p:attrName>style.visibility</p:attrName>
                                        </p:attrNameLst>
                                      </p:cBhvr>
                                      <p:to>
                                        <p:strVal val="visible"/>
                                      </p:to>
                                    </p:set>
                                    <p:animEffect filter="wipe(left)" transition="in">
                                      <p:cBhvr>
                                        <p:cTn dur="200" id="82"/>
                                        <p:tgtEl>
                                          <p:spTgt spid="21"/>
                                        </p:tgtEl>
                                      </p:cBhvr>
                                    </p:animEffect>
                                  </p:childTnLst>
                                </p:cTn>
                              </p:par>
                            </p:childTnLst>
                          </p:cTn>
                        </p:par>
                        <p:par>
                          <p:cTn fill="hold" id="83" nodeType="afterGroup">
                            <p:stCondLst>
                              <p:cond delay="4100"/>
                            </p:stCondLst>
                            <p:childTnLst>
                              <p:par>
                                <p:cTn fill="hold" grpId="0" id="84" nodeType="afterEffect" presetClass="entr" presetID="2" presetSubtype="8">
                                  <p:stCondLst>
                                    <p:cond delay="0"/>
                                  </p:stCondLst>
                                  <p:childTnLst>
                                    <p:set>
                                      <p:cBhvr>
                                        <p:cTn dur="1" fill="hold" id="85">
                                          <p:stCondLst>
                                            <p:cond delay="0"/>
                                          </p:stCondLst>
                                        </p:cTn>
                                        <p:tgtEl>
                                          <p:spTgt spid="17"/>
                                        </p:tgtEl>
                                        <p:attrNameLst>
                                          <p:attrName>style.visibility</p:attrName>
                                        </p:attrNameLst>
                                      </p:cBhvr>
                                      <p:to>
                                        <p:strVal val="visible"/>
                                      </p:to>
                                    </p:set>
                                    <p:anim calcmode="lin" valueType="num">
                                      <p:cBhvr additive="base">
                                        <p:cTn dur="300" fill="hold" id="86"/>
                                        <p:tgtEl>
                                          <p:spTgt spid="17"/>
                                        </p:tgtEl>
                                        <p:attrNameLst>
                                          <p:attrName>ppt_x</p:attrName>
                                        </p:attrNameLst>
                                      </p:cBhvr>
                                      <p:tavLst>
                                        <p:tav tm="0">
                                          <p:val>
                                            <p:strVal val="0-#ppt_w/2"/>
                                          </p:val>
                                        </p:tav>
                                        <p:tav tm="100000">
                                          <p:val>
                                            <p:strVal val="#ppt_x"/>
                                          </p:val>
                                        </p:tav>
                                      </p:tavLst>
                                    </p:anim>
                                    <p:anim calcmode="lin" valueType="num">
                                      <p:cBhvr additive="base">
                                        <p:cTn dur="300" fill="hold" id="87"/>
                                        <p:tgtEl>
                                          <p:spTgt spid="17"/>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4400"/>
                            </p:stCondLst>
                            <p:childTnLst>
                              <p:par>
                                <p:cTn fill="hold" id="89" nodeType="afterEffect" presetClass="entr" presetID="10" presetSubtype="0">
                                  <p:stCondLst>
                                    <p:cond delay="0"/>
                                  </p:stCondLst>
                                  <p:childTnLst>
                                    <p:set>
                                      <p:cBhvr>
                                        <p:cTn dur="1" fill="hold" id="90">
                                          <p:stCondLst>
                                            <p:cond delay="0"/>
                                          </p:stCondLst>
                                        </p:cTn>
                                        <p:tgtEl>
                                          <p:spTgt spid="46"/>
                                        </p:tgtEl>
                                        <p:attrNameLst>
                                          <p:attrName>style.visibility</p:attrName>
                                        </p:attrNameLst>
                                      </p:cBhvr>
                                      <p:to>
                                        <p:strVal val="visible"/>
                                      </p:to>
                                    </p:set>
                                    <p:animEffect filter="fade" transition="in">
                                      <p:cBhvr>
                                        <p:cTn dur="300" id="91"/>
                                        <p:tgtEl>
                                          <p:spTgt spid="46"/>
                                        </p:tgtEl>
                                      </p:cBhvr>
                                    </p:animEffect>
                                  </p:childTnLst>
                                </p:cTn>
                              </p:par>
                            </p:childTnLst>
                          </p:cTn>
                        </p:par>
                        <p:par>
                          <p:cTn fill="hold" id="92" nodeType="afterGroup">
                            <p:stCondLst>
                              <p:cond delay="4700"/>
                            </p:stCondLst>
                            <p:childTnLst>
                              <p:par>
                                <p:cTn fill="hold" id="93" nodeType="afterEffect" presetClass="entr" presetID="10" presetSubtype="0">
                                  <p:stCondLst>
                                    <p:cond delay="0"/>
                                  </p:stCondLst>
                                  <p:childTnLst>
                                    <p:set>
                                      <p:cBhvr>
                                        <p:cTn dur="1" fill="hold" id="94">
                                          <p:stCondLst>
                                            <p:cond delay="0"/>
                                          </p:stCondLst>
                                        </p:cTn>
                                        <p:tgtEl>
                                          <p:spTgt spid="47"/>
                                        </p:tgtEl>
                                        <p:attrNameLst>
                                          <p:attrName>style.visibility</p:attrName>
                                        </p:attrNameLst>
                                      </p:cBhvr>
                                      <p:to>
                                        <p:strVal val="visible"/>
                                      </p:to>
                                    </p:set>
                                    <p:animEffect filter="fade" transition="in">
                                      <p:cBhvr>
                                        <p:cTn dur="300" id="95"/>
                                        <p:tgtEl>
                                          <p:spTgt spid="47"/>
                                        </p:tgtEl>
                                      </p:cBhvr>
                                    </p:animEffect>
                                  </p:childTnLst>
                                </p:cTn>
                              </p:par>
                            </p:childTnLst>
                          </p:cTn>
                        </p:par>
                        <p:par>
                          <p:cTn fill="hold" id="96" nodeType="afterGroup">
                            <p:stCondLst>
                              <p:cond delay="5000"/>
                            </p:stCondLst>
                            <p:childTnLst>
                              <p:par>
                                <p:cTn fill="hold" id="97" nodeType="afterEffect" presetClass="entr" presetID="10" presetSubtype="0">
                                  <p:stCondLst>
                                    <p:cond delay="0"/>
                                  </p:stCondLst>
                                  <p:childTnLst>
                                    <p:set>
                                      <p:cBhvr>
                                        <p:cTn dur="1" fill="hold" id="98">
                                          <p:stCondLst>
                                            <p:cond delay="0"/>
                                          </p:stCondLst>
                                        </p:cTn>
                                        <p:tgtEl>
                                          <p:spTgt spid="48"/>
                                        </p:tgtEl>
                                        <p:attrNameLst>
                                          <p:attrName>style.visibility</p:attrName>
                                        </p:attrNameLst>
                                      </p:cBhvr>
                                      <p:to>
                                        <p:strVal val="visible"/>
                                      </p:to>
                                    </p:set>
                                    <p:animEffect filter="fade" transition="in">
                                      <p:cBhvr>
                                        <p:cTn dur="300" id="99"/>
                                        <p:tgtEl>
                                          <p:spTgt spid="48"/>
                                        </p:tgtEl>
                                      </p:cBhvr>
                                    </p:animEffect>
                                  </p:childTnLst>
                                </p:cTn>
                              </p:par>
                            </p:childTnLst>
                          </p:cTn>
                        </p:par>
                        <p:par>
                          <p:cTn fill="hold" id="100" nodeType="afterGroup">
                            <p:stCondLst>
                              <p:cond delay="5300"/>
                            </p:stCondLst>
                            <p:childTnLst>
                              <p:par>
                                <p:cTn fill="hold" id="101" nodeType="afterEffect" presetClass="entr" presetID="10" presetSubtype="0">
                                  <p:stCondLst>
                                    <p:cond delay="0"/>
                                  </p:stCondLst>
                                  <p:childTnLst>
                                    <p:set>
                                      <p:cBhvr>
                                        <p:cTn dur="1" fill="hold" id="102">
                                          <p:stCondLst>
                                            <p:cond delay="0"/>
                                          </p:stCondLst>
                                        </p:cTn>
                                        <p:tgtEl>
                                          <p:spTgt spid="49"/>
                                        </p:tgtEl>
                                        <p:attrNameLst>
                                          <p:attrName>style.visibility</p:attrName>
                                        </p:attrNameLst>
                                      </p:cBhvr>
                                      <p:to>
                                        <p:strVal val="visible"/>
                                      </p:to>
                                    </p:set>
                                    <p:animEffect filter="fade" transition="in">
                                      <p:cBhvr>
                                        <p:cTn dur="300" id="103"/>
                                        <p:tgtEl>
                                          <p:spTgt spid="49"/>
                                        </p:tgtEl>
                                      </p:cBhvr>
                                    </p:animEffect>
                                  </p:childTnLst>
                                </p:cTn>
                              </p:par>
                            </p:childTnLst>
                          </p:cTn>
                        </p:par>
                        <p:par>
                          <p:cTn fill="hold" id="104" nodeType="afterGroup">
                            <p:stCondLst>
                              <p:cond delay="5600"/>
                            </p:stCondLst>
                            <p:childTnLst>
                              <p:par>
                                <p:cTn fill="hold" id="105" nodeType="afterEffect" presetClass="entr" presetID="10" presetSubtype="0">
                                  <p:stCondLst>
                                    <p:cond delay="0"/>
                                  </p:stCondLst>
                                  <p:childTnLst>
                                    <p:set>
                                      <p:cBhvr>
                                        <p:cTn dur="1" fill="hold" id="106">
                                          <p:stCondLst>
                                            <p:cond delay="0"/>
                                          </p:stCondLst>
                                        </p:cTn>
                                        <p:tgtEl>
                                          <p:spTgt spid="50"/>
                                        </p:tgtEl>
                                        <p:attrNameLst>
                                          <p:attrName>style.visibility</p:attrName>
                                        </p:attrNameLst>
                                      </p:cBhvr>
                                      <p:to>
                                        <p:strVal val="visible"/>
                                      </p:to>
                                    </p:set>
                                    <p:animEffect filter="fade" transition="in">
                                      <p:cBhvr>
                                        <p:cTn dur="300" id="107"/>
                                        <p:tgtEl>
                                          <p:spTgt spid="50"/>
                                        </p:tgtEl>
                                      </p:cBhvr>
                                    </p:animEffect>
                                  </p:childTnLst>
                                </p:cTn>
                              </p:par>
                            </p:childTnLst>
                          </p:cTn>
                        </p:par>
                        <p:par>
                          <p:cTn fill="hold" id="108" nodeType="afterGroup">
                            <p:stCondLst>
                              <p:cond delay="5900"/>
                            </p:stCondLst>
                            <p:childTnLst>
                              <p:par>
                                <p:cTn fill="hold" grpId="0" id="109" nodeType="afterEffect" presetClass="entr" presetID="10" presetSubtype="0">
                                  <p:stCondLst>
                                    <p:cond delay="0"/>
                                  </p:stCondLst>
                                  <p:childTnLst>
                                    <p:set>
                                      <p:cBhvr>
                                        <p:cTn dur="1" fill="hold" id="110">
                                          <p:stCondLst>
                                            <p:cond delay="0"/>
                                          </p:stCondLst>
                                        </p:cTn>
                                        <p:tgtEl>
                                          <p:spTgt spid="134"/>
                                        </p:tgtEl>
                                        <p:attrNameLst>
                                          <p:attrName>style.visibility</p:attrName>
                                        </p:attrNameLst>
                                      </p:cBhvr>
                                      <p:to>
                                        <p:strVal val="visible"/>
                                      </p:to>
                                    </p:set>
                                    <p:animEffect filter="fade" transition="in">
                                      <p:cBhvr>
                                        <p:cTn dur="300" id="111"/>
                                        <p:tgtEl>
                                          <p:spTgt spid="134"/>
                                        </p:tgtEl>
                                      </p:cBhvr>
                                    </p:animEffect>
                                  </p:childTnLst>
                                </p:cTn>
                              </p:par>
                            </p:childTnLst>
                          </p:cTn>
                        </p:par>
                        <p:par>
                          <p:cTn fill="hold" id="112" nodeType="afterGroup">
                            <p:stCondLst>
                              <p:cond delay="6200"/>
                            </p:stCondLst>
                            <p:childTnLst>
                              <p:par>
                                <p:cTn fill="hold" id="113" nodeType="afterEffect" presetClass="entr" presetID="22" presetSubtype="1">
                                  <p:stCondLst>
                                    <p:cond delay="0"/>
                                  </p:stCondLst>
                                  <p:childTnLst>
                                    <p:set>
                                      <p:cBhvr>
                                        <p:cTn dur="1" fill="hold" id="114">
                                          <p:stCondLst>
                                            <p:cond delay="0"/>
                                          </p:stCondLst>
                                        </p:cTn>
                                        <p:tgtEl>
                                          <p:spTgt spid="19"/>
                                        </p:tgtEl>
                                        <p:attrNameLst>
                                          <p:attrName>style.visibility</p:attrName>
                                        </p:attrNameLst>
                                      </p:cBhvr>
                                      <p:to>
                                        <p:strVal val="visible"/>
                                      </p:to>
                                    </p:set>
                                    <p:animEffect filter="wipe(up)" transition="in">
                                      <p:cBhvr>
                                        <p:cTn dur="300" id="115"/>
                                        <p:tgtEl>
                                          <p:spTgt spid="19"/>
                                        </p:tgtEl>
                                      </p:cBhvr>
                                    </p:animEffect>
                                  </p:childTnLst>
                                </p:cTn>
                              </p:par>
                            </p:childTnLst>
                          </p:cTn>
                        </p:par>
                        <p:par>
                          <p:cTn fill="hold" id="116" nodeType="afterGroup">
                            <p:stCondLst>
                              <p:cond delay="6500"/>
                            </p:stCondLst>
                            <p:childTnLst>
                              <p:par>
                                <p:cTn fill="hold" grpId="0" id="117" nodeType="afterEffect" presetClass="entr" presetID="42" presetSubtype="0">
                                  <p:stCondLst>
                                    <p:cond delay="0"/>
                                  </p:stCondLst>
                                  <p:childTnLst>
                                    <p:set>
                                      <p:cBhvr>
                                        <p:cTn dur="1" fill="hold" id="118">
                                          <p:stCondLst>
                                            <p:cond delay="0"/>
                                          </p:stCondLst>
                                        </p:cTn>
                                        <p:tgtEl>
                                          <p:spTgt spid="20"/>
                                        </p:tgtEl>
                                        <p:attrNameLst>
                                          <p:attrName>style.visibility</p:attrName>
                                        </p:attrNameLst>
                                      </p:cBhvr>
                                      <p:to>
                                        <p:strVal val="visible"/>
                                      </p:to>
                                    </p:set>
                                    <p:animEffect filter="fade" transition="in">
                                      <p:cBhvr>
                                        <p:cTn dur="300" id="119"/>
                                        <p:tgtEl>
                                          <p:spTgt spid="20"/>
                                        </p:tgtEl>
                                      </p:cBhvr>
                                    </p:animEffect>
                                    <p:anim calcmode="lin" valueType="num">
                                      <p:cBhvr>
                                        <p:cTn dur="300" fill="hold" id="120"/>
                                        <p:tgtEl>
                                          <p:spTgt spid="20"/>
                                        </p:tgtEl>
                                        <p:attrNameLst>
                                          <p:attrName>ppt_x</p:attrName>
                                        </p:attrNameLst>
                                      </p:cBhvr>
                                      <p:tavLst>
                                        <p:tav tm="0">
                                          <p:val>
                                            <p:strVal val="#ppt_x"/>
                                          </p:val>
                                        </p:tav>
                                        <p:tav tm="100000">
                                          <p:val>
                                            <p:strVal val="#ppt_x"/>
                                          </p:val>
                                        </p:tav>
                                      </p:tavLst>
                                    </p:anim>
                                    <p:anim calcmode="lin" valueType="num">
                                      <p:cBhvr>
                                        <p:cTn dur="300" fill="hold" id="121"/>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
      <p:bldP grpId="0" spid="17"/>
      <p:bldP grpId="0" spid="20"/>
      <p:bldP grpId="0" spid="133"/>
      <p:bldP grpId="0" spid="13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右箭头 1"/>
          <p:cNvSpPr>
            <a:spLocks noChangeArrowheads="1"/>
          </p:cNvSpPr>
          <p:nvPr/>
        </p:nvSpPr>
        <p:spPr bwMode="auto">
          <a:xfrm>
            <a:off x="3565145" y="2094436"/>
            <a:ext cx="4743552" cy="525856"/>
          </a:xfrm>
          <a:prstGeom prst="rightArrow">
            <a:avLst>
              <a:gd fmla="val 50000" name="adj1"/>
              <a:gd fmla="val 50092" name="adj2"/>
            </a:avLst>
          </a:prstGeom>
          <a:solidFill>
            <a:schemeClr val="accent3"/>
          </a:solidFill>
          <a:ln>
            <a:noFill/>
          </a:ln>
          <a:effectLst>
            <a:outerShdw algn="tl" blurRad="50800" dir="2700000" dist="38100" rotWithShape="0">
              <a:prstClr val="black">
                <a:alpha val="40000"/>
              </a:prstClr>
            </a:outerShdw>
          </a:effectLst>
          <a:extLst/>
        </p:spPr>
        <p:txBody>
          <a:bodyPr anchor="ctr" bIns="64121" lIns="128245" rIns="128245" tIns="64121"/>
          <a:lstStyle/>
          <a:p>
            <a:pPr>
              <a:lnSpc>
                <a:spcPct val="120000"/>
              </a:lnSpc>
              <a:defRPr/>
            </a:pPr>
            <a:endParaRPr altLang="en-US" b="1" kern="0" lang="zh-CN" sz="2533">
              <a:solidFill>
                <a:sysClr lastClr="FFFFFF" val="window"/>
              </a:solidFill>
              <a:latin charset="-122" panose="020b0503020204020204" pitchFamily="34" typeface="微软雅黑"/>
              <a:ea charset="-122" panose="020b0503020204020204" pitchFamily="34" typeface="微软雅黑"/>
            </a:endParaRPr>
          </a:p>
        </p:txBody>
      </p:sp>
      <p:sp>
        <p:nvSpPr>
          <p:cNvPr id="3" name="右箭头 2"/>
          <p:cNvSpPr>
            <a:spLocks noChangeArrowheads="1"/>
          </p:cNvSpPr>
          <p:nvPr/>
        </p:nvSpPr>
        <p:spPr bwMode="auto">
          <a:xfrm flipH="1">
            <a:off x="3740092" y="2883218"/>
            <a:ext cx="4911858" cy="523609"/>
          </a:xfrm>
          <a:prstGeom prst="rightArrow">
            <a:avLst>
              <a:gd fmla="val 50000" name="adj1"/>
              <a:gd fmla="val 50064" name="adj2"/>
            </a:avLst>
          </a:prstGeom>
          <a:solidFill>
            <a:schemeClr val="accent4"/>
          </a:solidFill>
          <a:ln>
            <a:noFill/>
          </a:ln>
          <a:effectLst>
            <a:outerShdw algn="tl" blurRad="50800" dir="2700000" dist="38100" rotWithShape="0">
              <a:prstClr val="black">
                <a:alpha val="40000"/>
              </a:prstClr>
            </a:outerShdw>
          </a:effectLst>
          <a:extLst/>
        </p:spPr>
        <p:txBody>
          <a:bodyPr anchor="ctr" bIns="64121" lIns="128245" rIns="128245" tIns="64121"/>
          <a:lstStyle/>
          <a:p>
            <a:pPr>
              <a:lnSpc>
                <a:spcPct val="120000"/>
              </a:lnSpc>
              <a:defRPr/>
            </a:pPr>
            <a:endParaRPr altLang="en-US" b="1" kern="0" lang="zh-CN" sz="2533">
              <a:solidFill>
                <a:sysClr lastClr="FFFFFF" val="window"/>
              </a:solidFill>
              <a:latin charset="-122" panose="020b0503020204020204" pitchFamily="34" typeface="微软雅黑"/>
              <a:ea charset="-122" panose="020b0503020204020204" pitchFamily="34" typeface="微软雅黑"/>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algn="tl" blurRad="50800" dir="2700000" dist="38100" rotWithShape="0">
              <a:prstClr val="black">
                <a:alpha val="40000"/>
              </a:prstClr>
            </a:outerShdw>
          </a:effectLst>
          <a:extLst/>
        </p:spPr>
        <p:txBody>
          <a:bodyPr anchor="ctr" bIns="64121" lIns="128245" rIns="128245" tIns="64121"/>
          <a:lstStyle/>
          <a:p>
            <a:pPr>
              <a:lnSpc>
                <a:spcPct val="120000"/>
              </a:lnSpc>
              <a:defRPr/>
            </a:pPr>
            <a:r>
              <a:rPr altLang="en-US" kern="0" lang="zh-CN" sz="2533">
                <a:solidFill>
                  <a:srgbClr val="FFFFFF"/>
                </a:solidFill>
                <a:latin charset="-122" panose="020b0503020204020204" pitchFamily="34" typeface="微软雅黑"/>
                <a:ea charset="-122" panose="020b0503020204020204" pitchFamily="34" typeface="微软雅黑"/>
              </a:rPr>
              <a:t>  添加内容</a:t>
            </a: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algn="tl" blurRad="50800" dir="2700000" dist="38100" rotWithShape="0">
              <a:prstClr val="black">
                <a:alpha val="40000"/>
              </a:prstClr>
            </a:outerShdw>
          </a:effectLst>
          <a:extLst/>
        </p:spPr>
        <p:txBody>
          <a:bodyPr anchor="ctr" bIns="64121" lIns="128245" rIns="128245" tIns="64121"/>
          <a:lstStyle/>
          <a:p>
            <a:pPr>
              <a:lnSpc>
                <a:spcPct val="120000"/>
              </a:lnSpc>
              <a:defRPr/>
            </a:pPr>
            <a:r>
              <a:rPr altLang="en-US" kern="0" lang="zh-CN" sz="2533">
                <a:solidFill>
                  <a:srgbClr val="FFFFFF"/>
                </a:solidFill>
                <a:latin charset="-122" panose="020b0503020204020204" pitchFamily="34" typeface="微软雅黑"/>
                <a:ea charset="-122" panose="020b0503020204020204" pitchFamily="34" typeface="微软雅黑"/>
              </a:rPr>
              <a:t>  添加内容</a:t>
            </a: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bIns="64121" lIns="128245" rIns="128245" tIns="64121"/>
          <a:lstStyle/>
          <a:p>
            <a:pPr algn="ctr">
              <a:lnSpc>
                <a:spcPct val="120000"/>
              </a:lnSpc>
              <a:defRPr/>
            </a:pPr>
            <a:r>
              <a:rPr altLang="en-US" b="1" kern="0" lang="zh-CN">
                <a:solidFill>
                  <a:schemeClr val="tx1">
                    <a:lumMod val="50000"/>
                    <a:lumOff val="50000"/>
                  </a:schemeClr>
                </a:solidFill>
                <a:latin charset="-122" panose="020b0503020204020204" pitchFamily="34" typeface="微软雅黑"/>
                <a:ea charset="-122" panose="020b0503020204020204" pitchFamily="34" typeface="微软雅黑"/>
              </a:rPr>
              <a:t>   添加内容</a:t>
            </a:r>
          </a:p>
        </p:txBody>
      </p:sp>
      <p:sp>
        <p:nvSpPr>
          <p:cNvPr id="7" name="下箭头 6"/>
          <p:cNvSpPr>
            <a:spLocks noChangeArrowheads="1"/>
          </p:cNvSpPr>
          <p:nvPr/>
        </p:nvSpPr>
        <p:spPr bwMode="auto">
          <a:xfrm>
            <a:off x="5367782" y="4027067"/>
            <a:ext cx="1122776" cy="786535"/>
          </a:xfrm>
          <a:prstGeom prst="downArrow">
            <a:avLst>
              <a:gd fmla="val 50000" name="adj1"/>
              <a:gd fmla="val 50000" name="adj2"/>
            </a:avLst>
          </a:prstGeom>
          <a:solidFill>
            <a:schemeClr val="accent5"/>
          </a:solidFill>
          <a:ln>
            <a:noFill/>
          </a:ln>
          <a:effectLst>
            <a:outerShdw algn="tl" blurRad="50800" dir="2700000" dist="38100" rotWithShape="0">
              <a:prstClr val="black">
                <a:alpha val="40000"/>
              </a:prstClr>
            </a:outerShdw>
          </a:effectLst>
          <a:extLst/>
        </p:spPr>
        <p:txBody>
          <a:bodyPr anchor="ctr" bIns="64121" lIns="128245" rIns="128245" tIns="64121"/>
          <a:lstStyle/>
          <a:p>
            <a:pPr>
              <a:lnSpc>
                <a:spcPct val="120000"/>
              </a:lnSpc>
              <a:defRPr/>
            </a:pPr>
            <a:endParaRPr altLang="en-US" b="1" kern="0" lang="zh-CN" sz="2533">
              <a:solidFill>
                <a:sysClr lastClr="FFFFFF" val="window"/>
              </a:solidFill>
              <a:latin charset="-122" panose="020b0503020204020204" pitchFamily="34" typeface="微软雅黑"/>
              <a:ea charset="-122" panose="020b0503020204020204" pitchFamily="34" typeface="微软雅黑"/>
            </a:endParaRPr>
          </a:p>
        </p:txBody>
      </p:sp>
      <p:sp>
        <p:nvSpPr>
          <p:cNvPr id="8" name="TextBox 7"/>
          <p:cNvSpPr txBox="1"/>
          <p:nvPr/>
        </p:nvSpPr>
        <p:spPr bwMode="auto">
          <a:xfrm>
            <a:off x="1379566" y="4242803"/>
            <a:ext cx="2068384" cy="1713202"/>
          </a:xfrm>
          <a:prstGeom prst="rect">
            <a:avLst/>
          </a:prstGeom>
          <a:noFill/>
        </p:spPr>
        <p:txBody>
          <a:bodyPr bIns="64121" lIns="128245" rIns="128245" tIns="64121">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9" name="TextBox 8"/>
          <p:cNvSpPr txBox="1"/>
          <p:nvPr/>
        </p:nvSpPr>
        <p:spPr bwMode="auto">
          <a:xfrm>
            <a:off x="8610054" y="4328199"/>
            <a:ext cx="2070599" cy="1713202"/>
          </a:xfrm>
          <a:prstGeom prst="rect">
            <a:avLst/>
          </a:prstGeom>
          <a:noFill/>
        </p:spPr>
        <p:txBody>
          <a:bodyPr bIns="64121" lIns="128245" rIns="128245" tIns="64121">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0" name="TextBox 19"/>
          <p:cNvSpPr txBox="1">
            <a:spLocks noChangeArrowheads="1"/>
          </p:cNvSpPr>
          <p:nvPr/>
        </p:nvSpPr>
        <p:spPr bwMode="auto">
          <a:xfrm>
            <a:off x="5293775" y="5069787"/>
            <a:ext cx="1570111" cy="908408"/>
          </a:xfrm>
          <a:prstGeom prst="rect">
            <a:avLst/>
          </a:prstGeom>
          <a:noFill/>
          <a:ln>
            <a:noFill/>
          </a:ln>
          <a:extLst/>
        </p:spPr>
        <p:txBody>
          <a:bodyPr bIns="64121" lIns="128245" rIns="128245" tIns="64121">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hangingPunct="1">
              <a:lnSpc>
                <a:spcPct val="120000"/>
              </a:lnSpc>
              <a:defRPr/>
            </a:pPr>
            <a:r>
              <a:rPr altLang="en-US" kern="0" lang="zh-CN" sz="2133">
                <a:solidFill>
                  <a:schemeClr val="tx1">
                    <a:lumMod val="50000"/>
                    <a:lumOff val="50000"/>
                  </a:schemeClr>
                </a:solidFill>
                <a:latin charset="-122" panose="020b0503020204020204" pitchFamily="34" typeface="微软雅黑"/>
                <a:ea charset="-122" panose="020b0503020204020204" pitchFamily="34" typeface="微软雅黑"/>
              </a:rPr>
              <a:t>单击此处添加标题</a:t>
            </a:r>
          </a:p>
        </p:txBody>
      </p:sp>
      <p:sp>
        <p:nvSpPr>
          <p:cNvPr id="18" name="标题 17"/>
          <p:cNvSpPr>
            <a:spLocks noGrp="1"/>
          </p:cNvSpPr>
          <p:nvPr>
            <p:ph type="title"/>
          </p:nvPr>
        </p:nvSpPr>
        <p:spPr/>
        <p:txBody>
          <a:bodyPr>
            <a:normAutofit/>
          </a:bodyPr>
          <a:lstStyle/>
          <a:p>
            <a:r>
              <a:rPr altLang="en-US" lang="zh-CN"/>
              <a:t>单击此处添加标题</a:t>
            </a:r>
          </a:p>
        </p:txBody>
      </p:sp>
    </p:spTree>
    <p:extLst>
      <p:ext uri="{BB962C8B-B14F-4D97-AF65-F5344CB8AC3E}">
        <p14:creationId val="12395376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 calcmode="lin" valueType="num">
                                      <p:cBhvr>
                                        <p:cTn dur="500" fill="hold" id="9"/>
                                        <p:tgtEl>
                                          <p:spTgt spid="4"/>
                                        </p:tgtEl>
                                        <p:attrNameLst>
                                          <p:attrName>style.rotation</p:attrName>
                                        </p:attrNameLst>
                                      </p:cBhvr>
                                      <p:tavLst>
                                        <p:tav tm="0">
                                          <p:val>
                                            <p:fltVal val="360"/>
                                          </p:val>
                                        </p:tav>
                                        <p:tav tm="100000">
                                          <p:val>
                                            <p:fltVal val="0"/>
                                          </p:val>
                                        </p:tav>
                                      </p:tavLst>
                                    </p:anim>
                                    <p:animEffect filter="fade" transition="in">
                                      <p:cBhvr>
                                        <p:cTn dur="500" id="10"/>
                                        <p:tgtEl>
                                          <p:spTgt spid="4"/>
                                        </p:tgtEl>
                                      </p:cBhvr>
                                    </p:animEffect>
                                  </p:childTnLst>
                                </p:cTn>
                              </p:par>
                              <p:par>
                                <p:cTn decel="100000" fill="hold" grpId="0" id="11" nodeType="withEffect" presetClass="entr" presetID="49"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 calcmode="lin" valueType="num">
                                      <p:cBhvr>
                                        <p:cTn dur="500" fill="hold" id="15"/>
                                        <p:tgtEl>
                                          <p:spTgt spid="5"/>
                                        </p:tgtEl>
                                        <p:attrNameLst>
                                          <p:attrName>style.rotation</p:attrName>
                                        </p:attrNameLst>
                                      </p:cBhvr>
                                      <p:tavLst>
                                        <p:tav tm="0">
                                          <p:val>
                                            <p:fltVal val="360"/>
                                          </p:val>
                                        </p:tav>
                                        <p:tav tm="100000">
                                          <p:val>
                                            <p:fltVal val="0"/>
                                          </p:val>
                                        </p:tav>
                                      </p:tavLst>
                                    </p:anim>
                                    <p:animEffect filter="fade" transition="in">
                                      <p:cBhvr>
                                        <p:cTn dur="500" id="16"/>
                                        <p:tgtEl>
                                          <p:spTgt spid="5"/>
                                        </p:tgtEl>
                                      </p:cBhvr>
                                    </p:animEffect>
                                  </p:childTnLst>
                                </p:cTn>
                              </p:par>
                            </p:childTnLst>
                          </p:cTn>
                        </p:par>
                        <p:par>
                          <p:cTn fill="hold" id="17" nodeType="afterGroup">
                            <p:stCondLst>
                              <p:cond delay="500"/>
                            </p:stCondLst>
                            <p:childTnLst>
                              <p:par>
                                <p:cTn fill="hold" grpId="0" id="18" nodeType="afterEffect" presetClass="entr" presetID="12" presetSubtype="8">
                                  <p:stCondLst>
                                    <p:cond delay="0"/>
                                  </p:stCondLst>
                                  <p:childTnLst>
                                    <p:set>
                                      <p:cBhvr>
                                        <p:cTn dur="1" fill="hold" id="19">
                                          <p:stCondLst>
                                            <p:cond delay="0"/>
                                          </p:stCondLst>
                                        </p:cTn>
                                        <p:tgtEl>
                                          <p:spTgt spid="2"/>
                                        </p:tgtEl>
                                        <p:attrNameLst>
                                          <p:attrName>style.visibility</p:attrName>
                                        </p:attrNameLst>
                                      </p:cBhvr>
                                      <p:to>
                                        <p:strVal val="visible"/>
                                      </p:to>
                                    </p:set>
                                    <p:animEffect filter="slide(fromLeft)" transition="in">
                                      <p:cBhvr>
                                        <p:cTn dur="500" id="20"/>
                                        <p:tgtEl>
                                          <p:spTgt spid="2"/>
                                        </p:tgtEl>
                                      </p:cBhvr>
                                    </p:animEffect>
                                  </p:childTnLst>
                                </p:cTn>
                              </p:par>
                              <p:par>
                                <p:cTn fill="hold" grpId="0" id="21" nodeType="withEffect" presetClass="entr" presetID="12" presetSubtype="2">
                                  <p:stCondLst>
                                    <p:cond delay="0"/>
                                  </p:stCondLst>
                                  <p:childTnLst>
                                    <p:set>
                                      <p:cBhvr>
                                        <p:cTn dur="1" fill="hold" id="22">
                                          <p:stCondLst>
                                            <p:cond delay="0"/>
                                          </p:stCondLst>
                                        </p:cTn>
                                        <p:tgtEl>
                                          <p:spTgt spid="3"/>
                                        </p:tgtEl>
                                        <p:attrNameLst>
                                          <p:attrName>style.visibility</p:attrName>
                                        </p:attrNameLst>
                                      </p:cBhvr>
                                      <p:to>
                                        <p:strVal val="visible"/>
                                      </p:to>
                                    </p:set>
                                    <p:animEffect filter="slide(fromRight)" transition="in">
                                      <p:cBhvr>
                                        <p:cTn dur="500" id="23"/>
                                        <p:tgtEl>
                                          <p:spTgt spid="3"/>
                                        </p:tgtEl>
                                      </p:cBhvr>
                                    </p:animEffect>
                                  </p:childTnLst>
                                </p:cTn>
                              </p:par>
                            </p:childTnLst>
                          </p:cTn>
                        </p:par>
                        <p:par>
                          <p:cTn fill="hold" id="24" nodeType="afterGroup">
                            <p:stCondLst>
                              <p:cond delay="1000"/>
                            </p:stCondLst>
                            <p:childTnLst>
                              <p:par>
                                <p:cTn fill="hold" grpId="0" id="25" nodeType="afterEffect" presetClass="entr" presetID="17" presetSubtype="1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strVal val="#ppt_h"/>
                                          </p:val>
                                        </p:tav>
                                        <p:tav tm="100000">
                                          <p:val>
                                            <p:strVal val="#ppt_h"/>
                                          </p:val>
                                        </p:tav>
                                      </p:tavLst>
                                    </p:anim>
                                  </p:childTnLst>
                                </p:cTn>
                              </p:par>
                            </p:childTnLst>
                          </p:cTn>
                        </p:par>
                        <p:par>
                          <p:cTn fill="hold" id="29" nodeType="afterGroup">
                            <p:stCondLst>
                              <p:cond delay="1500"/>
                            </p:stCondLst>
                            <p:childTnLst>
                              <p:par>
                                <p:cTn fill="hold" grpId="0" id="30" nodeType="afterEffect" presetClass="entr" presetID="47"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1000" id="32"/>
                                        <p:tgtEl>
                                          <p:spTgt spid="7"/>
                                        </p:tgtEl>
                                      </p:cBhvr>
                                    </p:animEffect>
                                    <p:anim calcmode="lin" valueType="num">
                                      <p:cBhvr>
                                        <p:cTn dur="1000" fill="hold" id="33"/>
                                        <p:tgtEl>
                                          <p:spTgt spid="7"/>
                                        </p:tgtEl>
                                        <p:attrNameLst>
                                          <p:attrName>ppt_x</p:attrName>
                                        </p:attrNameLst>
                                      </p:cBhvr>
                                      <p:tavLst>
                                        <p:tav tm="0">
                                          <p:val>
                                            <p:strVal val="#ppt_x"/>
                                          </p:val>
                                        </p:tav>
                                        <p:tav tm="100000">
                                          <p:val>
                                            <p:strVal val="#ppt_x"/>
                                          </p:val>
                                        </p:tav>
                                      </p:tavLst>
                                    </p:anim>
                                    <p:anim calcmode="lin" valueType="num">
                                      <p:cBhvr>
                                        <p:cTn dur="1000" fill="hold" id="34"/>
                                        <p:tgtEl>
                                          <p:spTgt spid="7"/>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8" presetSubtype="16">
                                  <p:stCondLst>
                                    <p:cond delay="0"/>
                                  </p:stCondLst>
                                  <p:childTnLst>
                                    <p:set>
                                      <p:cBhvr>
                                        <p:cTn dur="1" fill="hold" id="37">
                                          <p:stCondLst>
                                            <p:cond delay="0"/>
                                          </p:stCondLst>
                                        </p:cTn>
                                        <p:tgtEl>
                                          <p:spTgt spid="10"/>
                                        </p:tgtEl>
                                        <p:attrNameLst>
                                          <p:attrName>style.visibility</p:attrName>
                                        </p:attrNameLst>
                                      </p:cBhvr>
                                      <p:to>
                                        <p:strVal val="visible"/>
                                      </p:to>
                                    </p:set>
                                    <p:animEffect filter="diamond(in)" transition="in">
                                      <p:cBhvr>
                                        <p:cTn dur="500" id="38"/>
                                        <p:tgtEl>
                                          <p:spTgt spid="10"/>
                                        </p:tgtEl>
                                      </p:cBhvr>
                                    </p:animEffect>
                                  </p:childTnLst>
                                </p:cTn>
                              </p:par>
                              <p:par>
                                <p:cTn fill="hold" grpId="0" id="39" nodeType="withEffect" presetClass="entr" presetID="8" presetSubtype="16">
                                  <p:stCondLst>
                                    <p:cond delay="0"/>
                                  </p:stCondLst>
                                  <p:childTnLst>
                                    <p:set>
                                      <p:cBhvr>
                                        <p:cTn dur="1" fill="hold" id="40">
                                          <p:stCondLst>
                                            <p:cond delay="0"/>
                                          </p:stCondLst>
                                        </p:cTn>
                                        <p:tgtEl>
                                          <p:spTgt spid="8"/>
                                        </p:tgtEl>
                                        <p:attrNameLst>
                                          <p:attrName>style.visibility</p:attrName>
                                        </p:attrNameLst>
                                      </p:cBhvr>
                                      <p:to>
                                        <p:strVal val="visible"/>
                                      </p:to>
                                    </p:set>
                                    <p:animEffect filter="diamond(in)" transition="in">
                                      <p:cBhvr>
                                        <p:cTn dur="500" id="41"/>
                                        <p:tgtEl>
                                          <p:spTgt spid="8"/>
                                        </p:tgtEl>
                                      </p:cBhvr>
                                    </p:animEffect>
                                  </p:childTnLst>
                                </p:cTn>
                              </p:par>
                              <p:par>
                                <p:cTn fill="hold" grpId="0" id="42" nodeType="withEffect" presetClass="entr" presetID="8" presetSubtype="16">
                                  <p:stCondLst>
                                    <p:cond delay="0"/>
                                  </p:stCondLst>
                                  <p:childTnLst>
                                    <p:set>
                                      <p:cBhvr>
                                        <p:cTn dur="1" fill="hold" id="43">
                                          <p:stCondLst>
                                            <p:cond delay="0"/>
                                          </p:stCondLst>
                                        </p:cTn>
                                        <p:tgtEl>
                                          <p:spTgt spid="9"/>
                                        </p:tgtEl>
                                        <p:attrNameLst>
                                          <p:attrName>style.visibility</p:attrName>
                                        </p:attrNameLst>
                                      </p:cBhvr>
                                      <p:to>
                                        <p:strVal val="visible"/>
                                      </p:to>
                                    </p:set>
                                    <p:animEffect filter="diamond(in)" transition="in">
                                      <p:cBhvr>
                                        <p:cTn dur="500" id="4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rrowheads="1" noChangeAspect="1"/>
            </p:cNvPicPr>
            <p:nvPr/>
          </p:nvPicPr>
          <p:blipFill>
            <a:blip r:embed="rId3">
              <a:extLst>
                <a:ext uri="{28A0092B-C50C-407E-A947-70E740481C1C}">
                  <a14:useLocalDpi/>
                </a:ext>
              </a:extLst>
            </a:blip>
            <a:stretch>
              <a:fillRect/>
            </a:stretch>
          </p:blipFill>
          <p:spPr bwMode="auto">
            <a:xfrm flipV="1" rot="1164247">
              <a:off x="7212990" y="3259838"/>
              <a:ext cx="563293" cy="62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31" name="Picture 3"/>
            <p:cNvPicPr>
              <a:picLocks noChangeArrowheads="1" noChangeAspect="1"/>
            </p:cNvPicPr>
            <p:nvPr/>
          </p:nvPicPr>
          <p:blipFill>
            <a:blip r:embed="rId4">
              <a:extLst>
                <a:ext uri="{28A0092B-C50C-407E-A947-70E740481C1C}">
                  <a14:useLocalDpi/>
                </a:ext>
              </a:extLst>
            </a:blip>
            <a:stretch>
              <a:fillRect/>
            </a:stretch>
          </p:blipFill>
          <p:spPr bwMode="auto">
            <a:xfrm flipV="1" rot="19878224">
              <a:off x="8211649" y="3972668"/>
              <a:ext cx="558904" cy="622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32" name="Picture 3"/>
            <p:cNvPicPr>
              <a:picLocks noChangeArrowheads="1" noChangeAspect="1"/>
            </p:cNvPicPr>
            <p:nvPr/>
          </p:nvPicPr>
          <p:blipFill>
            <a:blip r:embed="rId3">
              <a:extLst>
                <a:ext uri="{28A0092B-C50C-407E-A947-70E740481C1C}">
                  <a14:useLocalDpi/>
                </a:ext>
              </a:extLst>
            </a:blip>
            <a:stretch>
              <a:fillRect/>
            </a:stretch>
          </p:blipFill>
          <p:spPr bwMode="auto">
            <a:xfrm flipV="1" rot="1152643">
              <a:off x="7672523" y="4013457"/>
              <a:ext cx="563293" cy="62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33" name="Picture 3"/>
            <p:cNvPicPr>
              <a:picLocks noChangeArrowheads="1" noChangeAspect="1"/>
            </p:cNvPicPr>
            <p:nvPr/>
          </p:nvPicPr>
          <p:blipFill>
            <a:blip r:embed="rId3">
              <a:extLst>
                <a:ext uri="{28A0092B-C50C-407E-A947-70E740481C1C}">
                  <a14:useLocalDpi/>
                </a:ext>
              </a:extLst>
            </a:blip>
            <a:stretch>
              <a:fillRect/>
            </a:stretch>
          </p:blipFill>
          <p:spPr bwMode="auto">
            <a:xfrm flipV="1" rot="12057140">
              <a:off x="8245135" y="3111865"/>
              <a:ext cx="563293" cy="62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34" name="Picture 3"/>
            <p:cNvPicPr>
              <a:picLocks noChangeArrowheads="1" noChangeAspect="1"/>
            </p:cNvPicPr>
            <p:nvPr/>
          </p:nvPicPr>
          <p:blipFill>
            <a:blip r:embed="rId3">
              <a:extLst>
                <a:ext uri="{28A0092B-C50C-407E-A947-70E740481C1C}">
                  <a14:useLocalDpi/>
                </a:ext>
              </a:extLst>
            </a:blip>
            <a:stretch>
              <a:fillRect/>
            </a:stretch>
          </p:blipFill>
          <p:spPr bwMode="auto">
            <a:xfrm flipV="1" rot="12057140">
              <a:off x="7733400" y="2357195"/>
              <a:ext cx="563293" cy="62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35" name="Picture 3"/>
            <p:cNvPicPr>
              <a:picLocks noChangeArrowheads="1" noChangeAspect="1"/>
            </p:cNvPicPr>
            <p:nvPr/>
          </p:nvPicPr>
          <p:blipFill>
            <a:blip r:embed="rId3">
              <a:extLst>
                <a:ext uri="{28A0092B-C50C-407E-A947-70E740481C1C}">
                  <a14:useLocalDpi/>
                </a:ext>
              </a:extLst>
            </a:blip>
            <a:stretch>
              <a:fillRect/>
            </a:stretch>
          </p:blipFill>
          <p:spPr bwMode="auto">
            <a:xfrm flipV="1" rot="12057140">
              <a:off x="7272375" y="1616057"/>
              <a:ext cx="563293" cy="626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36" name="Picture 3"/>
            <p:cNvPicPr>
              <a:picLocks noChangeArrowheads="1" noChangeAspect="1"/>
            </p:cNvPicPr>
            <p:nvPr/>
          </p:nvPicPr>
          <p:blipFill>
            <a:blip r:embed="rId5">
              <a:extLst>
                <a:ext uri="{28A0092B-C50C-407E-A947-70E740481C1C}">
                  <a14:useLocalDpi/>
                </a:ext>
              </a:extLst>
            </a:blip>
            <a:stretch>
              <a:fillRect/>
            </a:stretch>
          </p:blipFill>
          <p:spPr bwMode="auto">
            <a:xfrm flipV="1" rot="8981151">
              <a:off x="6626991" y="1711212"/>
              <a:ext cx="765578" cy="852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fmla="val 88523" name="adj"/>
              </a:avLst>
            </a:prstGeom>
            <a:solidFill>
              <a:srgbClr val="F8F9FB"/>
            </a:solidFill>
            <a:ln>
              <a:noFill/>
            </a:ln>
            <a:effectLst>
              <a:outerShdw blurRad="457200" dir="15660000" dist="114300" rotWithShape="0" sx="65000" sy="6500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199"/>
            </a:p>
          </p:txBody>
        </p:sp>
        <p:sp>
          <p:nvSpPr>
            <p:cNvPr id="38" name="平行四边形 116"/>
            <p:cNvSpPr/>
            <p:nvPr/>
          </p:nvSpPr>
          <p:spPr>
            <a:xfrm rot="16200000">
              <a:off x="6645902" y="2019619"/>
              <a:ext cx="740288" cy="477033"/>
            </a:xfrm>
            <a:prstGeom prst="parallelogram">
              <a:avLst>
                <a:gd fmla="val 36484" name="adj"/>
              </a:avLst>
            </a:prstGeom>
            <a:solidFill>
              <a:schemeClr val="accent1"/>
            </a:solidFill>
            <a:ln cap="flat" w="14288">
              <a:noFill/>
              <a:prstDash val="solid"/>
              <a:miter lim="800000"/>
            </a:ln>
            <a:effectLst>
              <a:outerShdw algn="t" blurRad="101600" dir="5400000" dist="50800" rotWithShape="0" sx="102000" sy="102000">
                <a:prstClr val="black">
                  <a:alpha val="28000"/>
                </a:prstClr>
              </a:outerShdw>
            </a:effectLst>
          </p:spPr>
          <p:txBody>
            <a:bodyPr anchor="t" anchorCtr="0" bIns="45708" compatLnSpc="1" lIns="91416" numCol="1" rIns="91416" tIns="45708" vert="horz" wrap="square">
              <a:prstTxWarp prst="textNoShape">
                <a:avLst/>
              </a:prstTxWarp>
            </a:bodyPr>
            <a:lstStyle/>
            <a:p>
              <a:endParaRPr altLang="en-US" lang="zh-CN" sz="3199"/>
            </a:p>
          </p:txBody>
        </p:sp>
        <p:sp>
          <p:nvSpPr>
            <p:cNvPr id="39" name="平行四边形 117"/>
            <p:cNvSpPr/>
            <p:nvPr/>
          </p:nvSpPr>
          <p:spPr>
            <a:xfrm rot="9071256">
              <a:off x="7074221" y="1950233"/>
              <a:ext cx="890783" cy="502656"/>
            </a:xfrm>
            <a:prstGeom prst="parallelogram">
              <a:avLst>
                <a:gd fmla="val 55040" name="adj"/>
              </a:avLst>
            </a:prstGeom>
            <a:solidFill>
              <a:srgbClr val="BECCCD"/>
            </a:solidFill>
            <a:ln>
              <a:noFill/>
            </a:ln>
            <a:effectLst>
              <a:innerShdw blurRad="292100" dir="4200000" dist="1651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199"/>
            </a:p>
          </p:txBody>
        </p:sp>
        <p:sp>
          <p:nvSpPr>
            <p:cNvPr id="40" name="五边形 118"/>
            <p:cNvSpPr/>
            <p:nvPr/>
          </p:nvSpPr>
          <p:spPr>
            <a:xfrm flipH="1">
              <a:off x="5503720" y="3371869"/>
              <a:ext cx="2227320" cy="568209"/>
            </a:xfrm>
            <a:prstGeom prst="homePlate">
              <a:avLst>
                <a:gd fmla="val 37444" name="adj"/>
              </a:avLst>
            </a:prstGeom>
            <a:solidFill>
              <a:schemeClr val="accent3"/>
            </a:solidFill>
            <a:ln cap="flat" w="14288">
              <a:noFill/>
              <a:prstDash val="solid"/>
              <a:miter lim="800000"/>
            </a:ln>
            <a:effectLst>
              <a:reflection algn="bl" blurRad="6350" dir="5400000" endA="300" endPos="35000" rotWithShape="0" stA="52000" sy="-100000"/>
            </a:effectLst>
          </p:spPr>
          <p:txBody>
            <a:bodyPr anchor="t" anchorCtr="0" bIns="45708" compatLnSpc="1" lIns="91416" numCol="1" rIns="91416" tIns="45708" vert="horz" wrap="square">
              <a:prstTxWarp prst="textNoShape">
                <a:avLst/>
              </a:prstTxWarp>
            </a:bodyPr>
            <a:lstStyle/>
            <a:p>
              <a:endParaRPr altLang="en-US" lang="zh-CN" sz="3199">
                <a:sym typeface="Batang"/>
              </a:endParaRPr>
            </a:p>
          </p:txBody>
        </p:sp>
        <p:sp>
          <p:nvSpPr>
            <p:cNvPr id="41" name="平行四边形 119"/>
            <p:cNvSpPr/>
            <p:nvPr/>
          </p:nvSpPr>
          <p:spPr>
            <a:xfrm rot="1200000">
              <a:off x="7302977" y="2335693"/>
              <a:ext cx="919687" cy="456299"/>
            </a:xfrm>
            <a:prstGeom prst="parallelogram">
              <a:avLst>
                <a:gd fmla="val 88523" name="adj"/>
              </a:avLst>
            </a:prstGeom>
            <a:solidFill>
              <a:srgbClr val="F8F9FB"/>
            </a:solidFill>
            <a:ln>
              <a:noFill/>
            </a:ln>
            <a:effectLst>
              <a:outerShdw blurRad="457200" dir="15660000" dist="114300" rotWithShape="0" sx="65000" sy="6500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199"/>
            </a:p>
          </p:txBody>
        </p:sp>
        <p:sp>
          <p:nvSpPr>
            <p:cNvPr id="42" name="平行四边形 120"/>
            <p:cNvSpPr/>
            <p:nvPr/>
          </p:nvSpPr>
          <p:spPr>
            <a:xfrm rot="16200000">
              <a:off x="7122935" y="2758157"/>
              <a:ext cx="740288" cy="477033"/>
            </a:xfrm>
            <a:prstGeom prst="parallelogram">
              <a:avLst>
                <a:gd fmla="val 36484" name="adj"/>
              </a:avLst>
            </a:prstGeom>
            <a:solidFill>
              <a:schemeClr val="accent2"/>
            </a:solidFill>
            <a:ln cap="flat" w="14288">
              <a:noFill/>
              <a:prstDash val="solid"/>
              <a:miter lim="800000"/>
            </a:ln>
            <a:effectLst>
              <a:outerShdw algn="t" blurRad="101600" dir="5400000" dist="50800" rotWithShape="0" sx="102000" sy="102000">
                <a:prstClr val="black">
                  <a:alpha val="28000"/>
                </a:prstClr>
              </a:outerShdw>
            </a:effectLst>
          </p:spPr>
          <p:txBody>
            <a:bodyPr anchor="t" anchorCtr="0" bIns="45708" compatLnSpc="1" lIns="91416" numCol="1" rIns="91416" tIns="45708" vert="horz" wrap="square">
              <a:prstTxWarp prst="textNoShape">
                <a:avLst/>
              </a:prstTxWarp>
            </a:bodyPr>
            <a:lstStyle/>
            <a:p>
              <a:endParaRPr altLang="en-US" lang="zh-CN" sz="3199"/>
            </a:p>
          </p:txBody>
        </p:sp>
        <p:sp>
          <p:nvSpPr>
            <p:cNvPr id="43" name="平行四边形 121"/>
            <p:cNvSpPr/>
            <p:nvPr/>
          </p:nvSpPr>
          <p:spPr>
            <a:xfrm rot="9071256">
              <a:off x="7551254" y="2688771"/>
              <a:ext cx="890783" cy="502656"/>
            </a:xfrm>
            <a:prstGeom prst="parallelogram">
              <a:avLst>
                <a:gd fmla="val 55040" name="adj"/>
              </a:avLst>
            </a:prstGeom>
            <a:solidFill>
              <a:srgbClr val="BECCCD"/>
            </a:solidFill>
            <a:ln>
              <a:noFill/>
            </a:ln>
            <a:effectLst>
              <a:innerShdw blurRad="292100" dir="4200000" dist="1651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199"/>
            </a:p>
          </p:txBody>
        </p:sp>
        <p:sp>
          <p:nvSpPr>
            <p:cNvPr id="44" name="平行四边形 122"/>
            <p:cNvSpPr/>
            <p:nvPr/>
          </p:nvSpPr>
          <p:spPr>
            <a:xfrm rot="1200000">
              <a:off x="7780009" y="3083302"/>
              <a:ext cx="919687" cy="456299"/>
            </a:xfrm>
            <a:prstGeom prst="parallelogram">
              <a:avLst>
                <a:gd fmla="val 88523" name="adj"/>
              </a:avLst>
            </a:prstGeom>
            <a:solidFill>
              <a:srgbClr val="F8F9FB"/>
            </a:solidFill>
            <a:ln>
              <a:noFill/>
            </a:ln>
            <a:effectLst>
              <a:outerShdw blurRad="457200" dir="15660000" dist="114300" rotWithShape="0" sx="65000" sy="6500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199"/>
            </a:p>
          </p:txBody>
        </p:sp>
        <p:sp>
          <p:nvSpPr>
            <p:cNvPr id="45" name="平行四边形 123"/>
            <p:cNvSpPr/>
            <p:nvPr/>
          </p:nvSpPr>
          <p:spPr>
            <a:xfrm rot="16200000">
              <a:off x="7599968" y="3505766"/>
              <a:ext cx="740288" cy="477033"/>
            </a:xfrm>
            <a:prstGeom prst="parallelogram">
              <a:avLst>
                <a:gd fmla="val 36484" name="adj"/>
              </a:avLst>
            </a:prstGeom>
            <a:solidFill>
              <a:schemeClr val="accent3"/>
            </a:solidFill>
            <a:ln cap="flat" w="14288">
              <a:noFill/>
              <a:prstDash val="solid"/>
              <a:miter lim="800000"/>
            </a:ln>
            <a:effectLst>
              <a:outerShdw algn="t" blurRad="101600" dir="5400000" dist="50800" rotWithShape="0" sx="102000" sy="102000">
                <a:prstClr val="black">
                  <a:alpha val="28000"/>
                </a:prstClr>
              </a:outerShdw>
            </a:effectLst>
          </p:spPr>
          <p:txBody>
            <a:bodyPr anchor="t" anchorCtr="0" bIns="45708" compatLnSpc="1" lIns="91416" numCol="1" rIns="91416" tIns="45708" vert="horz" wrap="square">
              <a:prstTxWarp prst="textNoShape">
                <a:avLst/>
              </a:prstTxWarp>
            </a:bodyPr>
            <a:lstStyle/>
            <a:p>
              <a:endParaRPr altLang="en-US" lang="zh-CN" sz="3199"/>
            </a:p>
          </p:txBody>
        </p:sp>
        <p:sp>
          <p:nvSpPr>
            <p:cNvPr id="46" name="平行四边形 124"/>
            <p:cNvSpPr/>
            <p:nvPr/>
          </p:nvSpPr>
          <p:spPr>
            <a:xfrm rot="9071256">
              <a:off x="8028285" y="3436379"/>
              <a:ext cx="890783" cy="502656"/>
            </a:xfrm>
            <a:prstGeom prst="parallelogram">
              <a:avLst>
                <a:gd fmla="val 55040" name="adj"/>
              </a:avLst>
            </a:prstGeom>
            <a:solidFill>
              <a:srgbClr val="BECCCD"/>
            </a:solidFill>
            <a:ln>
              <a:noFill/>
            </a:ln>
            <a:effectLst>
              <a:innerShdw blurRad="292100" dir="4200000" dist="1651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199"/>
            </a:p>
          </p:txBody>
        </p:sp>
        <p:sp>
          <p:nvSpPr>
            <p:cNvPr id="47" name="五边形 125"/>
            <p:cNvSpPr/>
            <p:nvPr/>
          </p:nvSpPr>
          <p:spPr>
            <a:xfrm flipH="1">
              <a:off x="5022115" y="2625012"/>
              <a:ext cx="2238255" cy="568209"/>
            </a:xfrm>
            <a:prstGeom prst="homePlate">
              <a:avLst>
                <a:gd fmla="val 37444" name="adj"/>
              </a:avLst>
            </a:prstGeom>
            <a:solidFill>
              <a:schemeClr val="accent2"/>
            </a:solidFill>
            <a:ln cap="flat" w="14288">
              <a:noFill/>
              <a:prstDash val="solid"/>
              <a:miter lim="800000"/>
            </a:ln>
            <a:effectLst>
              <a:reflection algn="bl" blurRad="6350" dir="5400000" endA="300" endPos="35000" rotWithShape="0" stA="52000" sy="-100000"/>
            </a:effectLst>
          </p:spPr>
          <p:txBody>
            <a:bodyPr anchor="t" anchorCtr="0" bIns="45708" compatLnSpc="1" lIns="91416" numCol="1" rIns="91416" tIns="45708" vert="horz" wrap="square">
              <a:prstTxWarp prst="textNoShape">
                <a:avLst/>
              </a:prstTxWarp>
            </a:bodyPr>
            <a:lstStyle/>
            <a:p>
              <a:endParaRPr altLang="en-US" lang="zh-CN" sz="3199">
                <a:sym typeface="Batang"/>
              </a:endParaRPr>
            </a:p>
          </p:txBody>
        </p:sp>
        <p:sp>
          <p:nvSpPr>
            <p:cNvPr id="48" name="五边形 126"/>
            <p:cNvSpPr/>
            <p:nvPr/>
          </p:nvSpPr>
          <p:spPr>
            <a:xfrm flipH="1">
              <a:off x="4552949" y="1883949"/>
              <a:ext cx="2227320" cy="568209"/>
            </a:xfrm>
            <a:prstGeom prst="homePlate">
              <a:avLst>
                <a:gd fmla="val 40583" name="adj"/>
              </a:avLst>
            </a:prstGeom>
            <a:solidFill>
              <a:schemeClr val="accent1"/>
            </a:solidFill>
            <a:ln cap="flat" w="14288">
              <a:noFill/>
              <a:prstDash val="solid"/>
              <a:miter lim="800000"/>
            </a:ln>
            <a:effectLst>
              <a:reflection algn="bl" blurRad="6350" dir="5400000" endA="300" endPos="35000" rotWithShape="0" stA="52000" sy="-100000"/>
            </a:effectLst>
          </p:spPr>
          <p:txBody>
            <a:bodyPr anchor="t" anchorCtr="0" bIns="45708" compatLnSpc="1" lIns="91416" numCol="1" rIns="91416" tIns="45708" vert="horz" wrap="square">
              <a:prstTxWarp prst="textNoShape">
                <a:avLst/>
              </a:prstTxWarp>
            </a:bodyPr>
            <a:lstStyle/>
            <a:p>
              <a:endParaRPr altLang="en-US" lang="zh-CN" sz="3199">
                <a:sym typeface="Batang"/>
              </a:endParaRPr>
            </a:p>
          </p:txBody>
        </p:sp>
        <p:sp>
          <p:nvSpPr>
            <p:cNvPr id="49" name="Freeform 89"/>
            <p:cNvSpPr>
              <a:spLocks noEditPoints="1"/>
            </p:cNvSpPr>
            <p:nvPr/>
          </p:nvSpPr>
          <p:spPr bwMode="black">
            <a:xfrm>
              <a:off x="7563794" y="2376547"/>
              <a:ext cx="422573" cy="268028"/>
            </a:xfrm>
            <a:custGeom>
              <a:gdLst>
                <a:gd fmla="*/ 350 w 3153" name="T0"/>
                <a:gd fmla="*/ 935 h 2031" name="T1"/>
                <a:gd fmla="*/ 788 w 3153" name="T2"/>
                <a:gd fmla="*/ 0 h 2031" name="T3"/>
                <a:gd fmla="*/ 2918 w 3153" name="T4"/>
                <a:gd fmla="*/ 1882 h 2031" name="T5"/>
                <a:gd fmla="*/ 2403 w 3153" name="T6"/>
                <a:gd fmla="*/ 1493 h 2031" name="T7"/>
                <a:gd fmla="*/ 2244 w 3153" name="T8"/>
                <a:gd fmla="*/ 1424 h 2031" name="T9"/>
                <a:gd fmla="*/ 2391 w 3153" name="T10"/>
                <a:gd fmla="*/ 1458 h 2031" name="T11"/>
                <a:gd fmla="*/ 1437 w 3153" name="T12"/>
                <a:gd fmla="*/ 1486 h 2031" name="T13"/>
                <a:gd fmla="*/ 1460 w 3153" name="T14"/>
                <a:gd fmla="*/ 1427 h 2031" name="T15"/>
                <a:gd fmla="*/ 1588 w 3153" name="T16"/>
                <a:gd fmla="*/ 1440 h 2031" name="T17"/>
                <a:gd fmla="*/ 1563 w 3153" name="T18"/>
                <a:gd fmla="*/ 1636 h 2031" name="T19"/>
                <a:gd fmla="*/ 1421 w 3153" name="T20"/>
                <a:gd fmla="*/ 1612 h 2031" name="T21"/>
                <a:gd fmla="*/ 1170 w 3153" name="T22"/>
                <a:gd fmla="*/ 1604 h 2031" name="T23"/>
                <a:gd fmla="*/ 1340 w 3153" name="T24"/>
                <a:gd fmla="*/ 1589 h 2031" name="T25"/>
                <a:gd fmla="*/ 1175 w 3153" name="T26"/>
                <a:gd fmla="*/ 1631 h 2031" name="T27"/>
                <a:gd fmla="*/ 1228 w 3153" name="T28"/>
                <a:gd fmla="*/ 1433 h 2031" name="T29"/>
                <a:gd fmla="*/ 1366 w 3153" name="T30"/>
                <a:gd fmla="*/ 1441 h 2031" name="T31"/>
                <a:gd fmla="*/ 916 w 3153" name="T32"/>
                <a:gd fmla="*/ 1607 h 2031" name="T33"/>
                <a:gd fmla="*/ 1099 w 3153" name="T34"/>
                <a:gd fmla="*/ 1564 h 2031" name="T35"/>
                <a:gd fmla="*/ 911 w 3153" name="T36"/>
                <a:gd fmla="*/ 1624 h 2031" name="T37"/>
                <a:gd fmla="*/ 832 w 3153" name="T38"/>
                <a:gd fmla="*/ 1503 h 2031" name="T39"/>
                <a:gd fmla="*/ 922 w 3153" name="T40"/>
                <a:gd fmla="*/ 1437 h 2031" name="T41"/>
                <a:gd fmla="*/ 999 w 3153" name="T42"/>
                <a:gd fmla="*/ 1440 h 2031" name="T43"/>
                <a:gd fmla="*/ 1143 w 3153" name="T44"/>
                <a:gd fmla="*/ 1436 h 2031" name="T45"/>
                <a:gd fmla="*/ 1113 w 3153" name="T46"/>
                <a:gd fmla="*/ 1496 h 2031" name="T47"/>
                <a:gd fmla="*/ 692 w 3153" name="T48"/>
                <a:gd fmla="*/ 1804 h 2031" name="T49"/>
                <a:gd fmla="*/ 574 w 3153" name="T50"/>
                <a:gd fmla="*/ 1739 h 2031" name="T51"/>
                <a:gd fmla="*/ 656 w 3153" name="T52"/>
                <a:gd fmla="*/ 1687 h 2031" name="T53"/>
                <a:gd fmla="*/ 823 w 3153" name="T54"/>
                <a:gd fmla="*/ 1619 h 2031" name="T55"/>
                <a:gd fmla="*/ 669 w 3153" name="T56"/>
                <a:gd fmla="*/ 1638 h 2031" name="T57"/>
                <a:gd fmla="*/ 713 w 3153" name="T58"/>
                <a:gd fmla="*/ 1551 h 2031" name="T59"/>
                <a:gd fmla="*/ 828 w 3153" name="T60"/>
                <a:gd fmla="*/ 1613 h 2031" name="T61"/>
                <a:gd fmla="*/ 1570 w 3153" name="T62"/>
                <a:gd fmla="*/ 1798 h 2031" name="T63"/>
                <a:gd fmla="*/ 850 w 3153" name="T64"/>
                <a:gd fmla="*/ 1803 h 2031" name="T65"/>
                <a:gd fmla="*/ 882 w 3153" name="T66"/>
                <a:gd fmla="*/ 1698 h 2031" name="T67"/>
                <a:gd fmla="*/ 1563 w 3153" name="T68"/>
                <a:gd fmla="*/ 1687 h 2031" name="T69"/>
                <a:gd fmla="*/ 1670 w 3153" name="T70"/>
                <a:gd fmla="*/ 1489 h 2031" name="T71"/>
                <a:gd fmla="*/ 1693 w 3153" name="T72"/>
                <a:gd fmla="*/ 1424 h 2031" name="T73"/>
                <a:gd fmla="*/ 1793 w 3153" name="T74"/>
                <a:gd fmla="*/ 1500 h 2031" name="T75"/>
                <a:gd fmla="*/ 1675 w 3153" name="T76"/>
                <a:gd fmla="*/ 1612 h 2031" name="T77"/>
                <a:gd fmla="*/ 1843 w 3153" name="T78"/>
                <a:gd fmla="*/ 1621 h 2031" name="T79"/>
                <a:gd fmla="*/ 1804 w 3153" name="T80"/>
                <a:gd fmla="*/ 1637 h 2031" name="T81"/>
                <a:gd fmla="*/ 1866 w 3153" name="T82"/>
                <a:gd fmla="*/ 1793 h 2031" name="T83"/>
                <a:gd fmla="*/ 1690 w 3153" name="T84"/>
                <a:gd fmla="*/ 1778 h 2031" name="T85"/>
                <a:gd fmla="*/ 1686 w 3153" name="T86"/>
                <a:gd fmla="*/ 1702 h 2031" name="T87"/>
                <a:gd fmla="*/ 1724 w 3153" name="T88"/>
                <a:gd fmla="*/ 1685 h 2031" name="T89"/>
                <a:gd fmla="*/ 1843 w 3153" name="T90"/>
                <a:gd fmla="*/ 1691 h 2031" name="T91"/>
                <a:gd fmla="*/ 2009 w 3153" name="T92"/>
                <a:gd fmla="*/ 1439 h 2031" name="T93"/>
                <a:gd fmla="*/ 2140 w 3153" name="T94"/>
                <a:gd fmla="*/ 1428 h 2031" name="T95"/>
                <a:gd fmla="*/ 2161 w 3153" name="T96"/>
                <a:gd fmla="*/ 1499 h 2031" name="T97"/>
                <a:gd fmla="*/ 2064 w 3153" name="T98"/>
                <a:gd fmla="*/ 1588 h 2031" name="T99"/>
                <a:gd fmla="*/ 2218 w 3153" name="T100"/>
                <a:gd fmla="*/ 1565 h 2031" name="T101"/>
                <a:gd fmla="*/ 2225 w 3153" name="T102"/>
                <a:gd fmla="*/ 1634 h 2031" name="T103"/>
                <a:gd fmla="*/ 2319 w 3153" name="T104"/>
                <a:gd fmla="*/ 1790 h 2031" name="T105"/>
                <a:gd fmla="*/ 2131 w 3153" name="T106"/>
                <a:gd fmla="*/ 1770 h 2031" name="T107"/>
                <a:gd fmla="*/ 2145 w 3153" name="T108"/>
                <a:gd fmla="*/ 1683 h 2031" name="T109"/>
                <a:gd fmla="*/ 2340 w 3153" name="T110"/>
                <a:gd fmla="*/ 1624 h 2031" name="T111"/>
                <a:gd fmla="*/ 2463 w 3153" name="T112"/>
                <a:gd fmla="*/ 1564 h 2031" name="T113"/>
                <a:gd fmla="*/ 2434 w 3153" name="T114"/>
                <a:gd fmla="*/ 1636 h 2031" name="T115"/>
                <a:gd fmla="*/ 2415 w 3153" name="T116"/>
                <a:gd fmla="*/ 1769 h 2031" name="T117"/>
                <a:gd fmla="*/ 2500 w 3153" name="T118"/>
                <a:gd fmla="*/ 1683 h 2031" name="T119"/>
                <a:gd fmla="*/ 2605 w 3153" name="T120"/>
                <a:gd fmla="*/ 1791 h 20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30" w="3153">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algn="bl" blurRad="6350" dir="5400000" endA="300" endPos="35000" rotWithShape="0" stA="52000" sy="-100000"/>
            </a:effectLst>
          </p:spPr>
          <p:txBody>
            <a:bodyPr anchor="t" anchorCtr="0" bIns="30859" compatLnSpc="1" lIns="61719" numCol="1" rIns="61719" tIns="30859" vert="horz" wrap="square">
              <a:prstTxWarp prst="textNoShape">
                <a:avLst/>
              </a:prstTxWarp>
            </a:bodyPr>
            <a:lstStyle/>
            <a:p>
              <a:endParaRPr lang="en-US" sz="120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199">
                <a:latin typeface="Batang"/>
                <a:sym typeface="Batang"/>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199">
                <a:latin typeface="Batang"/>
                <a:sym typeface="Batang"/>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199">
                <a:latin typeface="Batang"/>
                <a:sym typeface="Batang"/>
              </a:endParaRPr>
            </a:p>
          </p:txBody>
        </p:sp>
        <p:pic>
          <p:nvPicPr>
            <p:cNvPr id="53" name="Picture 3"/>
            <p:cNvPicPr>
              <a:picLocks noChangeArrowheads="1" noChangeAspect="1"/>
            </p:cNvPicPr>
            <p:nvPr/>
          </p:nvPicPr>
          <p:blipFill>
            <a:blip r:embed="rId5">
              <a:extLst>
                <a:ext uri="{28A0092B-C50C-407E-A947-70E740481C1C}">
                  <a14:useLocalDpi/>
                </a:ext>
              </a:extLst>
            </a:blip>
            <a:stretch>
              <a:fillRect/>
            </a:stretch>
          </p:blipFill>
          <p:spPr bwMode="auto">
            <a:xfrm flipV="1" rot="19878224">
              <a:off x="7637917" y="3214337"/>
              <a:ext cx="765578" cy="852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54" name="Picture 3"/>
            <p:cNvPicPr>
              <a:picLocks noChangeArrowheads="1" noChangeAspect="1"/>
            </p:cNvPicPr>
            <p:nvPr/>
          </p:nvPicPr>
          <p:blipFill>
            <a:blip r:embed="rId5">
              <a:extLst>
                <a:ext uri="{28A0092B-C50C-407E-A947-70E740481C1C}">
                  <a14:useLocalDpi/>
                </a:ext>
              </a:extLst>
            </a:blip>
            <a:stretch>
              <a:fillRect/>
            </a:stretch>
          </p:blipFill>
          <p:spPr bwMode="auto">
            <a:xfrm flipV="1" rot="19878224">
              <a:off x="7113625" y="2493408"/>
              <a:ext cx="765578" cy="852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p:nvPr/>
            </p:nvSpPr>
            <p:spPr bwMode="auto">
              <a:xfrm>
                <a:off x="2311401" y="104775"/>
                <a:ext cx="1370013" cy="1208088"/>
              </a:xfrm>
              <a:custGeom>
                <a:gdLst>
                  <a:gd fmla="*/ 231 w 431" name="T0"/>
                  <a:gd fmla="*/ 6 h 380" name="T1"/>
                  <a:gd fmla="*/ 190 w 431" name="T2"/>
                  <a:gd fmla="*/ 7 h 380" name="T3"/>
                  <a:gd fmla="*/ 20 w 431" name="T4"/>
                  <a:gd fmla="*/ 106 h 380" name="T5"/>
                  <a:gd fmla="*/ 0 w 431" name="T6"/>
                  <a:gd fmla="*/ 142 h 380" name="T7"/>
                  <a:gd fmla="*/ 0 w 431" name="T8"/>
                  <a:gd fmla="*/ 357 h 380" name="T9"/>
                  <a:gd fmla="*/ 24 w 431" name="T10"/>
                  <a:gd fmla="*/ 380 h 380" name="T11"/>
                  <a:gd fmla="*/ 124 w 431" name="T12"/>
                  <a:gd fmla="*/ 380 h 380" name="T13"/>
                  <a:gd fmla="*/ 148 w 431" name="T14"/>
                  <a:gd fmla="*/ 357 h 380" name="T15"/>
                  <a:gd fmla="*/ 148 w 431" name="T16"/>
                  <a:gd fmla="*/ 258 h 380" name="T17"/>
                  <a:gd fmla="*/ 171 w 431" name="T18"/>
                  <a:gd fmla="*/ 235 h 380" name="T19"/>
                  <a:gd fmla="*/ 260 w 431" name="T20"/>
                  <a:gd fmla="*/ 235 h 380" name="T21"/>
                  <a:gd fmla="*/ 283 w 431" name="T22"/>
                  <a:gd fmla="*/ 258 h 380" name="T23"/>
                  <a:gd fmla="*/ 283 w 431" name="T24"/>
                  <a:gd fmla="*/ 357 h 380" name="T25"/>
                  <a:gd fmla="*/ 307 w 431" name="T26"/>
                  <a:gd fmla="*/ 380 h 380" name="T27"/>
                  <a:gd fmla="*/ 407 w 431" name="T28"/>
                  <a:gd fmla="*/ 380 h 380" name="T29"/>
                  <a:gd fmla="*/ 431 w 431" name="T30"/>
                  <a:gd fmla="*/ 357 h 380" name="T31"/>
                  <a:gd fmla="*/ 431 w 431" name="T32"/>
                  <a:gd fmla="*/ 142 h 380" name="T33"/>
                  <a:gd fmla="*/ 410 w 431" name="T34"/>
                  <a:gd fmla="*/ 107 h 380" name="T35"/>
                  <a:gd fmla="*/ 231 w 431" name="T36"/>
                  <a:gd fmla="*/ 6 h 38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80" w="431">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algn="bl" blurRad="6350" dir="5400000" endA="300" endPos="35000" rotWithShape="0" stA="52000" sy="-100000"/>
              </a:effectLst>
              <a:extLst/>
            </p:spPr>
            <p:txBody>
              <a:bodyPr anchor="t" anchorCtr="0" bIns="41145" compatLnSpc="1" lIns="82292" numCol="1" rIns="82292" tIns="41145" vert="horz" wrap="square">
                <a:prstTxWarp prst="textNoShape">
                  <a:avLst/>
                </a:prstTxWarp>
              </a:bodyPr>
              <a:lstStyle/>
              <a:p>
                <a:endParaRPr altLang="en-US" lang="zh-CN" sz="1200"/>
              </a:p>
            </p:txBody>
          </p:sp>
          <p:sp>
            <p:nvSpPr>
              <p:cNvPr id="57" name="Freeform 3768"/>
              <p:cNvSpPr/>
              <p:nvPr/>
            </p:nvSpPr>
            <p:spPr bwMode="auto">
              <a:xfrm>
                <a:off x="2162176" y="-104775"/>
                <a:ext cx="1655763" cy="552450"/>
              </a:xfrm>
              <a:custGeom>
                <a:gdLst>
                  <a:gd fmla="*/ 516 w 521" name="T0"/>
                  <a:gd fmla="*/ 165 h 174" name="T1"/>
                  <a:gd fmla="*/ 487 w 521" name="T2"/>
                  <a:gd fmla="*/ 167 h 174" name="T3"/>
                  <a:gd fmla="*/ 276 w 521" name="T4"/>
                  <a:gd fmla="*/ 45 h 174" name="T5"/>
                  <a:gd fmla="*/ 235 w 521" name="T6"/>
                  <a:gd fmla="*/ 45 h 174" name="T7"/>
                  <a:gd fmla="*/ 34 w 521" name="T8"/>
                  <a:gd fmla="*/ 167 h 174" name="T9"/>
                  <a:gd fmla="*/ 5 w 521" name="T10"/>
                  <a:gd fmla="*/ 165 h 174" name="T11"/>
                  <a:gd fmla="*/ 16 w 521" name="T12"/>
                  <a:gd fmla="*/ 138 h 174" name="T13"/>
                  <a:gd fmla="*/ 235 w 521" name="T14"/>
                  <a:gd fmla="*/ 7 h 174" name="T15"/>
                  <a:gd fmla="*/ 276 w 521" name="T16"/>
                  <a:gd fmla="*/ 6 h 174" name="T17"/>
                  <a:gd fmla="*/ 504 w 521" name="T18"/>
                  <a:gd fmla="*/ 139 h 174" name="T19"/>
                  <a:gd fmla="*/ 516 w 521" name="T20"/>
                  <a:gd fmla="*/ 165 h 17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4" w="521">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algn="bl" blurRad="6350" dir="5400000" endA="300" endPos="35000" rotWithShape="0" stA="52000" sy="-100000"/>
              </a:effectLst>
              <a:extLst/>
            </p:spPr>
            <p:txBody>
              <a:bodyPr anchor="t" anchorCtr="0" bIns="41145" compatLnSpc="1" lIns="82292" numCol="1" rIns="82292" tIns="41145" vert="horz" wrap="square">
                <a:prstTxWarp prst="textNoShape">
                  <a:avLst/>
                </a:prstTxWarp>
              </a:bodyPr>
              <a:lstStyle/>
              <a:p>
                <a:endParaRPr altLang="en-US" lang="zh-CN" sz="1200"/>
              </a:p>
            </p:txBody>
          </p:sp>
        </p:grpSp>
        <p:pic>
          <p:nvPicPr>
            <p:cNvPr descr="\\MAGNUM\Projects\Microsoft\Cloud Power FY12\Design\ICONS_PNG\Increase.png" id="58" name="Picture 5"/>
            <p:cNvPicPr>
              <a:picLocks noChangeArrowheads="1" noChangeAspect="1"/>
            </p:cNvPicPr>
            <p:nvPr/>
          </p:nvPicPr>
          <p:blipFill>
            <a:blip r:embed="rId6">
              <a:duotone>
                <a:prstClr val="black"/>
                <a:srgbClr val="393F59">
                  <a:tint val="45000"/>
                  <a:satMod val="400000"/>
                </a:srgbClr>
              </a:duotone>
              <a:extLst>
                <a:ext uri="{28A0092B-C50C-407E-A947-70E740481C1C}">
                  <a14:useLocalDpi/>
                </a:ext>
              </a:extLst>
            </a:blip>
            <a:stretch>
              <a:fillRect/>
            </a:stretch>
          </p:blipFill>
          <p:spPr bwMode="auto">
            <a:xfrm>
              <a:off x="7816381" y="2782717"/>
              <a:ext cx="713153" cy="588490"/>
            </a:xfrm>
            <a:prstGeom prst="rect">
              <a:avLst/>
            </a:prstGeom>
            <a:noFill/>
            <a:effectLst>
              <a:reflection algn="bl" blurRad="6350" dir="5400000" endA="300" endPos="35000" rotWithShape="0" stA="52000" sy="-100000"/>
            </a:effectLst>
          </p:spPr>
        </p:pic>
        <p:sp>
          <p:nvSpPr>
            <p:cNvPr id="59" name="文本框 137"/>
            <p:cNvSpPr txBox="1"/>
            <p:nvPr/>
          </p:nvSpPr>
          <p:spPr>
            <a:xfrm>
              <a:off x="5007689" y="1998337"/>
              <a:ext cx="1509117" cy="342857"/>
            </a:xfrm>
            <a:prstGeom prst="rect">
              <a:avLst/>
            </a:prstGeom>
            <a:noFill/>
          </p:spPr>
          <p:txBody>
            <a:bodyPr bIns="45708" lIns="91416" rIns="91416" rtlCol="0" tIns="45708" wrap="none">
              <a:spAutoFit/>
            </a:bodyPr>
            <a:lstStyle/>
            <a:p>
              <a:r>
                <a:rPr altLang="en-US" lang="zh-CN" sz="2399">
                  <a:solidFill>
                    <a:schemeClr val="bg1"/>
                  </a:solidFill>
                  <a:latin charset="-122" panose="020b0503020204020204" pitchFamily="34" typeface="微软雅黑"/>
                  <a:ea charset="-122" panose="020b0503020204020204" pitchFamily="34" typeface="微软雅黑"/>
                  <a:cs charset="0" panose="020b0604030504040204" pitchFamily="34" typeface="Tahoma"/>
                </a:rPr>
                <a:t>点击输入文字</a:t>
              </a:r>
            </a:p>
          </p:txBody>
        </p:sp>
        <p:sp>
          <p:nvSpPr>
            <p:cNvPr id="60" name="文本框 138"/>
            <p:cNvSpPr txBox="1"/>
            <p:nvPr/>
          </p:nvSpPr>
          <p:spPr>
            <a:xfrm>
              <a:off x="5407901" y="2735217"/>
              <a:ext cx="1509117" cy="342857"/>
            </a:xfrm>
            <a:prstGeom prst="rect">
              <a:avLst/>
            </a:prstGeom>
            <a:noFill/>
          </p:spPr>
          <p:txBody>
            <a:bodyPr bIns="45708" lIns="91416" rIns="91416" rtlCol="0" tIns="45708" wrap="none">
              <a:spAutoFit/>
            </a:bodyPr>
            <a:lstStyle/>
            <a:p>
              <a:r>
                <a:rPr altLang="en-US" lang="zh-CN" sz="2399">
                  <a:solidFill>
                    <a:schemeClr val="bg1"/>
                  </a:solidFill>
                  <a:latin charset="-122" panose="020b0503020204020204" pitchFamily="34" typeface="微软雅黑"/>
                  <a:ea charset="-122" panose="020b0503020204020204" pitchFamily="34" typeface="微软雅黑"/>
                  <a:cs charset="0" panose="020b0604030504040204" pitchFamily="34" typeface="Tahoma"/>
                </a:rPr>
                <a:t>点击输入文字</a:t>
              </a:r>
            </a:p>
          </p:txBody>
        </p:sp>
        <p:sp>
          <p:nvSpPr>
            <p:cNvPr id="61" name="文本框 139"/>
            <p:cNvSpPr txBox="1"/>
            <p:nvPr/>
          </p:nvSpPr>
          <p:spPr>
            <a:xfrm>
              <a:off x="5808112" y="3472097"/>
              <a:ext cx="1509117" cy="342857"/>
            </a:xfrm>
            <a:prstGeom prst="rect">
              <a:avLst/>
            </a:prstGeom>
            <a:noFill/>
          </p:spPr>
          <p:txBody>
            <a:bodyPr bIns="45708" lIns="91416" rIns="91416" rtlCol="0" tIns="45708" wrap="none">
              <a:spAutoFit/>
            </a:bodyPr>
            <a:lstStyle/>
            <a:p>
              <a:r>
                <a:rPr altLang="en-US" lang="zh-CN" sz="2399">
                  <a:solidFill>
                    <a:schemeClr val="bg1"/>
                  </a:solidFill>
                  <a:latin charset="-122" panose="020b0503020204020204" pitchFamily="34" typeface="微软雅黑"/>
                  <a:ea charset="-122" panose="020b0503020204020204" pitchFamily="34" typeface="微软雅黑"/>
                  <a:cs charset="0" panose="020b0604030504040204" pitchFamily="34" typeface="Tahoma"/>
                </a:rPr>
                <a:t>点击输入文字</a:t>
              </a:r>
            </a:p>
          </p:txBody>
        </p:sp>
        <p:grpSp>
          <p:nvGrpSpPr>
            <p:cNvPr id="62" name="组合 140"/>
            <p:cNvGrpSpPr/>
            <p:nvPr/>
          </p:nvGrpSpPr>
          <p:grpSpPr>
            <a:xfrm>
              <a:off x="6901085" y="2030573"/>
              <a:ext cx="218826" cy="477753"/>
              <a:chOff x="5038767" y="1303073"/>
              <a:chExt cx="325210" cy="720403"/>
            </a:xfrm>
          </p:grpSpPr>
          <p:sp>
            <p:nvSpPr>
              <p:cNvPr id="64" name="Freeform 22"/>
              <p:cNvSpPr/>
              <p:nvPr/>
            </p:nvSpPr>
            <p:spPr bwMode="auto">
              <a:xfrm>
                <a:off x="5122540" y="1634458"/>
                <a:ext cx="100858" cy="389018"/>
              </a:xfrm>
              <a:custGeom>
                <a:gdLst>
                  <a:gd fmla="*/ 14 w 21" name="T0"/>
                  <a:gd fmla="*/ 78 h 80" name="T1"/>
                  <a:gd fmla="*/ 7 w 21" name="T2"/>
                  <a:gd fmla="*/ 67 h 80" name="T3"/>
                  <a:gd fmla="*/ 7 w 21" name="T4"/>
                  <a:gd fmla="*/ 16 h 80" name="T5"/>
                  <a:gd fmla="*/ 0 w 21" name="T6"/>
                  <a:gd fmla="*/ 6 h 80" name="T7"/>
                  <a:gd fmla="*/ 7 w 21" name="T8"/>
                  <a:gd fmla="*/ 3 h 80" name="T9"/>
                  <a:gd fmla="*/ 14 w 21" name="T10"/>
                  <a:gd fmla="*/ 6 h 80" name="T11"/>
                  <a:gd fmla="*/ 21 w 21" name="T12"/>
                  <a:gd fmla="*/ 17 h 80" name="T13"/>
                  <a:gd fmla="*/ 21 w 21" name="T14"/>
                  <a:gd fmla="*/ 75 h 80" name="T15"/>
                  <a:gd fmla="*/ 14 w 21" name="T16"/>
                  <a:gd fmla="*/ 78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21">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65" name="Freeform 23"/>
              <p:cNvSpPr/>
              <p:nvPr/>
            </p:nvSpPr>
            <p:spPr bwMode="auto">
              <a:xfrm>
                <a:off x="5038767" y="1303073"/>
                <a:ext cx="47341" cy="139964"/>
              </a:xfrm>
              <a:custGeom>
                <a:gdLst>
                  <a:gd fmla="*/ 0 w 10" name="T0"/>
                  <a:gd fmla="*/ 15 h 29" name="T1"/>
                  <a:gd fmla="*/ 3 w 10" name="T2"/>
                  <a:gd fmla="*/ 17 h 29" name="T3"/>
                  <a:gd fmla="*/ 4 w 10" name="T4"/>
                  <a:gd fmla="*/ 21 h 29" name="T5"/>
                  <a:gd fmla="*/ 5 w 10" name="T6"/>
                  <a:gd fmla="*/ 25 h 29" name="T7"/>
                  <a:gd fmla="*/ 7 w 10" name="T8"/>
                  <a:gd fmla="*/ 23 h 29" name="T9"/>
                  <a:gd fmla="*/ 5 w 10" name="T10"/>
                  <a:gd fmla="*/ 17 h 29" name="T11"/>
                  <a:gd fmla="*/ 2 w 10" name="T12"/>
                  <a:gd fmla="*/ 10 h 29" name="T13"/>
                  <a:gd fmla="*/ 1 w 10" name="T14"/>
                  <a:gd fmla="*/ 4 h 29" name="T15"/>
                  <a:gd fmla="*/ 2 w 10" name="T16"/>
                  <a:gd fmla="*/ 1 h 29" name="T17"/>
                  <a:gd fmla="*/ 5 w 10" name="T18"/>
                  <a:gd fmla="*/ 1 h 29" name="T19"/>
                  <a:gd fmla="*/ 9 w 10" name="T20"/>
                  <a:gd fmla="*/ 4 h 29" name="T21"/>
                  <a:gd fmla="*/ 10 w 10" name="T22"/>
                  <a:gd fmla="*/ 8 h 29" name="T23"/>
                  <a:gd fmla="*/ 10 w 10" name="T24"/>
                  <a:gd fmla="*/ 13 h 29" name="T25"/>
                  <a:gd fmla="*/ 7 w 10" name="T26"/>
                  <a:gd fmla="*/ 11 h 29" name="T27"/>
                  <a:gd fmla="*/ 7 w 10" name="T28"/>
                  <a:gd fmla="*/ 6 h 29" name="T29"/>
                  <a:gd fmla="*/ 6 w 10" name="T30"/>
                  <a:gd fmla="*/ 4 h 29" name="T31"/>
                  <a:gd fmla="*/ 4 w 10" name="T32"/>
                  <a:gd fmla="*/ 4 h 29" name="T33"/>
                  <a:gd fmla="*/ 4 w 10" name="T34"/>
                  <a:gd fmla="*/ 5 h 29" name="T35"/>
                  <a:gd fmla="*/ 6 w 10" name="T36"/>
                  <a:gd fmla="*/ 12 h 29" name="T37"/>
                  <a:gd fmla="*/ 9 w 10" name="T38"/>
                  <a:gd fmla="*/ 18 h 29" name="T39"/>
                  <a:gd fmla="*/ 10 w 10" name="T40"/>
                  <a:gd fmla="*/ 25 h 29" name="T41"/>
                  <a:gd fmla="*/ 9 w 10" name="T42"/>
                  <a:gd fmla="*/ 28 h 29" name="T43"/>
                  <a:gd fmla="*/ 5 w 10" name="T44"/>
                  <a:gd fmla="*/ 28 h 29" name="T45"/>
                  <a:gd fmla="*/ 0 w 10" name="T46"/>
                  <a:gd fmla="*/ 19 h 29" name="T47"/>
                  <a:gd fmla="*/ 0 w 10" name="T48"/>
                  <a:gd fmla="*/ 15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0">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66" name="Freeform 24"/>
              <p:cNvSpPr/>
              <p:nvPr/>
            </p:nvSpPr>
            <p:spPr bwMode="auto">
              <a:xfrm>
                <a:off x="5131390" y="1346297"/>
                <a:ext cx="53516" cy="146139"/>
              </a:xfrm>
              <a:custGeom>
                <a:gdLst>
                  <a:gd fmla="*/ 26 w 26" name="T0"/>
                  <a:gd fmla="*/ 14 h 71" name="T1"/>
                  <a:gd fmla="*/ 26 w 26" name="T2"/>
                  <a:gd fmla="*/ 21 h 71" name="T3"/>
                  <a:gd fmla="*/ 16 w 26" name="T4"/>
                  <a:gd fmla="*/ 17 h 71" name="T5"/>
                  <a:gd fmla="*/ 16 w 26" name="T6"/>
                  <a:gd fmla="*/ 71 h 71" name="T7"/>
                  <a:gd fmla="*/ 7 w 26" name="T8"/>
                  <a:gd fmla="*/ 66 h 71" name="T9"/>
                  <a:gd fmla="*/ 7 w 26" name="T10"/>
                  <a:gd fmla="*/ 12 h 71" name="T11"/>
                  <a:gd fmla="*/ 0 w 26" name="T12"/>
                  <a:gd fmla="*/ 7 h 71" name="T13"/>
                  <a:gd fmla="*/ 0 w 26" name="T14"/>
                  <a:gd fmla="*/ 2 h 71" name="T15"/>
                  <a:gd fmla="*/ 0 w 26" name="T16"/>
                  <a:gd fmla="*/ 0 h 71" name="T17"/>
                  <a:gd fmla="*/ 26 w 26" name="T18"/>
                  <a:gd fmla="*/ 14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26">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67" name="Freeform 25"/>
              <p:cNvSpPr/>
              <p:nvPr/>
            </p:nvSpPr>
            <p:spPr bwMode="auto">
              <a:xfrm>
                <a:off x="5228129" y="1399813"/>
                <a:ext cx="43225" cy="150256"/>
              </a:xfrm>
              <a:custGeom>
                <a:gdLst>
                  <a:gd fmla="*/ 0 w 21" name="T0"/>
                  <a:gd fmla="*/ 0 h 73" name="T1"/>
                  <a:gd fmla="*/ 21 w 21" name="T2"/>
                  <a:gd fmla="*/ 12 h 73" name="T3"/>
                  <a:gd fmla="*/ 21 w 21" name="T4"/>
                  <a:gd fmla="*/ 19 h 73" name="T5"/>
                  <a:gd fmla="*/ 10 w 21" name="T6"/>
                  <a:gd fmla="*/ 12 h 73" name="T7"/>
                  <a:gd fmla="*/ 10 w 21" name="T8"/>
                  <a:gd fmla="*/ 31 h 73" name="T9"/>
                  <a:gd fmla="*/ 19 w 21" name="T10"/>
                  <a:gd fmla="*/ 38 h 73" name="T11"/>
                  <a:gd fmla="*/ 19 w 21" name="T12"/>
                  <a:gd fmla="*/ 45 h 73" name="T13"/>
                  <a:gd fmla="*/ 10 w 21" name="T14"/>
                  <a:gd fmla="*/ 38 h 73" name="T15"/>
                  <a:gd fmla="*/ 10 w 21" name="T16"/>
                  <a:gd fmla="*/ 59 h 73" name="T17"/>
                  <a:gd fmla="*/ 21 w 21" name="T18"/>
                  <a:gd fmla="*/ 66 h 73" name="T19"/>
                  <a:gd fmla="*/ 21 w 21" name="T20"/>
                  <a:gd fmla="*/ 73 h 73" name="T21"/>
                  <a:gd fmla="*/ 0 w 21" name="T22"/>
                  <a:gd fmla="*/ 62 h 73" name="T23"/>
                  <a:gd fmla="*/ 0 w 21" name="T24"/>
                  <a:gd fmla="*/ 0 h 7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3" w="21">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68" name="Freeform 26"/>
              <p:cNvSpPr>
                <a:spLocks noEditPoints="1"/>
              </p:cNvSpPr>
              <p:nvPr/>
            </p:nvSpPr>
            <p:spPr bwMode="auto">
              <a:xfrm>
                <a:off x="5316636" y="1449212"/>
                <a:ext cx="47341" cy="135847"/>
              </a:xfrm>
              <a:custGeom>
                <a:gdLst>
                  <a:gd fmla="*/ 0 w 10" name="T0"/>
                  <a:gd fmla="*/ 0 h 28" name="T1"/>
                  <a:gd fmla="*/ 7 w 10" name="T2"/>
                  <a:gd fmla="*/ 4 h 28" name="T3"/>
                  <a:gd fmla="*/ 10 w 10" name="T4"/>
                  <a:gd fmla="*/ 10 h 28" name="T5"/>
                  <a:gd fmla="*/ 10 w 10" name="T6"/>
                  <a:gd fmla="*/ 17 h 28" name="T7"/>
                  <a:gd fmla="*/ 8 w 10" name="T8"/>
                  <a:gd fmla="*/ 18 h 28" name="T9"/>
                  <a:gd fmla="*/ 4 w 10" name="T10"/>
                  <a:gd fmla="*/ 16 h 28" name="T11"/>
                  <a:gd fmla="*/ 3 w 10" name="T12"/>
                  <a:gd fmla="*/ 16 h 28" name="T13"/>
                  <a:gd fmla="*/ 3 w 10" name="T14"/>
                  <a:gd fmla="*/ 28 h 28" name="T15"/>
                  <a:gd fmla="*/ 0 w 10" name="T16"/>
                  <a:gd fmla="*/ 26 h 28" name="T17"/>
                  <a:gd fmla="*/ 0 w 10" name="T18"/>
                  <a:gd fmla="*/ 0 h 28" name="T19"/>
                  <a:gd fmla="*/ 5 w 10" name="T20"/>
                  <a:gd fmla="*/ 14 h 28" name="T21"/>
                  <a:gd fmla="*/ 6 w 10" name="T22"/>
                  <a:gd fmla="*/ 14 h 28" name="T23"/>
                  <a:gd fmla="*/ 7 w 10" name="T24"/>
                  <a:gd fmla="*/ 14 h 28" name="T25"/>
                  <a:gd fmla="*/ 7 w 10" name="T26"/>
                  <a:gd fmla="*/ 8 h 28" name="T27"/>
                  <a:gd fmla="*/ 5 w 10" name="T28"/>
                  <a:gd fmla="*/ 6 h 28" name="T29"/>
                  <a:gd fmla="*/ 3 w 10" name="T30"/>
                  <a:gd fmla="*/ 5 h 28" name="T31"/>
                  <a:gd fmla="*/ 3 w 10" name="T32"/>
                  <a:gd fmla="*/ 13 h 28" name="T33"/>
                  <a:gd fmla="*/ 5 w 10" name="T34"/>
                  <a:gd fmla="*/ 14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10">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grpSp>
        <p:grpSp>
          <p:nvGrpSpPr>
            <p:cNvPr id="69" name="组合 147"/>
            <p:cNvGrpSpPr/>
            <p:nvPr/>
          </p:nvGrpSpPr>
          <p:grpSpPr>
            <a:xfrm>
              <a:off x="7386672" y="2749493"/>
              <a:ext cx="224012" cy="498227"/>
              <a:chOff x="5846145" y="2700653"/>
              <a:chExt cx="332915" cy="751275"/>
            </a:xfrm>
          </p:grpSpPr>
          <p:sp>
            <p:nvSpPr>
              <p:cNvPr id="71" name="Freeform 28"/>
              <p:cNvSpPr/>
              <p:nvPr/>
            </p:nvSpPr>
            <p:spPr bwMode="auto">
              <a:xfrm>
                <a:off x="5846145" y="2978521"/>
                <a:ext cx="253170" cy="473407"/>
              </a:xfrm>
              <a:custGeom>
                <a:gdLst>
                  <a:gd fmla="*/ 7 w 52" name="T0"/>
                  <a:gd fmla="*/ 2 h 97" name="T1"/>
                  <a:gd fmla="*/ 31 w 52" name="T2"/>
                  <a:gd fmla="*/ 15 h 97" name="T3"/>
                  <a:gd fmla="*/ 52 w 52" name="T4"/>
                  <a:gd fmla="*/ 47 h 97" name="T5"/>
                  <a:gd fmla="*/ 52 w 52" name="T6"/>
                  <a:gd fmla="*/ 49 h 97" name="T7"/>
                  <a:gd fmla="*/ 31 w 52" name="T8"/>
                  <a:gd fmla="*/ 58 h 97" name="T9"/>
                  <a:gd fmla="*/ 15 w 52" name="T10"/>
                  <a:gd fmla="*/ 58 h 97" name="T11"/>
                  <a:gd fmla="*/ 15 w 52" name="T12"/>
                  <a:gd fmla="*/ 65 h 97" name="T13"/>
                  <a:gd fmla="*/ 46 w 52" name="T14"/>
                  <a:gd fmla="*/ 82 h 97" name="T15"/>
                  <a:gd fmla="*/ 52 w 52" name="T16"/>
                  <a:gd fmla="*/ 92 h 97" name="T17"/>
                  <a:gd fmla="*/ 46 w 52" name="T18"/>
                  <a:gd fmla="*/ 95 h 97" name="T19"/>
                  <a:gd fmla="*/ 7 w 52" name="T20"/>
                  <a:gd fmla="*/ 74 h 97" name="T21"/>
                  <a:gd fmla="*/ 1 w 52" name="T22"/>
                  <a:gd fmla="*/ 63 h 97" name="T23"/>
                  <a:gd fmla="*/ 1 w 52" name="T24"/>
                  <a:gd fmla="*/ 50 h 97" name="T25"/>
                  <a:gd fmla="*/ 31 w 52" name="T26"/>
                  <a:gd fmla="*/ 45 h 97" name="T27"/>
                  <a:gd fmla="*/ 38 w 52" name="T28"/>
                  <a:gd fmla="*/ 42 h 97" name="T29"/>
                  <a:gd fmla="*/ 38 w 52" name="T30"/>
                  <a:gd fmla="*/ 39 h 97" name="T31"/>
                  <a:gd fmla="*/ 31 w 52" name="T32"/>
                  <a:gd fmla="*/ 29 h 97" name="T33"/>
                  <a:gd fmla="*/ 8 w 52" name="T34"/>
                  <a:gd fmla="*/ 16 h 97" name="T35"/>
                  <a:gd fmla="*/ 0 w 52" name="T36"/>
                  <a:gd fmla="*/ 5 h 97" name="T37"/>
                  <a:gd fmla="*/ 7 w 52" name="T38"/>
                  <a:gd fmla="*/ 2 h 9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7" w="52">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72" name="Freeform 29"/>
              <p:cNvSpPr/>
              <p:nvPr/>
            </p:nvSpPr>
            <p:spPr bwMode="auto">
              <a:xfrm>
                <a:off x="5855909" y="2700653"/>
                <a:ext cx="49399" cy="142023"/>
              </a:xfrm>
              <a:custGeom>
                <a:gdLst>
                  <a:gd fmla="*/ 0 w 10" name="T0"/>
                  <a:gd fmla="*/ 15 h 29" name="T1"/>
                  <a:gd fmla="*/ 3 w 10" name="T2"/>
                  <a:gd fmla="*/ 16 h 29" name="T3"/>
                  <a:gd fmla="*/ 3 w 10" name="T4"/>
                  <a:gd fmla="*/ 21 h 29" name="T5"/>
                  <a:gd fmla="*/ 5 w 10" name="T6"/>
                  <a:gd fmla="*/ 25 h 29" name="T7"/>
                  <a:gd fmla="*/ 6 w 10" name="T8"/>
                  <a:gd fmla="*/ 23 h 29" name="T9"/>
                  <a:gd fmla="*/ 5 w 10" name="T10"/>
                  <a:gd fmla="*/ 16 h 29" name="T11"/>
                  <a:gd fmla="*/ 2 w 10" name="T12"/>
                  <a:gd fmla="*/ 10 h 29" name="T13"/>
                  <a:gd fmla="*/ 0 w 10" name="T14"/>
                  <a:gd fmla="*/ 4 h 29" name="T15"/>
                  <a:gd fmla="*/ 1 w 10" name="T16"/>
                  <a:gd fmla="*/ 0 h 29" name="T17"/>
                  <a:gd fmla="*/ 5 w 10" name="T18"/>
                  <a:gd fmla="*/ 1 h 29" name="T19"/>
                  <a:gd fmla="*/ 8 w 10" name="T20"/>
                  <a:gd fmla="*/ 4 h 29" name="T21"/>
                  <a:gd fmla="*/ 10 w 10" name="T22"/>
                  <a:gd fmla="*/ 8 h 29" name="T23"/>
                  <a:gd fmla="*/ 10 w 10" name="T24"/>
                  <a:gd fmla="*/ 12 h 29" name="T25"/>
                  <a:gd fmla="*/ 6 w 10" name="T26"/>
                  <a:gd fmla="*/ 11 h 29" name="T27"/>
                  <a:gd fmla="*/ 6 w 10" name="T28"/>
                  <a:gd fmla="*/ 6 h 29" name="T29"/>
                  <a:gd fmla="*/ 5 w 10" name="T30"/>
                  <a:gd fmla="*/ 4 h 29" name="T31"/>
                  <a:gd fmla="*/ 4 w 10" name="T32"/>
                  <a:gd fmla="*/ 3 h 29" name="T33"/>
                  <a:gd fmla="*/ 3 w 10" name="T34"/>
                  <a:gd fmla="*/ 5 h 29" name="T35"/>
                  <a:gd fmla="*/ 5 w 10" name="T36"/>
                  <a:gd fmla="*/ 11 h 29" name="T37"/>
                  <a:gd fmla="*/ 8 w 10" name="T38"/>
                  <a:gd fmla="*/ 18 h 29" name="T39"/>
                  <a:gd fmla="*/ 10 w 10" name="T40"/>
                  <a:gd fmla="*/ 24 h 29" name="T41"/>
                  <a:gd fmla="*/ 9 w 10" name="T42"/>
                  <a:gd fmla="*/ 28 h 29" name="T43"/>
                  <a:gd fmla="*/ 5 w 10" name="T44"/>
                  <a:gd fmla="*/ 28 h 29" name="T45"/>
                  <a:gd fmla="*/ 0 w 10" name="T46"/>
                  <a:gd fmla="*/ 19 h 29" name="T47"/>
                  <a:gd fmla="*/ 0 w 10" name="T48"/>
                  <a:gd fmla="*/ 15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0">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73" name="Freeform 30"/>
              <p:cNvSpPr/>
              <p:nvPr/>
            </p:nvSpPr>
            <p:spPr bwMode="auto">
              <a:xfrm>
                <a:off x="5944415" y="2745935"/>
                <a:ext cx="53516" cy="139964"/>
              </a:xfrm>
              <a:custGeom>
                <a:gdLst>
                  <a:gd fmla="*/ 26 w 26" name="T0"/>
                  <a:gd fmla="*/ 14 h 68" name="T1"/>
                  <a:gd fmla="*/ 26 w 26" name="T2"/>
                  <a:gd fmla="*/ 21 h 68" name="T3"/>
                  <a:gd fmla="*/ 17 w 26" name="T4"/>
                  <a:gd fmla="*/ 16 h 68" name="T5"/>
                  <a:gd fmla="*/ 17 w 26" name="T6"/>
                  <a:gd fmla="*/ 68 h 68" name="T7"/>
                  <a:gd fmla="*/ 10 w 26" name="T8"/>
                  <a:gd fmla="*/ 63 h 68" name="T9"/>
                  <a:gd fmla="*/ 10 w 26" name="T10"/>
                  <a:gd fmla="*/ 11 h 68" name="T11"/>
                  <a:gd fmla="*/ 0 w 26" name="T12"/>
                  <a:gd fmla="*/ 4 h 68" name="T13"/>
                  <a:gd fmla="*/ 0 w 26" name="T14"/>
                  <a:gd fmla="*/ 2 h 68" name="T15"/>
                  <a:gd fmla="*/ 0 w 26" name="T16"/>
                  <a:gd fmla="*/ 0 h 68" name="T17"/>
                  <a:gd fmla="*/ 26 w 26" name="T18"/>
                  <a:gd fmla="*/ 14 h 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8" w="26">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74" name="Freeform 31"/>
              <p:cNvSpPr/>
              <p:nvPr/>
            </p:nvSpPr>
            <p:spPr bwMode="auto">
              <a:xfrm>
                <a:off x="6041155" y="2799451"/>
                <a:ext cx="45282" cy="150256"/>
              </a:xfrm>
              <a:custGeom>
                <a:gdLst>
                  <a:gd fmla="*/ 0 w 22" name="T0"/>
                  <a:gd fmla="*/ 0 h 73" name="T1"/>
                  <a:gd fmla="*/ 22 w 22" name="T2"/>
                  <a:gd fmla="*/ 11 h 73" name="T3"/>
                  <a:gd fmla="*/ 22 w 22" name="T4"/>
                  <a:gd fmla="*/ 19 h 73" name="T5"/>
                  <a:gd fmla="*/ 10 w 22" name="T6"/>
                  <a:gd fmla="*/ 11 h 73" name="T7"/>
                  <a:gd fmla="*/ 10 w 22" name="T8"/>
                  <a:gd fmla="*/ 30 h 73" name="T9"/>
                  <a:gd fmla="*/ 22 w 22" name="T10"/>
                  <a:gd fmla="*/ 35 h 73" name="T11"/>
                  <a:gd fmla="*/ 22 w 22" name="T12"/>
                  <a:gd fmla="*/ 42 h 73" name="T13"/>
                  <a:gd fmla="*/ 10 w 22" name="T14"/>
                  <a:gd fmla="*/ 37 h 73" name="T15"/>
                  <a:gd fmla="*/ 10 w 22" name="T16"/>
                  <a:gd fmla="*/ 56 h 73" name="T17"/>
                  <a:gd fmla="*/ 22 w 22" name="T18"/>
                  <a:gd fmla="*/ 64 h 73" name="T19"/>
                  <a:gd fmla="*/ 22 w 22" name="T20"/>
                  <a:gd fmla="*/ 73 h 73" name="T21"/>
                  <a:gd fmla="*/ 0 w 22" name="T22"/>
                  <a:gd fmla="*/ 61 h 73" name="T23"/>
                  <a:gd fmla="*/ 0 w 22" name="T24"/>
                  <a:gd fmla="*/ 0 h 7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3" w="22">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75" name="Freeform 32"/>
              <p:cNvSpPr>
                <a:spLocks noEditPoints="1"/>
              </p:cNvSpPr>
              <p:nvPr/>
            </p:nvSpPr>
            <p:spPr bwMode="auto">
              <a:xfrm>
                <a:off x="6129661" y="2846791"/>
                <a:ext cx="49399" cy="131731"/>
              </a:xfrm>
              <a:custGeom>
                <a:gdLst>
                  <a:gd fmla="*/ 0 w 10" name="T0"/>
                  <a:gd fmla="*/ 0 h 27" name="T1"/>
                  <a:gd fmla="*/ 7 w 10" name="T2"/>
                  <a:gd fmla="*/ 4 h 27" name="T3"/>
                  <a:gd fmla="*/ 10 w 10" name="T4"/>
                  <a:gd fmla="*/ 9 h 27" name="T5"/>
                  <a:gd fmla="*/ 10 w 10" name="T6"/>
                  <a:gd fmla="*/ 17 h 27" name="T7"/>
                  <a:gd fmla="*/ 8 w 10" name="T8"/>
                  <a:gd fmla="*/ 18 h 27" name="T9"/>
                  <a:gd fmla="*/ 4 w 10" name="T10"/>
                  <a:gd fmla="*/ 16 h 27" name="T11"/>
                  <a:gd fmla="*/ 3 w 10" name="T12"/>
                  <a:gd fmla="*/ 16 h 27" name="T13"/>
                  <a:gd fmla="*/ 3 w 10" name="T14"/>
                  <a:gd fmla="*/ 27 h 27" name="T15"/>
                  <a:gd fmla="*/ 0 w 10" name="T16"/>
                  <a:gd fmla="*/ 25 h 27" name="T17"/>
                  <a:gd fmla="*/ 0 w 10" name="T18"/>
                  <a:gd fmla="*/ 0 h 27" name="T19"/>
                  <a:gd fmla="*/ 6 w 10" name="T20"/>
                  <a:gd fmla="*/ 14 h 27" name="T21"/>
                  <a:gd fmla="*/ 7 w 10" name="T22"/>
                  <a:gd fmla="*/ 14 h 27" name="T23"/>
                  <a:gd fmla="*/ 7 w 10" name="T24"/>
                  <a:gd fmla="*/ 14 h 27" name="T25"/>
                  <a:gd fmla="*/ 7 w 10" name="T26"/>
                  <a:gd fmla="*/ 8 h 27" name="T27"/>
                  <a:gd fmla="*/ 5 w 10" name="T28"/>
                  <a:gd fmla="*/ 6 h 27" name="T29"/>
                  <a:gd fmla="*/ 3 w 10" name="T30"/>
                  <a:gd fmla="*/ 5 h 27" name="T31"/>
                  <a:gd fmla="*/ 3 w 10" name="T32"/>
                  <a:gd fmla="*/ 13 h 27" name="T33"/>
                  <a:gd fmla="*/ 6 w 10" name="T34"/>
                  <a:gd fmla="*/ 14 h 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 w="10">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grpSp>
        <p:grpSp>
          <p:nvGrpSpPr>
            <p:cNvPr id="76" name="组合 154"/>
            <p:cNvGrpSpPr/>
            <p:nvPr/>
          </p:nvGrpSpPr>
          <p:grpSpPr>
            <a:xfrm>
              <a:off x="7866225" y="3512668"/>
              <a:ext cx="224026" cy="495498"/>
              <a:chOff x="6669441" y="4079707"/>
              <a:chExt cx="332935" cy="747160"/>
            </a:xfrm>
          </p:grpSpPr>
          <p:sp>
            <p:nvSpPr>
              <p:cNvPr id="78" name="Freeform 34"/>
              <p:cNvSpPr/>
              <p:nvPr/>
            </p:nvSpPr>
            <p:spPr bwMode="auto">
              <a:xfrm>
                <a:off x="6669441" y="4363751"/>
                <a:ext cx="253169" cy="463116"/>
              </a:xfrm>
              <a:custGeom>
                <a:gdLst>
                  <a:gd fmla="*/ 7 w 52" name="T0"/>
                  <a:gd fmla="*/ 60 h 95" name="T1"/>
                  <a:gd fmla="*/ 31 w 52" name="T2"/>
                  <a:gd fmla="*/ 73 h 95" name="T3"/>
                  <a:gd fmla="*/ 38 w 52" name="T4"/>
                  <a:gd fmla="*/ 70 h 95" name="T5"/>
                  <a:gd fmla="*/ 38 w 52" name="T6"/>
                  <a:gd fmla="*/ 59 h 95" name="T7"/>
                  <a:gd fmla="*/ 17 w 52" name="T8"/>
                  <a:gd fmla="*/ 48 h 95" name="T9"/>
                  <a:gd fmla="*/ 10 w 52" name="T10"/>
                  <a:gd fmla="*/ 37 h 95" name="T11"/>
                  <a:gd fmla="*/ 17 w 52" name="T12"/>
                  <a:gd fmla="*/ 34 h 95" name="T13"/>
                  <a:gd fmla="*/ 38 w 52" name="T14"/>
                  <a:gd fmla="*/ 46 h 95" name="T15"/>
                  <a:gd fmla="*/ 38 w 52" name="T16"/>
                  <a:gd fmla="*/ 33 h 95" name="T17"/>
                  <a:gd fmla="*/ 7 w 52" name="T18"/>
                  <a:gd fmla="*/ 16 h 95" name="T19"/>
                  <a:gd fmla="*/ 0 w 52" name="T20"/>
                  <a:gd fmla="*/ 5 h 95" name="T21"/>
                  <a:gd fmla="*/ 8 w 52" name="T22"/>
                  <a:gd fmla="*/ 3 h 95" name="T23"/>
                  <a:gd fmla="*/ 45 w 52" name="T24"/>
                  <a:gd fmla="*/ 23 h 95" name="T25"/>
                  <a:gd fmla="*/ 52 w 52" name="T26"/>
                  <a:gd fmla="*/ 34 h 95" name="T27"/>
                  <a:gd fmla="*/ 52 w 52" name="T28"/>
                  <a:gd fmla="*/ 54 h 95" name="T29"/>
                  <a:gd fmla="*/ 45 w 52" name="T30"/>
                  <a:gd fmla="*/ 56 h 95" name="T31"/>
                  <a:gd fmla="*/ 52 w 52" name="T32"/>
                  <a:gd fmla="*/ 67 h 95" name="T33"/>
                  <a:gd fmla="*/ 52 w 52" name="T34"/>
                  <a:gd fmla="*/ 78 h 95" name="T35"/>
                  <a:gd fmla="*/ 31 w 52" name="T36"/>
                  <a:gd fmla="*/ 87 h 95" name="T37"/>
                  <a:gd fmla="*/ 7 w 52" name="T38"/>
                  <a:gd fmla="*/ 74 h 95" name="T39"/>
                  <a:gd fmla="*/ 0 w 52" name="T40"/>
                  <a:gd fmla="*/ 63 h 95" name="T41"/>
                  <a:gd fmla="*/ 7 w 52" name="T42"/>
                  <a:gd fmla="*/ 60 h 9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5" w="52">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79" name="Freeform 35"/>
              <p:cNvSpPr/>
              <p:nvPr/>
            </p:nvSpPr>
            <p:spPr bwMode="auto">
              <a:xfrm>
                <a:off x="6675109" y="4079707"/>
                <a:ext cx="49399" cy="142023"/>
              </a:xfrm>
              <a:custGeom>
                <a:gdLst>
                  <a:gd fmla="*/ 0 w 10" name="T0"/>
                  <a:gd fmla="*/ 15 h 29" name="T1"/>
                  <a:gd fmla="*/ 4 w 10" name="T2"/>
                  <a:gd fmla="*/ 17 h 29" name="T3"/>
                  <a:gd fmla="*/ 4 w 10" name="T4"/>
                  <a:gd fmla="*/ 21 h 29" name="T5"/>
                  <a:gd fmla="*/ 5 w 10" name="T6"/>
                  <a:gd fmla="*/ 25 h 29" name="T7"/>
                  <a:gd fmla="*/ 7 w 10" name="T8"/>
                  <a:gd fmla="*/ 23 h 29" name="T9"/>
                  <a:gd fmla="*/ 5 w 10" name="T10"/>
                  <a:gd fmla="*/ 17 h 29" name="T11"/>
                  <a:gd fmla="*/ 2 w 10" name="T12"/>
                  <a:gd fmla="*/ 11 h 29" name="T13"/>
                  <a:gd fmla="*/ 1 w 10" name="T14"/>
                  <a:gd fmla="*/ 4 h 29" name="T15"/>
                  <a:gd fmla="*/ 2 w 10" name="T16"/>
                  <a:gd fmla="*/ 1 h 29" name="T17"/>
                  <a:gd fmla="*/ 6 w 10" name="T18"/>
                  <a:gd fmla="*/ 1 h 29" name="T19"/>
                  <a:gd fmla="*/ 9 w 10" name="T20"/>
                  <a:gd fmla="*/ 4 h 29" name="T21"/>
                  <a:gd fmla="*/ 10 w 10" name="T22"/>
                  <a:gd fmla="*/ 9 h 29" name="T23"/>
                  <a:gd fmla="*/ 10 w 10" name="T24"/>
                  <a:gd fmla="*/ 13 h 29" name="T25"/>
                  <a:gd fmla="*/ 7 w 10" name="T26"/>
                  <a:gd fmla="*/ 11 h 29" name="T27"/>
                  <a:gd fmla="*/ 7 w 10" name="T28"/>
                  <a:gd fmla="*/ 7 h 29" name="T29"/>
                  <a:gd fmla="*/ 6 w 10" name="T30"/>
                  <a:gd fmla="*/ 4 h 29" name="T31"/>
                  <a:gd fmla="*/ 4 w 10" name="T32"/>
                  <a:gd fmla="*/ 4 h 29" name="T33"/>
                  <a:gd fmla="*/ 4 w 10" name="T34"/>
                  <a:gd fmla="*/ 6 h 29" name="T35"/>
                  <a:gd fmla="*/ 6 w 10" name="T36"/>
                  <a:gd fmla="*/ 12 h 29" name="T37"/>
                  <a:gd fmla="*/ 9 w 10" name="T38"/>
                  <a:gd fmla="*/ 18 h 29" name="T39"/>
                  <a:gd fmla="*/ 10 w 10" name="T40"/>
                  <a:gd fmla="*/ 25 h 29" name="T41"/>
                  <a:gd fmla="*/ 9 w 10" name="T42"/>
                  <a:gd fmla="*/ 29 h 29" name="T43"/>
                  <a:gd fmla="*/ 6 w 10" name="T44"/>
                  <a:gd fmla="*/ 28 h 29" name="T45"/>
                  <a:gd fmla="*/ 0 w 10" name="T46"/>
                  <a:gd fmla="*/ 20 h 29" name="T47"/>
                  <a:gd fmla="*/ 0 w 10" name="T48"/>
                  <a:gd fmla="*/ 15 h 2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10">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80" name="Freeform 36"/>
              <p:cNvSpPr/>
              <p:nvPr/>
            </p:nvSpPr>
            <p:spPr bwMode="auto">
              <a:xfrm>
                <a:off x="6767731" y="4124990"/>
                <a:ext cx="53516" cy="146139"/>
              </a:xfrm>
              <a:custGeom>
                <a:gdLst>
                  <a:gd fmla="*/ 26 w 26" name="T0"/>
                  <a:gd fmla="*/ 16 h 71" name="T1"/>
                  <a:gd fmla="*/ 26 w 26" name="T2"/>
                  <a:gd fmla="*/ 23 h 71" name="T3"/>
                  <a:gd fmla="*/ 17 w 26" name="T4"/>
                  <a:gd fmla="*/ 16 h 71" name="T5"/>
                  <a:gd fmla="*/ 17 w 26" name="T6"/>
                  <a:gd fmla="*/ 71 h 71" name="T7"/>
                  <a:gd fmla="*/ 10 w 26" name="T8"/>
                  <a:gd fmla="*/ 66 h 71" name="T9"/>
                  <a:gd fmla="*/ 10 w 26" name="T10"/>
                  <a:gd fmla="*/ 11 h 71" name="T11"/>
                  <a:gd fmla="*/ 0 w 26" name="T12"/>
                  <a:gd fmla="*/ 7 h 71" name="T13"/>
                  <a:gd fmla="*/ 0 w 26" name="T14"/>
                  <a:gd fmla="*/ 2 h 71" name="T15"/>
                  <a:gd fmla="*/ 0 w 26" name="T16"/>
                  <a:gd fmla="*/ 0 h 71" name="T17"/>
                  <a:gd fmla="*/ 26 w 26" name="T18"/>
                  <a:gd fmla="*/ 16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26">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81" name="Freeform 37"/>
              <p:cNvSpPr/>
              <p:nvPr/>
            </p:nvSpPr>
            <p:spPr bwMode="auto">
              <a:xfrm>
                <a:off x="6864471" y="4182622"/>
                <a:ext cx="45282" cy="146139"/>
              </a:xfrm>
              <a:custGeom>
                <a:gdLst>
                  <a:gd fmla="*/ 0 w 22" name="T0"/>
                  <a:gd fmla="*/ 0 h 71" name="T1"/>
                  <a:gd fmla="*/ 22 w 22" name="T2"/>
                  <a:gd fmla="*/ 10 h 71" name="T3"/>
                  <a:gd fmla="*/ 22 w 22" name="T4"/>
                  <a:gd fmla="*/ 19 h 71" name="T5"/>
                  <a:gd fmla="*/ 10 w 22" name="T6"/>
                  <a:gd fmla="*/ 12 h 71" name="T7"/>
                  <a:gd fmla="*/ 10 w 22" name="T8"/>
                  <a:gd fmla="*/ 28 h 71" name="T9"/>
                  <a:gd fmla="*/ 19 w 22" name="T10"/>
                  <a:gd fmla="*/ 36 h 71" name="T11"/>
                  <a:gd fmla="*/ 19 w 22" name="T12"/>
                  <a:gd fmla="*/ 43 h 71" name="T13"/>
                  <a:gd fmla="*/ 10 w 22" name="T14"/>
                  <a:gd fmla="*/ 38 h 71" name="T15"/>
                  <a:gd fmla="*/ 10 w 22" name="T16"/>
                  <a:gd fmla="*/ 57 h 71" name="T17"/>
                  <a:gd fmla="*/ 22 w 22" name="T18"/>
                  <a:gd fmla="*/ 64 h 71" name="T19"/>
                  <a:gd fmla="*/ 22 w 22" name="T20"/>
                  <a:gd fmla="*/ 71 h 71" name="T21"/>
                  <a:gd fmla="*/ 0 w 22" name="T22"/>
                  <a:gd fmla="*/ 59 h 71" name="T23"/>
                  <a:gd fmla="*/ 0 w 22" name="T24"/>
                  <a:gd fmla="*/ 0 h 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1" w="22">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sp>
            <p:nvSpPr>
              <p:cNvPr id="82" name="Freeform 38"/>
              <p:cNvSpPr>
                <a:spLocks noEditPoints="1"/>
              </p:cNvSpPr>
              <p:nvPr/>
            </p:nvSpPr>
            <p:spPr bwMode="auto">
              <a:xfrm>
                <a:off x="6952977" y="4225845"/>
                <a:ext cx="49399" cy="137906"/>
              </a:xfrm>
              <a:custGeom>
                <a:gdLst>
                  <a:gd fmla="*/ 0 w 10" name="T0"/>
                  <a:gd fmla="*/ 0 h 28" name="T1"/>
                  <a:gd fmla="*/ 7 w 10" name="T2"/>
                  <a:gd fmla="*/ 4 h 28" name="T3"/>
                  <a:gd fmla="*/ 10 w 10" name="T4"/>
                  <a:gd fmla="*/ 10 h 28" name="T5"/>
                  <a:gd fmla="*/ 10 w 10" name="T6"/>
                  <a:gd fmla="*/ 18 h 28" name="T7"/>
                  <a:gd fmla="*/ 8 w 10" name="T8"/>
                  <a:gd fmla="*/ 19 h 28" name="T9"/>
                  <a:gd fmla="*/ 4 w 10" name="T10"/>
                  <a:gd fmla="*/ 17 h 28" name="T11"/>
                  <a:gd fmla="*/ 3 w 10" name="T12"/>
                  <a:gd fmla="*/ 16 h 28" name="T13"/>
                  <a:gd fmla="*/ 3 w 10" name="T14"/>
                  <a:gd fmla="*/ 28 h 28" name="T15"/>
                  <a:gd fmla="*/ 0 w 10" name="T16"/>
                  <a:gd fmla="*/ 26 h 28" name="T17"/>
                  <a:gd fmla="*/ 0 w 10" name="T18"/>
                  <a:gd fmla="*/ 0 h 28" name="T19"/>
                  <a:gd fmla="*/ 6 w 10" name="T20"/>
                  <a:gd fmla="*/ 15 h 28" name="T21"/>
                  <a:gd fmla="*/ 6 w 10" name="T22"/>
                  <a:gd fmla="*/ 15 h 28" name="T23"/>
                  <a:gd fmla="*/ 7 w 10" name="T24"/>
                  <a:gd fmla="*/ 14 h 28" name="T25"/>
                  <a:gd fmla="*/ 7 w 10" name="T26"/>
                  <a:gd fmla="*/ 9 h 28" name="T27"/>
                  <a:gd fmla="*/ 5 w 10" name="T28"/>
                  <a:gd fmla="*/ 6 h 28" name="T29"/>
                  <a:gd fmla="*/ 3 w 10" name="T30"/>
                  <a:gd fmla="*/ 5 h 28" name="T31"/>
                  <a:gd fmla="*/ 3 w 10" name="T32"/>
                  <a:gd fmla="*/ 13 h 28" name="T33"/>
                  <a:gd fmla="*/ 6 w 10" name="T34"/>
                  <a:gd fmla="*/ 15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10">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cap="flat" w="14288">
                <a:noFill/>
                <a:prstDash val="solid"/>
                <a:miter lim="800000"/>
              </a:ln>
            </p:spPr>
            <p:txBody>
              <a:bodyPr anchor="t" anchorCtr="0" bIns="60944" compatLnSpc="1" lIns="121888" numCol="1" rIns="121888" tIns="60944" vert="horz" wrap="square">
                <a:prstTxWarp prst="textNoShape">
                  <a:avLst/>
                </a:prstTxWarp>
              </a:bodyPr>
              <a:lstStyle/>
              <a:p>
                <a:endParaRPr altLang="en-US" lang="zh-CN" sz="3199"/>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3">
                  <a:solidFill>
                    <a:schemeClr val="bg1"/>
                  </a:solidFill>
                  <a:latin charset="-122" panose="020b0503020204020204" pitchFamily="34" typeface="微软雅黑"/>
                  <a:ea charset="-122" panose="020b0503020204020204" pitchFamily="34" typeface="微软雅黑"/>
                </a:rPr>
                <a:t>1</a:t>
              </a:r>
            </a:p>
          </p:txBody>
        </p:sp>
        <p:sp>
          <p:nvSpPr>
            <p:cNvPr id="90" name="文本框 11"/>
            <p:cNvSpPr txBox="1"/>
            <p:nvPr/>
          </p:nvSpPr>
          <p:spPr>
            <a:xfrm>
              <a:off x="477437" y="3002145"/>
              <a:ext cx="1201892" cy="281937"/>
            </a:xfrm>
            <a:prstGeom prst="rect">
              <a:avLst/>
            </a:prstGeom>
            <a:noFill/>
          </p:spPr>
          <p:txBody>
            <a:bodyPr rtlCol="0" wrap="none">
              <a:spAutoFit/>
            </a:bodyPr>
            <a:lstStyle/>
            <a:p>
              <a:pPr algn="l"/>
              <a:r>
                <a:rPr altLang="en-US" lang="zh-CN" sz="1866">
                  <a:solidFill>
                    <a:schemeClr val="accent1"/>
                  </a:solidFill>
                  <a:latin charset="-122" panose="020b0503020204020204" pitchFamily="34" typeface="微软雅黑"/>
                  <a:ea charset="-122" panose="020b0503020204020204" pitchFamily="34" typeface="微软雅黑"/>
                </a:rPr>
                <a:t>点击添加标题</a:t>
              </a:r>
            </a:p>
          </p:txBody>
        </p:sp>
        <p:sp>
          <p:nvSpPr>
            <p:cNvPr id="91" name="矩形 9"/>
            <p:cNvSpPr/>
            <p:nvPr/>
          </p:nvSpPr>
          <p:spPr>
            <a:xfrm>
              <a:off x="484797" y="3271159"/>
              <a:ext cx="3071740" cy="589811"/>
            </a:xfrm>
            <a:prstGeom prst="rect">
              <a:avLst/>
            </a:prstGeom>
          </p:spPr>
          <p:txBody>
            <a:bodyPr wrap="square">
              <a:spAutoFit/>
            </a:bodyPr>
            <a:lstStyle/>
            <a:p>
              <a:pPr algn="just">
                <a:lnSpc>
                  <a:spcPct val="114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3">
                  <a:solidFill>
                    <a:schemeClr val="bg1"/>
                  </a:solidFill>
                  <a:latin charset="-122" panose="020b0503020204020204" pitchFamily="34" typeface="微软雅黑"/>
                  <a:ea charset="-122" panose="020b0503020204020204" pitchFamily="34" typeface="微软雅黑"/>
                </a:rPr>
                <a:t>2</a:t>
              </a:r>
            </a:p>
          </p:txBody>
        </p:sp>
        <p:sp>
          <p:nvSpPr>
            <p:cNvPr id="94" name="文本框 11"/>
            <p:cNvSpPr txBox="1"/>
            <p:nvPr/>
          </p:nvSpPr>
          <p:spPr>
            <a:xfrm>
              <a:off x="477437" y="3002145"/>
              <a:ext cx="1201892" cy="281937"/>
            </a:xfrm>
            <a:prstGeom prst="rect">
              <a:avLst/>
            </a:prstGeom>
            <a:noFill/>
          </p:spPr>
          <p:txBody>
            <a:bodyPr rtlCol="0" wrap="none">
              <a:spAutoFit/>
            </a:bodyPr>
            <a:lstStyle/>
            <a:p>
              <a:pPr algn="l"/>
              <a:r>
                <a:rPr altLang="en-US" lang="zh-CN" sz="1866">
                  <a:solidFill>
                    <a:schemeClr val="accent2"/>
                  </a:solidFill>
                  <a:latin charset="-122" panose="020b0503020204020204" pitchFamily="34" typeface="微软雅黑"/>
                  <a:ea charset="-122" panose="020b0503020204020204" pitchFamily="34" typeface="微软雅黑"/>
                </a:rPr>
                <a:t>点击添加标题</a:t>
              </a:r>
            </a:p>
          </p:txBody>
        </p:sp>
        <p:sp>
          <p:nvSpPr>
            <p:cNvPr id="95" name="矩形 9"/>
            <p:cNvSpPr/>
            <p:nvPr/>
          </p:nvSpPr>
          <p:spPr>
            <a:xfrm>
              <a:off x="484796" y="3271159"/>
              <a:ext cx="3062215" cy="589811"/>
            </a:xfrm>
            <a:prstGeom prst="rect">
              <a:avLst/>
            </a:prstGeom>
          </p:spPr>
          <p:txBody>
            <a:bodyPr wrap="square">
              <a:spAutoFit/>
            </a:bodyPr>
            <a:lstStyle/>
            <a:p>
              <a:pPr algn="just">
                <a:lnSpc>
                  <a:spcPct val="114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3">
                  <a:solidFill>
                    <a:schemeClr val="bg1"/>
                  </a:solidFill>
                  <a:latin charset="-122" panose="020b0503020204020204" pitchFamily="34" typeface="微软雅黑"/>
                  <a:ea charset="-122" panose="020b0503020204020204" pitchFamily="34" typeface="微软雅黑"/>
                </a:rPr>
                <a:t>3</a:t>
              </a:r>
            </a:p>
          </p:txBody>
        </p:sp>
        <p:sp>
          <p:nvSpPr>
            <p:cNvPr id="98" name="文本框 11"/>
            <p:cNvSpPr txBox="1"/>
            <p:nvPr/>
          </p:nvSpPr>
          <p:spPr>
            <a:xfrm>
              <a:off x="477437" y="3002144"/>
              <a:ext cx="1201892" cy="281937"/>
            </a:xfrm>
            <a:prstGeom prst="rect">
              <a:avLst/>
            </a:prstGeom>
            <a:noFill/>
          </p:spPr>
          <p:txBody>
            <a:bodyPr rtlCol="0" wrap="none">
              <a:spAutoFit/>
            </a:bodyPr>
            <a:lstStyle/>
            <a:p>
              <a:pPr algn="l"/>
              <a:r>
                <a:rPr altLang="en-US" lang="zh-CN" sz="1866">
                  <a:solidFill>
                    <a:schemeClr val="accent3"/>
                  </a:solidFill>
                  <a:latin charset="-122" panose="020b0503020204020204" pitchFamily="34" typeface="微软雅黑"/>
                  <a:ea charset="-122" panose="020b0503020204020204" pitchFamily="34" typeface="微软雅黑"/>
                </a:rPr>
                <a:t>点击添加标题</a:t>
              </a:r>
            </a:p>
          </p:txBody>
        </p:sp>
        <p:sp>
          <p:nvSpPr>
            <p:cNvPr id="99" name="矩形 9"/>
            <p:cNvSpPr/>
            <p:nvPr/>
          </p:nvSpPr>
          <p:spPr>
            <a:xfrm>
              <a:off x="484796" y="3271158"/>
              <a:ext cx="3052689" cy="589811"/>
            </a:xfrm>
            <a:prstGeom prst="rect">
              <a:avLst/>
            </a:prstGeom>
          </p:spPr>
          <p:txBody>
            <a:bodyPr wrap="square">
              <a:spAutoFit/>
            </a:bodyPr>
            <a:lstStyle/>
            <a:p>
              <a:pPr algn="just">
                <a:lnSpc>
                  <a:spcPct val="114000"/>
                </a:lnSpc>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sp>
        <p:nvSpPr>
          <p:cNvPr id="2" name="标题 1"/>
          <p:cNvSpPr>
            <a:spLocks noGrp="1"/>
          </p:cNvSpPr>
          <p:nvPr>
            <p:ph type="title"/>
          </p:nvPr>
        </p:nvSpPr>
        <p:spPr/>
        <p:txBody>
          <a:bodyPr>
            <a:normAutofit/>
          </a:bodyPr>
          <a:lstStyle/>
          <a:p>
            <a:r>
              <a:rPr altLang="en-US" lang="zh-CN"/>
              <a:t>单击此处添加标题</a:t>
            </a:r>
          </a:p>
        </p:txBody>
      </p:sp>
    </p:spTree>
    <p:extLst>
      <p:ext uri="{BB962C8B-B14F-4D97-AF65-F5344CB8AC3E}">
        <p14:creationId val="16398496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1">
                                  <p:stCondLst>
                                    <p:cond delay="0"/>
                                  </p:stCondLst>
                                  <p:childTnLst>
                                    <p:set>
                                      <p:cBhvr>
                                        <p:cTn dur="1" fill="hold" id="6">
                                          <p:stCondLst>
                                            <p:cond delay="0"/>
                                          </p:stCondLst>
                                        </p:cTn>
                                        <p:tgtEl>
                                          <p:spTgt spid="88"/>
                                        </p:tgtEl>
                                        <p:attrNameLst>
                                          <p:attrName>style.visibility</p:attrName>
                                        </p:attrNameLst>
                                      </p:cBhvr>
                                      <p:to>
                                        <p:strVal val="visible"/>
                                      </p:to>
                                    </p:set>
                                    <p:animEffect filter="slide(fromTop)" transition="in">
                                      <p:cBhvr>
                                        <p:cTn dur="500" id="7"/>
                                        <p:tgtEl>
                                          <p:spTgt spid="88"/>
                                        </p:tgtEl>
                                      </p:cBhvr>
                                    </p:animEffect>
                                  </p:childTnLst>
                                </p:cTn>
                              </p:par>
                            </p:childTnLst>
                          </p:cTn>
                        </p:par>
                        <p:par>
                          <p:cTn fill="hold" id="8" nodeType="afterGroup">
                            <p:stCondLst>
                              <p:cond delay="500"/>
                            </p:stCondLst>
                            <p:childTnLst>
                              <p:par>
                                <p:cTn fill="hold" id="9" nodeType="afterEffect" presetClass="entr" presetID="12" presetSubtype="1">
                                  <p:stCondLst>
                                    <p:cond delay="0"/>
                                  </p:stCondLst>
                                  <p:childTnLst>
                                    <p:set>
                                      <p:cBhvr>
                                        <p:cTn dur="1" fill="hold" id="10">
                                          <p:stCondLst>
                                            <p:cond delay="0"/>
                                          </p:stCondLst>
                                        </p:cTn>
                                        <p:tgtEl>
                                          <p:spTgt spid="92"/>
                                        </p:tgtEl>
                                        <p:attrNameLst>
                                          <p:attrName>style.visibility</p:attrName>
                                        </p:attrNameLst>
                                      </p:cBhvr>
                                      <p:to>
                                        <p:strVal val="visible"/>
                                      </p:to>
                                    </p:set>
                                    <p:animEffect filter="slide(fromTop)" transition="in">
                                      <p:cBhvr>
                                        <p:cTn dur="500" id="11"/>
                                        <p:tgtEl>
                                          <p:spTgt spid="92"/>
                                        </p:tgtEl>
                                      </p:cBhvr>
                                    </p:animEffect>
                                  </p:childTnLst>
                                </p:cTn>
                              </p:par>
                            </p:childTnLst>
                          </p:cTn>
                        </p:par>
                        <p:par>
                          <p:cTn fill="hold" id="12" nodeType="afterGroup">
                            <p:stCondLst>
                              <p:cond delay="1000"/>
                            </p:stCondLst>
                            <p:childTnLst>
                              <p:par>
                                <p:cTn fill="hold" id="13" nodeType="afterEffect" presetClass="entr" presetID="12" presetSubtype="1">
                                  <p:stCondLst>
                                    <p:cond delay="0"/>
                                  </p:stCondLst>
                                  <p:childTnLst>
                                    <p:set>
                                      <p:cBhvr>
                                        <p:cTn dur="1" fill="hold" id="14">
                                          <p:stCondLst>
                                            <p:cond delay="0"/>
                                          </p:stCondLst>
                                        </p:cTn>
                                        <p:tgtEl>
                                          <p:spTgt spid="96"/>
                                        </p:tgtEl>
                                        <p:attrNameLst>
                                          <p:attrName>style.visibility</p:attrName>
                                        </p:attrNameLst>
                                      </p:cBhvr>
                                      <p:to>
                                        <p:strVal val="visible"/>
                                      </p:to>
                                    </p:set>
                                    <p:animEffect filter="slide(fromTop)" transition="in">
                                      <p:cBhvr>
                                        <p:cTn dur="500" id="15"/>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Rectangle 2"/>
          <p:cNvSpPr/>
          <p:nvPr/>
        </p:nvSpPr>
        <p:spPr>
          <a:xfrm>
            <a:off x="795" y="1803397"/>
            <a:ext cx="12190413" cy="2745769"/>
          </a:xfrm>
          <a:prstGeom prst="rec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endParaRPr>
          </a:p>
        </p:txBody>
      </p:sp>
      <p:sp>
        <p:nvSpPr>
          <p:cNvPr id="37" name="Rectangle 21"/>
          <p:cNvSpPr/>
          <p:nvPr/>
        </p:nvSpPr>
        <p:spPr>
          <a:xfrm>
            <a:off x="795" y="1803397"/>
            <a:ext cx="12190413" cy="2745769"/>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38" name="组合 37"/>
          <p:cNvGrpSpPr/>
          <p:nvPr/>
        </p:nvGrpSpPr>
        <p:grpSpPr>
          <a:xfrm>
            <a:off x="1877182" y="2678267"/>
            <a:ext cx="678217" cy="678305"/>
            <a:chOff x="1749034" y="2518611"/>
            <a:chExt cx="678305" cy="678305"/>
          </a:xfrm>
          <a:effectLst>
            <a:outerShdw algn="bl" blurRad="76200" dir="18900000" kx="-1200000" rotWithShape="0" sy="23000">
              <a:prstClr val="black">
                <a:alpha val="20000"/>
              </a:prstClr>
            </a:outerShdw>
          </a:effectLst>
        </p:grpSpPr>
        <p:sp>
          <p:nvSpPr>
            <p:cNvPr id="39" name="矩形 38"/>
            <p:cNvSpPr/>
            <p:nvPr/>
          </p:nvSpPr>
          <p:spPr>
            <a:xfrm>
              <a:off x="1749034"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bwMode="auto">
            <a:xfrm>
              <a:off x="1876928" y="2640785"/>
              <a:ext cx="422517" cy="409893"/>
            </a:xfrm>
            <a:custGeom>
              <a:gdLst>
                <a:gd fmla="*/ 262805 w 519288" name="connsiteX0"/>
                <a:gd fmla="*/ 111558 h 503774" name="connsiteY0"/>
                <a:gd fmla="*/ 439744 w 519288" name="connsiteX1"/>
                <a:gd fmla="*/ 276036 h 503774" name="connsiteY1"/>
                <a:gd fmla="*/ 439744 w 519288" name="connsiteX2"/>
                <a:gd fmla="*/ 484796 h 503774" name="connsiteY2"/>
                <a:gd fmla="*/ 433425 w 519288" name="connsiteX3"/>
                <a:gd fmla="*/ 503774 h 503774" name="connsiteY3"/>
                <a:gd fmla="*/ 414467 w 519288" name="connsiteX4"/>
                <a:gd fmla="*/ 503774 h 503774" name="connsiteY4"/>
                <a:gd fmla="*/ 319678 w 519288" name="connsiteX5"/>
                <a:gd fmla="*/ 503774 h 503774" name="connsiteY5"/>
                <a:gd fmla="*/ 313359 w 519288" name="connsiteX6"/>
                <a:gd fmla="*/ 503774 h 503774" name="connsiteY6"/>
                <a:gd fmla="*/ 307040 w 519288" name="connsiteX7"/>
                <a:gd fmla="*/ 497448 h 503774" name="connsiteY7"/>
                <a:gd fmla="*/ 307040 w 519288" name="connsiteX8"/>
                <a:gd fmla="*/ 396231 h 503774" name="connsiteY8"/>
                <a:gd fmla="*/ 212251 w 519288" name="connsiteX9"/>
                <a:gd fmla="*/ 396231 h 503774" name="connsiteY9"/>
                <a:gd fmla="*/ 212251 w 519288" name="connsiteX10"/>
                <a:gd fmla="*/ 497448 h 503774" name="connsiteY10"/>
                <a:gd fmla="*/ 212251 w 519288" name="connsiteX11"/>
                <a:gd fmla="*/ 503774 h 503774" name="connsiteY11"/>
                <a:gd fmla="*/ 199612 w 519288" name="connsiteX12"/>
                <a:gd fmla="*/ 503774 h 503774" name="connsiteY12"/>
                <a:gd fmla="*/ 104823 w 519288" name="connsiteX13"/>
                <a:gd fmla="*/ 503774 h 503774" name="connsiteY13"/>
                <a:gd fmla="*/ 92185 w 519288" name="connsiteX14"/>
                <a:gd fmla="*/ 503774 h 503774" name="connsiteY14"/>
                <a:gd fmla="*/ 79546 w 519288" name="connsiteX15"/>
                <a:gd fmla="*/ 484796 h 503774" name="connsiteY15"/>
                <a:gd fmla="*/ 79546 w 519288" name="connsiteX16"/>
                <a:gd fmla="*/ 276036 h 503774" name="connsiteY16"/>
                <a:gd fmla="*/ 259644 w 519288" name="connsiteX17"/>
                <a:gd fmla="*/ 0 h 503774" name="connsiteY17"/>
                <a:gd fmla="*/ 281809 w 519288" name="connsiteX18"/>
                <a:gd fmla="*/ 9516 h 503774" name="connsiteY18"/>
                <a:gd fmla="*/ 370468 w 519288" name="connsiteX19"/>
                <a:gd fmla="*/ 91992 h 503774" name="connsiteY19"/>
                <a:gd fmla="*/ 370468 w 519288" name="connsiteX20"/>
                <a:gd fmla="*/ 22205 h 503774" name="connsiteY20"/>
                <a:gd fmla="*/ 383134 w 519288" name="connsiteX21"/>
                <a:gd fmla="*/ 9516 h 503774" name="connsiteY21"/>
                <a:gd fmla="*/ 414798 w 519288" name="connsiteX22"/>
                <a:gd fmla="*/ 9516 h 503774" name="connsiteY22"/>
                <a:gd fmla="*/ 427463 w 519288" name="connsiteX23"/>
                <a:gd fmla="*/ 22205 h 503774" name="connsiteY23"/>
                <a:gd fmla="*/ 427463 w 519288" name="connsiteX24"/>
                <a:gd fmla="*/ 142746 h 503774" name="connsiteY24"/>
                <a:gd fmla="*/ 509789 w 519288" name="connsiteX25"/>
                <a:gd fmla="*/ 218877 h 503774" name="connsiteY25"/>
                <a:gd fmla="*/ 509789 w 519288" name="connsiteX26"/>
                <a:gd fmla="*/ 269631 h 503774" name="connsiteY26"/>
                <a:gd fmla="*/ 465460 w 519288" name="connsiteX27"/>
                <a:gd fmla="*/ 269631 h 503774" name="connsiteY27"/>
                <a:gd fmla="*/ 262810 w 519288" name="connsiteX28"/>
                <a:gd fmla="*/ 79303 h 503774" name="connsiteY28"/>
                <a:gd fmla="*/ 60161 w 519288" name="connsiteX29"/>
                <a:gd fmla="*/ 269631 h 503774" name="connsiteY29"/>
                <a:gd fmla="*/ 34830 w 519288" name="connsiteX30"/>
                <a:gd fmla="*/ 275975 h 503774" name="connsiteY30"/>
                <a:gd fmla="*/ 9499 w 519288" name="connsiteX31"/>
                <a:gd fmla="*/ 269631 h 503774" name="connsiteY31"/>
                <a:gd fmla="*/ 9499 w 519288" name="connsiteX32"/>
                <a:gd fmla="*/ 218877 h 503774" name="connsiteY32"/>
                <a:gd fmla="*/ 237479 w 519288" name="connsiteX33"/>
                <a:gd fmla="*/ 9516 h 503774" name="connsiteY33"/>
                <a:gd fmla="*/ 259644 w 519288" name="connsiteX34"/>
                <a:gd fmla="*/ 0 h 503774"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503774" w="519288">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solidFill>
                <a:schemeClr val="accent1">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425"/>
            </a:p>
          </p:txBody>
        </p:sp>
      </p:grpSp>
      <p:grpSp>
        <p:nvGrpSpPr>
          <p:cNvPr id="41" name="组合 40"/>
          <p:cNvGrpSpPr/>
          <p:nvPr/>
        </p:nvGrpSpPr>
        <p:grpSpPr>
          <a:xfrm>
            <a:off x="7050133" y="2678267"/>
            <a:ext cx="678217" cy="678305"/>
            <a:chOff x="7020885" y="2518611"/>
            <a:chExt cx="678305" cy="678305"/>
          </a:xfrm>
          <a:effectLst>
            <a:outerShdw algn="bl" blurRad="76200" dir="18900000" kx="-1200000" rotWithShape="0" sy="23000">
              <a:prstClr val="black">
                <a:alpha val="20000"/>
              </a:prstClr>
            </a:outerShdw>
          </a:effectLst>
        </p:grpSpPr>
        <p:sp>
          <p:nvSpPr>
            <p:cNvPr id="42" name="矩形 41"/>
            <p:cNvSpPr/>
            <p:nvPr/>
          </p:nvSpPr>
          <p:spPr>
            <a:xfrm>
              <a:off x="7020885"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Freeform 118"/>
            <p:cNvSpPr>
              <a:spLocks noEditPoints="1"/>
            </p:cNvSpPr>
            <p:nvPr/>
          </p:nvSpPr>
          <p:spPr bwMode="auto">
            <a:xfrm>
              <a:off x="7146390" y="2647185"/>
              <a:ext cx="427294" cy="397093"/>
            </a:xfrm>
            <a:custGeom>
              <a:gdLst>
                <a:gd fmla="*/ 80 w 85" name="T0"/>
                <a:gd fmla="*/ 53 h 85" name="T1"/>
                <a:gd fmla="*/ 80 w 85" name="T2"/>
                <a:gd fmla="*/ 80 h 85" name="T3"/>
                <a:gd fmla="*/ 74 w 85" name="T4"/>
                <a:gd fmla="*/ 85 h 85" name="T5"/>
                <a:gd fmla="*/ 10 w 85" name="T6"/>
                <a:gd fmla="*/ 85 h 85" name="T7"/>
                <a:gd fmla="*/ 5 w 85" name="T8"/>
                <a:gd fmla="*/ 80 h 85" name="T9"/>
                <a:gd fmla="*/ 5 w 85" name="T10"/>
                <a:gd fmla="*/ 53 h 85" name="T11"/>
                <a:gd fmla="*/ 17 w 85" name="T12"/>
                <a:gd fmla="*/ 56 h 85" name="T13"/>
                <a:gd fmla="*/ 17 w 85" name="T14"/>
                <a:gd fmla="*/ 60 h 85" name="T15"/>
                <a:gd fmla="*/ 20 w 85" name="T16"/>
                <a:gd fmla="*/ 60 h 85" name="T17"/>
                <a:gd fmla="*/ 20 w 85" name="T18"/>
                <a:gd fmla="*/ 68 h 85" name="T19"/>
                <a:gd fmla="*/ 27 w 85" name="T20"/>
                <a:gd fmla="*/ 68 h 85" name="T21"/>
                <a:gd fmla="*/ 27 w 85" name="T22"/>
                <a:gd fmla="*/ 60 h 85" name="T23"/>
                <a:gd fmla="*/ 30 w 85" name="T24"/>
                <a:gd fmla="*/ 60 h 85" name="T25"/>
                <a:gd fmla="*/ 30 w 85" name="T26"/>
                <a:gd fmla="*/ 57 h 85" name="T27"/>
                <a:gd fmla="*/ 54 w 85" name="T28"/>
                <a:gd fmla="*/ 57 h 85" name="T29"/>
                <a:gd fmla="*/ 54 w 85" name="T30"/>
                <a:gd fmla="*/ 60 h 85" name="T31"/>
                <a:gd fmla="*/ 57 w 85" name="T32"/>
                <a:gd fmla="*/ 60 h 85" name="T33"/>
                <a:gd fmla="*/ 57 w 85" name="T34"/>
                <a:gd fmla="*/ 68 h 85" name="T35"/>
                <a:gd fmla="*/ 63 w 85" name="T36"/>
                <a:gd fmla="*/ 68 h 85" name="T37"/>
                <a:gd fmla="*/ 63 w 85" name="T38"/>
                <a:gd fmla="*/ 60 h 85" name="T39"/>
                <a:gd fmla="*/ 66 w 85" name="T40"/>
                <a:gd fmla="*/ 60 h 85" name="T41"/>
                <a:gd fmla="*/ 66 w 85" name="T42"/>
                <a:gd fmla="*/ 56 h 85" name="T43"/>
                <a:gd fmla="*/ 80 w 85" name="T44"/>
                <a:gd fmla="*/ 53 h 85" name="T45"/>
                <a:gd fmla="*/ 31 w 85" name="T46"/>
                <a:gd fmla="*/ 0 h 85" name="T47"/>
                <a:gd fmla="*/ 54 w 85" name="T48"/>
                <a:gd fmla="*/ 0 h 85" name="T49"/>
                <a:gd fmla="*/ 61 w 85" name="T50"/>
                <a:gd fmla="*/ 7 h 85" name="T51"/>
                <a:gd fmla="*/ 61 w 85" name="T52"/>
                <a:gd fmla="*/ 16 h 85" name="T53"/>
                <a:gd fmla="*/ 53 w 85" name="T54"/>
                <a:gd fmla="*/ 16 h 85" name="T55"/>
                <a:gd fmla="*/ 53 w 85" name="T56"/>
                <a:gd fmla="*/ 8 h 85" name="T57"/>
                <a:gd fmla="*/ 32 w 85" name="T58"/>
                <a:gd fmla="*/ 8 h 85" name="T59"/>
                <a:gd fmla="*/ 32 w 85" name="T60"/>
                <a:gd fmla="*/ 16 h 85" name="T61"/>
                <a:gd fmla="*/ 24 w 85" name="T62"/>
                <a:gd fmla="*/ 16 h 85" name="T63"/>
                <a:gd fmla="*/ 24 w 85" name="T64"/>
                <a:gd fmla="*/ 7 h 85" name="T65"/>
                <a:gd fmla="*/ 31 w 85" name="T66"/>
                <a:gd fmla="*/ 0 h 85" name="T67"/>
                <a:gd fmla="*/ 0 w 85" name="T68"/>
                <a:gd fmla="*/ 20 h 85" name="T69"/>
                <a:gd fmla="*/ 0 w 85" name="T70"/>
                <a:gd fmla="*/ 48 h 85" name="T71"/>
                <a:gd fmla="*/ 85 w 85" name="T72"/>
                <a:gd fmla="*/ 48 h 85" name="T73"/>
                <a:gd fmla="*/ 85 w 85" name="T74"/>
                <a:gd fmla="*/ 20 h 85" name="T75"/>
                <a:gd fmla="*/ 0 w 85" name="T76"/>
                <a:gd fmla="*/ 20 h 8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5" w="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solidFill>
                <a:schemeClr val="accent1">
                  <a:lumMod val="75000"/>
                </a:schemeClr>
              </a:solid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9636607" y="2678267"/>
            <a:ext cx="678217" cy="678305"/>
            <a:chOff x="9504811" y="2518611"/>
            <a:chExt cx="678305" cy="678305"/>
          </a:xfrm>
          <a:effectLst>
            <a:outerShdw algn="bl" blurRad="76200" dir="18900000" kx="-1200000" rotWithShape="0" sy="23000">
              <a:prstClr val="black">
                <a:alpha val="20000"/>
              </a:prstClr>
            </a:outerShdw>
          </a:effectLst>
        </p:grpSpPr>
        <p:sp>
          <p:nvSpPr>
            <p:cNvPr id="47" name="矩形 46"/>
            <p:cNvSpPr/>
            <p:nvPr/>
          </p:nvSpPr>
          <p:spPr>
            <a:xfrm>
              <a:off x="9504811"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Freeform 169"/>
            <p:cNvSpPr/>
            <p:nvPr/>
          </p:nvSpPr>
          <p:spPr bwMode="auto">
            <a:xfrm>
              <a:off x="9653076" y="2657549"/>
              <a:ext cx="381775" cy="376364"/>
            </a:xfrm>
            <a:custGeom>
              <a:gdLst>
                <a:gd fmla="*/ 29 w 85" name="T0"/>
                <a:gd fmla="*/ 0 h 78" name="T1"/>
                <a:gd fmla="*/ 34 w 85" name="T2"/>
                <a:gd fmla="*/ 29 h 78" name="T3"/>
                <a:gd fmla="*/ 8 w 85" name="T4"/>
                <a:gd fmla="*/ 29 h 78" name="T5"/>
                <a:gd fmla="*/ 6 w 85" name="T6"/>
                <a:gd fmla="*/ 29 h 78" name="T7"/>
                <a:gd fmla="*/ 0 w 85" name="T8"/>
                <a:gd fmla="*/ 35 h 78" name="T9"/>
                <a:gd fmla="*/ 0 w 85" name="T10"/>
                <a:gd fmla="*/ 35 h 78" name="T11"/>
                <a:gd fmla="*/ 4 w 85" name="T12"/>
                <a:gd fmla="*/ 42 h 78" name="T13"/>
                <a:gd fmla="*/ 0 w 85" name="T14"/>
                <a:gd fmla="*/ 47 h 78" name="T15"/>
                <a:gd fmla="*/ 0 w 85" name="T16"/>
                <a:gd fmla="*/ 47 h 78" name="T17"/>
                <a:gd fmla="*/ 5 w 85" name="T18"/>
                <a:gd fmla="*/ 54 h 78" name="T19"/>
                <a:gd fmla="*/ 4 w 85" name="T20"/>
                <a:gd fmla="*/ 58 h 78" name="T21"/>
                <a:gd fmla="*/ 4 w 85" name="T22"/>
                <a:gd fmla="*/ 58 h 78" name="T23"/>
                <a:gd fmla="*/ 10 w 85" name="T24"/>
                <a:gd fmla="*/ 65 h 78" name="T25"/>
                <a:gd fmla="*/ 11 w 85" name="T26"/>
                <a:gd fmla="*/ 65 h 78" name="T27"/>
                <a:gd fmla="*/ 9 w 85" name="T28"/>
                <a:gd fmla="*/ 70 h 78" name="T29"/>
                <a:gd fmla="*/ 9 w 85" name="T30"/>
                <a:gd fmla="*/ 70 h 78" name="T31"/>
                <a:gd fmla="*/ 15 w 85" name="T32"/>
                <a:gd fmla="*/ 77 h 78" name="T33"/>
                <a:gd fmla="*/ 29 w 85" name="T34"/>
                <a:gd fmla="*/ 77 h 78" name="T35"/>
                <a:gd fmla="*/ 45 w 85" name="T36"/>
                <a:gd fmla="*/ 77 h 78" name="T37"/>
                <a:gd fmla="*/ 46 w 85" name="T38"/>
                <a:gd fmla="*/ 77 h 78" name="T39"/>
                <a:gd fmla="*/ 51 w 85" name="T40"/>
                <a:gd fmla="*/ 71 h 78" name="T41"/>
                <a:gd fmla="*/ 66 w 85" name="T42"/>
                <a:gd fmla="*/ 69 h 78" name="T43"/>
                <a:gd fmla="*/ 66 w 85" name="T44"/>
                <a:gd fmla="*/ 78 h 78" name="T45"/>
                <a:gd fmla="*/ 85 w 85" name="T46"/>
                <a:gd fmla="*/ 78 h 78" name="T47"/>
                <a:gd fmla="*/ 85 w 85" name="T48"/>
                <a:gd fmla="*/ 25 h 78" name="T49"/>
                <a:gd fmla="*/ 66 w 85" name="T50"/>
                <a:gd fmla="*/ 25 h 78" name="T51"/>
                <a:gd fmla="*/ 66 w 85" name="T52"/>
                <a:gd fmla="*/ 32 h 78" name="T53"/>
                <a:gd fmla="*/ 61 w 85" name="T54"/>
                <a:gd fmla="*/ 32 h 78" name="T55"/>
                <a:gd fmla="*/ 29 w 85" name="T56"/>
                <a:gd fmla="*/ 0 h 7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8" w="85">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solidFill>
                <a:schemeClr val="accent2">
                  <a:lumMod val="75000"/>
                </a:schemeClr>
              </a:solid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49" name="组合 48"/>
          <p:cNvGrpSpPr/>
          <p:nvPr/>
        </p:nvGrpSpPr>
        <p:grpSpPr>
          <a:xfrm>
            <a:off x="4463657" y="2678267"/>
            <a:ext cx="678217" cy="678305"/>
            <a:chOff x="4428623" y="2518611"/>
            <a:chExt cx="678305" cy="678305"/>
          </a:xfrm>
          <a:effectLst>
            <a:outerShdw algn="bl" blurRad="76200" dir="18900000" kx="-1200000" rotWithShape="0" sy="23000">
              <a:prstClr val="black">
                <a:alpha val="20000"/>
              </a:prstClr>
            </a:outerShdw>
          </a:effectLst>
        </p:grpSpPr>
        <p:sp>
          <p:nvSpPr>
            <p:cNvPr id="61" name="矩形 60"/>
            <p:cNvSpPr/>
            <p:nvPr/>
          </p:nvSpPr>
          <p:spPr>
            <a:xfrm>
              <a:off x="4428623"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bwMode="auto">
            <a:xfrm>
              <a:off x="4524983" y="2663841"/>
              <a:ext cx="485585" cy="363780"/>
            </a:xfrm>
            <a:custGeom>
              <a:gdLst>
                <a:gd fmla="*/ 152941 w 574972" name="connsiteX0"/>
                <a:gd fmla="*/ 323694 h 399845" name="connsiteY0"/>
                <a:gd fmla="*/ 152941 w 574972" name="connsiteX1"/>
                <a:gd fmla="*/ 399844 h 399845" name="connsiteY1"/>
                <a:gd fmla="*/ 61228 w 574972" name="connsiteX2"/>
                <a:gd fmla="*/ 399844 h 399845" name="connsiteY2"/>
                <a:gd fmla="*/ 61228 w 574972" name="connsiteX3"/>
                <a:gd fmla="*/ 398217 h 399845" name="connsiteY3"/>
                <a:gd fmla="*/ 65606 w 574972" name="connsiteX4"/>
                <a:gd fmla="*/ 394470 h 399845" name="connsiteY4"/>
                <a:gd fmla="*/ 121790 w 574972" name="connsiteX5"/>
                <a:gd fmla="*/ 346388 h 399845" name="connsiteY5"/>
                <a:gd fmla="*/ 145086 w 574972" name="connsiteX6"/>
                <a:gd fmla="*/ 328444 h 399845" name="connsiteY6"/>
                <a:gd fmla="*/ 147415 w 574972" name="connsiteX7"/>
                <a:gd fmla="*/ 328444 h 399845" name="connsiteY7"/>
                <a:gd fmla="*/ 270881 w 574972" name="connsiteX8"/>
                <a:gd fmla="*/ 219691 h 399845" name="connsiteY8"/>
                <a:gd fmla="*/ 270881 w 574972" name="connsiteX9"/>
                <a:gd fmla="*/ 399845 h 399845" name="connsiteY9"/>
                <a:gd fmla="*/ 179168 w 574972" name="connsiteX10"/>
                <a:gd fmla="*/ 399845 h 399845" name="connsiteY10"/>
                <a:gd fmla="*/ 179168 w 574972" name="connsiteX11"/>
                <a:gd fmla="*/ 296830 h 399845" name="connsiteY11"/>
                <a:gd fmla="*/ 185489 w 574972" name="connsiteX12"/>
                <a:gd fmla="*/ 291396 h 399845" name="connsiteY12"/>
                <a:gd fmla="*/ 216939 w 574972" name="connsiteX13"/>
                <a:gd fmla="*/ 264361 h 399845" name="connsiteY13"/>
                <a:gd fmla="*/ 226257 w 574972" name="connsiteX14"/>
                <a:gd fmla="*/ 259235 h 399845" name="connsiteY14"/>
                <a:gd fmla="*/ 240235 w 574972" name="connsiteX15"/>
                <a:gd fmla="*/ 246418 h 399845" name="connsiteY15"/>
                <a:gd fmla="*/ 263531 w 574972" name="connsiteX16"/>
                <a:gd fmla="*/ 225912 h 399845" name="connsiteY16"/>
                <a:gd fmla="*/ 297108 w 574972" name="connsiteX17"/>
                <a:gd fmla="*/ 209429 h 399845" name="connsiteY17"/>
                <a:gd fmla="*/ 300913 w 574972" name="connsiteX18"/>
                <a:gd fmla="*/ 213616 h 399845" name="connsiteY18"/>
                <a:gd fmla="*/ 309758 w 574972" name="connsiteX19"/>
                <a:gd fmla="*/ 223349 h 399845" name="connsiteY19"/>
                <a:gd fmla="*/ 333054 w 574972" name="connsiteX20"/>
                <a:gd fmla="*/ 248982 h 399845" name="connsiteY20"/>
                <a:gd fmla="*/ 342372 w 574972" name="connsiteX21"/>
                <a:gd fmla="*/ 256672 h 399845" name="connsiteY21"/>
                <a:gd fmla="*/ 344702 w 574972" name="connsiteX22"/>
                <a:gd fmla="*/ 261799 h 399845" name="connsiteY22"/>
                <a:gd fmla="*/ 370328 w 574972" name="connsiteX23"/>
                <a:gd fmla="*/ 264362 h 399845" name="connsiteY23"/>
                <a:gd fmla="*/ 379646 w 574972" name="connsiteX24"/>
                <a:gd fmla="*/ 256672 h 399845" name="connsiteY24"/>
                <a:gd fmla="*/ 388821 w 574972" name="connsiteX25"/>
                <a:gd fmla="*/ 248907 h 399845" name="connsiteY25"/>
                <a:gd fmla="*/ 388821 w 574972" name="connsiteX26"/>
                <a:gd fmla="*/ 399844 h 399845" name="connsiteY26"/>
                <a:gd fmla="*/ 297108 w 574972" name="connsiteX27"/>
                <a:gd fmla="*/ 399844 h 399845" name="connsiteY27"/>
                <a:gd fmla="*/ 506761 w 574972" name="connsiteX28"/>
                <a:gd fmla="*/ 139370 h 399845" name="connsiteY28"/>
                <a:gd fmla="*/ 506761 w 574972" name="connsiteX29"/>
                <a:gd fmla="*/ 399844 h 399845" name="connsiteY29"/>
                <a:gd fmla="*/ 415048 w 574972" name="connsiteX30"/>
                <a:gd fmla="*/ 399844 h 399845" name="connsiteY30"/>
                <a:gd fmla="*/ 415048 w 574972" name="connsiteX31"/>
                <a:gd fmla="*/ 222112 h 399845" name="connsiteY31"/>
                <a:gd fmla="*/ 418375 w 574972" name="connsiteX32"/>
                <a:gd fmla="*/ 219183 h 399845" name="connsiteY32"/>
                <a:gd fmla="*/ 428203 w 574972" name="connsiteX33"/>
                <a:gd fmla="*/ 210532 h 399845" name="connsiteY33"/>
                <a:gd fmla="*/ 458488 w 574972" name="connsiteX34"/>
                <a:gd fmla="*/ 184898 h 399845" name="connsiteY34"/>
                <a:gd fmla="*/ 496198 w 574972" name="connsiteX35"/>
                <a:gd fmla="*/ 149332 h 399845" name="connsiteY35"/>
                <a:gd fmla="*/ 463151 w 574972" name="connsiteX36"/>
                <a:gd fmla="*/ 0 h 399845" name="connsiteY36"/>
                <a:gd fmla="*/ 533039 w 574972" name="connsiteX37"/>
                <a:gd fmla="*/ 0 h 399845" name="connsiteY37"/>
                <a:gd fmla="*/ 554006 w 574972" name="connsiteX38"/>
                <a:gd fmla="*/ 0 h 399845" name="connsiteY38"/>
                <a:gd fmla="*/ 567983 w 574972" name="connsiteX39"/>
                <a:gd fmla="*/ 5127 h 399845" name="connsiteY39"/>
                <a:gd fmla="*/ 574972 w 574972" name="connsiteX40"/>
                <a:gd fmla="*/ 20506 h 399845" name="connsiteY40"/>
                <a:gd fmla="*/ 574972 w 574972" name="connsiteX41"/>
                <a:gd fmla="*/ 117913 h 399845" name="connsiteY41"/>
                <a:gd fmla="*/ 554006 w 574972" name="connsiteX42"/>
                <a:gd fmla="*/ 138419 h 399845" name="connsiteY42"/>
                <a:gd fmla="*/ 535369 w 574972" name="connsiteX43"/>
                <a:gd fmla="*/ 117913 h 399845" name="connsiteY43"/>
                <a:gd fmla="*/ 535369 w 574972" name="connsiteX44"/>
                <a:gd fmla="*/ 66646 h 399845" name="connsiteY44"/>
                <a:gd fmla="*/ 533039 w 574972" name="connsiteX45"/>
                <a:gd fmla="*/ 69209 h 399845" name="connsiteY45"/>
                <a:gd fmla="*/ 467811 w 574972" name="connsiteX46"/>
                <a:gd fmla="*/ 130729 h 399845" name="connsiteY46"/>
                <a:gd fmla="*/ 437526 w 574972" name="connsiteX47"/>
                <a:gd fmla="*/ 156362 h 399845" name="connsiteY47"/>
                <a:gd fmla="*/ 414230 w 574972" name="connsiteX48"/>
                <a:gd fmla="*/ 176869 h 399845" name="connsiteY48"/>
                <a:gd fmla="*/ 383945 w 574972" name="connsiteX49"/>
                <a:gd fmla="*/ 202502 h 399845" name="connsiteY49"/>
                <a:gd fmla="*/ 374627 w 574972" name="connsiteX50"/>
                <a:gd fmla="*/ 210192 h 399845" name="connsiteY50"/>
                <a:gd fmla="*/ 349001 w 574972" name="connsiteX51"/>
                <a:gd fmla="*/ 207629 h 399845" name="connsiteY51"/>
                <a:gd fmla="*/ 346671 w 574972" name="connsiteX52"/>
                <a:gd fmla="*/ 202502 h 399845" name="connsiteY52"/>
                <a:gd fmla="*/ 337353 w 574972" name="connsiteX53"/>
                <a:gd fmla="*/ 194812 h 399845" name="connsiteY53"/>
                <a:gd fmla="*/ 314057 w 574972" name="connsiteX54"/>
                <a:gd fmla="*/ 169179 h 399845" name="connsiteY54"/>
                <a:gd fmla="*/ 293091 w 574972" name="connsiteX55"/>
                <a:gd fmla="*/ 146109 h 399845" name="connsiteY55"/>
                <a:gd fmla="*/ 262806 w 574972" name="connsiteX56"/>
                <a:gd fmla="*/ 171742 h 399845" name="connsiteY56"/>
                <a:gd fmla="*/ 239510 w 574972" name="connsiteX57"/>
                <a:gd fmla="*/ 192249 h 399845" name="connsiteY57"/>
                <a:gd fmla="*/ 225532 w 574972" name="connsiteX58"/>
                <a:gd fmla="*/ 205065 h 399845" name="connsiteY58"/>
                <a:gd fmla="*/ 216214 w 574972" name="connsiteX59"/>
                <a:gd fmla="*/ 210192 h 399845" name="connsiteY59"/>
                <a:gd fmla="*/ 141666 w 574972" name="connsiteX60"/>
                <a:gd fmla="*/ 274275 h 399845" name="connsiteY60"/>
                <a:gd fmla="*/ 139337 w 574972" name="connsiteX61"/>
                <a:gd fmla="*/ 274275 h 399845" name="connsiteY61"/>
                <a:gd fmla="*/ 116041 w 574972" name="connsiteX62"/>
                <a:gd fmla="*/ 292218 h 399845" name="connsiteY62"/>
                <a:gd fmla="*/ 32175 w 574972" name="connsiteX63"/>
                <a:gd fmla="*/ 363992 h 399845" name="connsiteY63"/>
                <a:gd fmla="*/ 22856 w 574972" name="connsiteX64"/>
                <a:gd fmla="*/ 366555 h 399845" name="connsiteY64"/>
                <a:gd fmla="*/ 4220 w 574972" name="connsiteX65"/>
                <a:gd fmla="*/ 358865 h 399845" name="connsiteY65"/>
                <a:gd fmla="*/ 6549 w 574972" name="connsiteX66"/>
                <a:gd fmla="*/ 328105 h 399845" name="connsiteY66"/>
                <a:gd fmla="*/ 18197 w 574972" name="connsiteX67"/>
                <a:gd fmla="*/ 317851 h 399845" name="connsiteY67"/>
                <a:gd fmla="*/ 116041 w 574972" name="connsiteX68"/>
                <a:gd fmla="*/ 238389 h 399845" name="connsiteY68"/>
                <a:gd fmla="*/ 139337 w 574972" name="connsiteX69"/>
                <a:gd fmla="*/ 220445 h 399845" name="connsiteY69"/>
                <a:gd fmla="*/ 141666 w 574972" name="connsiteX70"/>
                <a:gd fmla="*/ 217882 h 399845" name="connsiteY70"/>
                <a:gd fmla="*/ 216214 w 574972" name="connsiteX71"/>
                <a:gd fmla="*/ 156362 h 399845" name="connsiteY71"/>
                <a:gd fmla="*/ 223203 w 574972" name="connsiteX72"/>
                <a:gd fmla="*/ 148672 h 399845" name="connsiteY72"/>
                <a:gd fmla="*/ 239510 w 574972" name="connsiteX73"/>
                <a:gd fmla="*/ 138419 h 399845" name="connsiteY73"/>
                <a:gd fmla="*/ 262806 w 574972" name="connsiteX74"/>
                <a:gd fmla="*/ 117913 h 399845" name="connsiteY74"/>
                <a:gd fmla="*/ 283772 w 574972" name="connsiteX75"/>
                <a:gd fmla="*/ 99969 h 399845" name="connsiteY75"/>
                <a:gd fmla="*/ 309398 w 574972" name="connsiteX76"/>
                <a:gd fmla="*/ 102533 h 399845" name="connsiteY76"/>
                <a:gd fmla="*/ 314057 w 574972" name="connsiteX77"/>
                <a:gd fmla="*/ 107659 h 399845" name="connsiteY77"/>
                <a:gd fmla="*/ 337353 w 574972" name="connsiteX78"/>
                <a:gd fmla="*/ 133292 h 399845" name="connsiteY78"/>
                <a:gd fmla="*/ 346671 w 574972" name="connsiteX79"/>
                <a:gd fmla="*/ 140982 h 399845" name="connsiteY79"/>
                <a:gd fmla="*/ 365308 w 574972" name="connsiteX80"/>
                <a:gd fmla="*/ 161489 h 399845" name="connsiteY80"/>
                <a:gd fmla="*/ 383945 w 574972" name="connsiteX81"/>
                <a:gd fmla="*/ 146109 h 399845" name="connsiteY81"/>
                <a:gd fmla="*/ 414230 w 574972" name="connsiteX82"/>
                <a:gd fmla="*/ 120476 h 399845" name="connsiteY82"/>
                <a:gd fmla="*/ 437526 w 574972" name="connsiteX83"/>
                <a:gd fmla="*/ 99969 h 399845" name="connsiteY83"/>
                <a:gd fmla="*/ 477129 w 574972" name="connsiteX84"/>
                <a:gd fmla="*/ 61520 h 399845" name="connsiteY84"/>
                <a:gd fmla="*/ 498095 w 574972" name="connsiteX85"/>
                <a:gd fmla="*/ 43576 h 399845" name="connsiteY85"/>
                <a:gd fmla="*/ 486447 w 574972" name="connsiteX86"/>
                <a:gd fmla="*/ 43576 h 399845" name="connsiteY86"/>
                <a:gd fmla="*/ 463151 w 574972" name="connsiteX87"/>
                <a:gd fmla="*/ 43576 h 399845" name="connsiteY87"/>
                <a:gd fmla="*/ 456163 w 574972" name="connsiteX88"/>
                <a:gd fmla="*/ 41013 h 399845" name="connsiteY88"/>
                <a:gd fmla="*/ 442185 w 574972" name="connsiteX89"/>
                <a:gd fmla="*/ 20506 h 399845" name="connsiteY89"/>
                <a:gd fmla="*/ 453833 w 574972" name="connsiteX90"/>
                <a:gd fmla="*/ 2563 h 399845" name="connsiteY90"/>
                <a:gd fmla="*/ 456163 w 574972" name="connsiteX91"/>
                <a:gd fmla="*/ 2563 h 399845" name="connsiteY91"/>
                <a:gd fmla="*/ 463151 w 574972" name="connsiteX92"/>
                <a:gd fmla="*/ 0 h 399845" name="connsiteY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b="b" l="l" r="r" t="t"/>
              <a:pathLst>
                <a:path h="399845" w="574972">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solidFill>
                <a:schemeClr val="accent2">
                  <a:lumMod val="75000"/>
                </a:schemeClr>
              </a:solidFill>
            </a:ln>
            <a:extLst/>
          </p:spPr>
          <p:txBody>
            <a:bodyPr anchor="t" anchorCtr="0" bIns="45720" compatLnSpc="1" lIns="91440" numCol="1" rIns="91440" tIns="45720" vert="horz" wrap="square">
              <a:prstTxWarp prst="textNoShape">
                <a:avLst/>
              </a:prstTxWarp>
              <a:noAutofit/>
            </a:bodyPr>
            <a:lstStyle/>
            <a:p>
              <a:endParaRPr altLang="en-US" lang="zh-CN">
                <a:latin charset="0" panose="020b0604020202020204" pitchFamily="34" typeface="Arial"/>
                <a:ea charset="-122" panose="020b0503020204020204" pitchFamily="34" typeface="微软雅黑"/>
                <a:cs charset="0" panose="020b0604020202020204" pitchFamily="34" typeface="Arial"/>
              </a:endParaRPr>
            </a:p>
          </p:txBody>
        </p:sp>
      </p:grpSp>
      <p:sp>
        <p:nvSpPr>
          <p:cNvPr id="63" name="矩形 62"/>
          <p:cNvSpPr/>
          <p:nvPr/>
        </p:nvSpPr>
        <p:spPr>
          <a:xfrm>
            <a:off x="1100759" y="3835090"/>
            <a:ext cx="2231063" cy="426712"/>
          </a:xfrm>
          <a:prstGeom prst="rect">
            <a:avLst/>
          </a:prstGeom>
        </p:spPr>
        <p:txBody>
          <a:bodyPr bIns="45716" lIns="91431" rIns="91431" tIns="45716" wrap="square">
            <a:spAutoFit/>
          </a:bodyPr>
          <a:lstStyle/>
          <a:p>
            <a:pPr algn="ctr"/>
            <a:r>
              <a:rPr altLang="en-US" b="1" lang="zh-CN" sz="2200">
                <a:solidFill>
                  <a:schemeClr val="bg1"/>
                </a:solidFill>
                <a:latin charset="-122" panose="020b0503020204020204" pitchFamily="34" typeface="微软雅黑"/>
                <a:ea charset="-122" panose="020b0503020204020204" pitchFamily="34" typeface="微软雅黑"/>
              </a:rPr>
              <a:t>点击添加标题</a:t>
            </a:r>
          </a:p>
        </p:txBody>
      </p:sp>
      <p:sp>
        <p:nvSpPr>
          <p:cNvPr id="64" name="矩形 63"/>
          <p:cNvSpPr/>
          <p:nvPr/>
        </p:nvSpPr>
        <p:spPr>
          <a:xfrm>
            <a:off x="8860183" y="3835090"/>
            <a:ext cx="2231063" cy="426712"/>
          </a:xfrm>
          <a:prstGeom prst="rect">
            <a:avLst/>
          </a:prstGeom>
        </p:spPr>
        <p:txBody>
          <a:bodyPr bIns="45716" lIns="91431" rIns="91431" tIns="45716" wrap="square">
            <a:spAutoFit/>
          </a:bodyPr>
          <a:lstStyle/>
          <a:p>
            <a:pPr algn="ctr"/>
            <a:r>
              <a:rPr altLang="en-US" b="1" lang="zh-CN" sz="2200">
                <a:solidFill>
                  <a:schemeClr val="bg1"/>
                </a:solidFill>
                <a:latin charset="-122" panose="020b0503020204020204" pitchFamily="34" typeface="微软雅黑"/>
                <a:ea charset="-122" panose="020b0503020204020204" pitchFamily="34" typeface="微软雅黑"/>
              </a:rPr>
              <a:t>点击添加标题</a:t>
            </a:r>
          </a:p>
        </p:txBody>
      </p:sp>
      <p:sp>
        <p:nvSpPr>
          <p:cNvPr id="65" name="矩形 64"/>
          <p:cNvSpPr/>
          <p:nvPr/>
        </p:nvSpPr>
        <p:spPr>
          <a:xfrm>
            <a:off x="3687233" y="3835090"/>
            <a:ext cx="2231063" cy="426712"/>
          </a:xfrm>
          <a:prstGeom prst="rect">
            <a:avLst/>
          </a:prstGeom>
        </p:spPr>
        <p:txBody>
          <a:bodyPr bIns="45716" lIns="91431" rIns="91431" tIns="45716" wrap="square">
            <a:spAutoFit/>
          </a:bodyPr>
          <a:lstStyle/>
          <a:p>
            <a:pPr algn="ctr"/>
            <a:r>
              <a:rPr altLang="en-US" b="1" lang="zh-CN" sz="2200">
                <a:solidFill>
                  <a:schemeClr val="bg1"/>
                </a:solidFill>
                <a:latin charset="-122" panose="020b0503020204020204" pitchFamily="34" typeface="微软雅黑"/>
                <a:ea charset="-122" panose="020b0503020204020204" pitchFamily="34" typeface="微软雅黑"/>
              </a:rPr>
              <a:t>点击添加标题</a:t>
            </a:r>
          </a:p>
        </p:txBody>
      </p:sp>
      <p:sp>
        <p:nvSpPr>
          <p:cNvPr id="66" name="矩形 65"/>
          <p:cNvSpPr/>
          <p:nvPr/>
        </p:nvSpPr>
        <p:spPr>
          <a:xfrm>
            <a:off x="6273710" y="3835090"/>
            <a:ext cx="2231063" cy="426712"/>
          </a:xfrm>
          <a:prstGeom prst="rect">
            <a:avLst/>
          </a:prstGeom>
        </p:spPr>
        <p:txBody>
          <a:bodyPr bIns="45716" lIns="91431" rIns="91431" tIns="45716" wrap="square">
            <a:spAutoFit/>
          </a:bodyPr>
          <a:lstStyle/>
          <a:p>
            <a:pPr algn="ctr"/>
            <a:r>
              <a:rPr altLang="en-US" b="1" lang="zh-CN" sz="2200">
                <a:solidFill>
                  <a:schemeClr val="bg1"/>
                </a:solidFill>
                <a:latin charset="-122" panose="020b0503020204020204" pitchFamily="34" typeface="微软雅黑"/>
                <a:ea charset="-122" panose="020b0503020204020204" pitchFamily="34" typeface="微软雅黑"/>
              </a:rPr>
              <a:t>点击添加标题</a:t>
            </a:r>
          </a:p>
        </p:txBody>
      </p:sp>
      <p:sp>
        <p:nvSpPr>
          <p:cNvPr id="67" name="TextBox 14"/>
          <p:cNvSpPr txBox="1"/>
          <p:nvPr/>
        </p:nvSpPr>
        <p:spPr>
          <a:xfrm>
            <a:off x="1089377" y="4864140"/>
            <a:ext cx="2253825" cy="1115568"/>
          </a:xfrm>
          <a:prstGeom prst="rect">
            <a:avLst/>
          </a:prstGeom>
          <a:noFill/>
        </p:spPr>
        <p:txBody>
          <a:bodyPr rtlCol="0" wrap="square">
            <a:spAutoFit/>
          </a:bodyPr>
          <a:lstStyle/>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68" name="TextBox 14"/>
          <p:cNvSpPr txBox="1"/>
          <p:nvPr/>
        </p:nvSpPr>
        <p:spPr>
          <a:xfrm>
            <a:off x="3675852" y="4864140"/>
            <a:ext cx="2253825" cy="1115568"/>
          </a:xfrm>
          <a:prstGeom prst="rect">
            <a:avLst/>
          </a:prstGeom>
          <a:noFill/>
        </p:spPr>
        <p:txBody>
          <a:bodyPr rtlCol="0" wrap="square">
            <a:spAutoFit/>
          </a:bodyPr>
          <a:lstStyle/>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69" name="TextBox 14"/>
          <p:cNvSpPr txBox="1"/>
          <p:nvPr/>
        </p:nvSpPr>
        <p:spPr>
          <a:xfrm>
            <a:off x="8848801" y="4864140"/>
            <a:ext cx="2253825" cy="1115568"/>
          </a:xfrm>
          <a:prstGeom prst="rect">
            <a:avLst/>
          </a:prstGeom>
          <a:noFill/>
        </p:spPr>
        <p:txBody>
          <a:bodyPr rtlCol="0" wrap="square">
            <a:spAutoFit/>
          </a:bodyPr>
          <a:lstStyle/>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70" name="TextBox 14"/>
          <p:cNvSpPr txBox="1"/>
          <p:nvPr/>
        </p:nvSpPr>
        <p:spPr>
          <a:xfrm>
            <a:off x="6262329" y="4864140"/>
            <a:ext cx="2253825" cy="1115568"/>
          </a:xfrm>
          <a:prstGeom prst="rect">
            <a:avLst/>
          </a:prstGeom>
          <a:noFill/>
        </p:spPr>
        <p:txBody>
          <a:bodyPr rtlCol="0" wrap="square">
            <a:spAutoFit/>
          </a:bodyPr>
          <a:lstStyle/>
          <a:p>
            <a:pPr algn="ctr">
              <a:lnSpc>
                <a:spcPct val="120000"/>
              </a:lnSpc>
            </a:pPr>
            <a:r>
              <a:rPr altLang="en-US" lang="zh-CN" sz="1400">
                <a:solidFill>
                  <a:schemeClr val="tx1">
                    <a:lumMod val="75000"/>
                    <a:lumOff val="2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 name="标题 1"/>
          <p:cNvSpPr>
            <a:spLocks noGrp="1"/>
          </p:cNvSpPr>
          <p:nvPr>
            <p:ph type="title"/>
          </p:nvPr>
        </p:nvSpPr>
        <p:spPr/>
        <p:txBody>
          <a:bodyPr/>
          <a:lstStyle/>
          <a:p>
            <a:r>
              <a:rPr altLang="en-US" lang="zh-CN"/>
              <a:t>单击此处添加标题</a:t>
            </a:r>
          </a:p>
        </p:txBody>
      </p:sp>
    </p:spTree>
    <p:extLst>
      <p:ext uri="{BB962C8B-B14F-4D97-AF65-F5344CB8AC3E}">
        <p14:creationId val="16104110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9"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dissolve" transition="in">
                                      <p:cBhvr>
                                        <p:cTn dur="500" id="7"/>
                                        <p:tgtEl>
                                          <p:spTgt spid="36"/>
                                        </p:tgtEl>
                                      </p:cBhvr>
                                    </p:animEffect>
                                  </p:childTnLst>
                                </p:cTn>
                              </p:par>
                            </p:childTnLst>
                          </p:cTn>
                        </p:par>
                        <p:par>
                          <p:cTn fill="hold" id="8" nodeType="afterGroup">
                            <p:stCondLst>
                              <p:cond delay="500"/>
                            </p:stCondLst>
                            <p:childTnLst>
                              <p:par>
                                <p:cTn fill="hold" grpId="0" id="9" nodeType="afterEffect" presetClass="entr" presetID="16" presetSubtype="42">
                                  <p:stCondLst>
                                    <p:cond delay="0"/>
                                  </p:stCondLst>
                                  <p:childTnLst>
                                    <p:set>
                                      <p:cBhvr>
                                        <p:cTn dur="1" fill="hold" id="10">
                                          <p:stCondLst>
                                            <p:cond delay="0"/>
                                          </p:stCondLst>
                                        </p:cTn>
                                        <p:tgtEl>
                                          <p:spTgt spid="37"/>
                                        </p:tgtEl>
                                        <p:attrNameLst>
                                          <p:attrName>style.visibility</p:attrName>
                                        </p:attrNameLst>
                                      </p:cBhvr>
                                      <p:to>
                                        <p:strVal val="visible"/>
                                      </p:to>
                                    </p:set>
                                    <p:animEffect filter="barn(outHorizontal)" transition="in">
                                      <p:cBhvr>
                                        <p:cTn dur="500" id="11"/>
                                        <p:tgtEl>
                                          <p:spTgt spid="37"/>
                                        </p:tgtEl>
                                      </p:cBhvr>
                                    </p:animEffect>
                                  </p:childTnLst>
                                </p:cTn>
                              </p:par>
                            </p:childTnLst>
                          </p:cTn>
                        </p:par>
                        <p:par>
                          <p:cTn fill="hold" id="12" nodeType="afterGroup">
                            <p:stCondLst>
                              <p:cond delay="1000"/>
                            </p:stCondLst>
                            <p:childTnLst>
                              <p:par>
                                <p:cTn fill="hold" id="13" nodeType="afterEffect" presetClass="entr" presetID="47" presetSubtype="0">
                                  <p:stCondLst>
                                    <p:cond delay="0"/>
                                  </p:stCondLst>
                                  <p:childTnLst>
                                    <p:set>
                                      <p:cBhvr>
                                        <p:cTn dur="1" fill="hold" id="14">
                                          <p:stCondLst>
                                            <p:cond delay="0"/>
                                          </p:stCondLst>
                                        </p:cTn>
                                        <p:tgtEl>
                                          <p:spTgt spid="38"/>
                                        </p:tgtEl>
                                        <p:attrNameLst>
                                          <p:attrName>style.visibility</p:attrName>
                                        </p:attrNameLst>
                                      </p:cBhvr>
                                      <p:to>
                                        <p:strVal val="visible"/>
                                      </p:to>
                                    </p:set>
                                    <p:animEffect filter="fade" transition="in">
                                      <p:cBhvr>
                                        <p:cTn dur="500" id="15"/>
                                        <p:tgtEl>
                                          <p:spTgt spid="38"/>
                                        </p:tgtEl>
                                      </p:cBhvr>
                                    </p:animEffect>
                                    <p:anim calcmode="lin" valueType="num">
                                      <p:cBhvr>
                                        <p:cTn dur="500" fill="hold" id="16"/>
                                        <p:tgtEl>
                                          <p:spTgt spid="38"/>
                                        </p:tgtEl>
                                        <p:attrNameLst>
                                          <p:attrName>ppt_x</p:attrName>
                                        </p:attrNameLst>
                                      </p:cBhvr>
                                      <p:tavLst>
                                        <p:tav tm="0">
                                          <p:val>
                                            <p:strVal val="#ppt_x"/>
                                          </p:val>
                                        </p:tav>
                                        <p:tav tm="100000">
                                          <p:val>
                                            <p:strVal val="#ppt_x"/>
                                          </p:val>
                                        </p:tav>
                                      </p:tavLst>
                                    </p:anim>
                                    <p:anim calcmode="lin" valueType="num">
                                      <p:cBhvr>
                                        <p:cTn dur="500" fill="hold" id="17"/>
                                        <p:tgtEl>
                                          <p:spTgt spid="38"/>
                                        </p:tgtEl>
                                        <p:attrNameLst>
                                          <p:attrName>ppt_y</p:attrName>
                                        </p:attrNameLst>
                                      </p:cBhvr>
                                      <p:tavLst>
                                        <p:tav tm="0">
                                          <p:val>
                                            <p:strVal val="#ppt_y-.1"/>
                                          </p:val>
                                        </p:tav>
                                        <p:tav tm="100000">
                                          <p:val>
                                            <p:strVal val="#ppt_y"/>
                                          </p:val>
                                        </p:tav>
                                      </p:tavLst>
                                    </p:anim>
                                  </p:childTnLst>
                                </p:cTn>
                              </p:par>
                              <p:par>
                                <p:cTn fill="hold" id="18" nodeType="withEffect" presetClass="entr" presetID="47" presetSubtype="0">
                                  <p:stCondLst>
                                    <p:cond delay="100"/>
                                  </p:stCondLst>
                                  <p:childTnLst>
                                    <p:set>
                                      <p:cBhvr>
                                        <p:cTn dur="1" fill="hold" id="19">
                                          <p:stCondLst>
                                            <p:cond delay="0"/>
                                          </p:stCondLst>
                                        </p:cTn>
                                        <p:tgtEl>
                                          <p:spTgt spid="49"/>
                                        </p:tgtEl>
                                        <p:attrNameLst>
                                          <p:attrName>style.visibility</p:attrName>
                                        </p:attrNameLst>
                                      </p:cBhvr>
                                      <p:to>
                                        <p:strVal val="visible"/>
                                      </p:to>
                                    </p:set>
                                    <p:animEffect filter="fade" transition="in">
                                      <p:cBhvr>
                                        <p:cTn dur="500" id="20"/>
                                        <p:tgtEl>
                                          <p:spTgt spid="49"/>
                                        </p:tgtEl>
                                      </p:cBhvr>
                                    </p:animEffect>
                                    <p:anim calcmode="lin" valueType="num">
                                      <p:cBhvr>
                                        <p:cTn dur="500" fill="hold" id="21"/>
                                        <p:tgtEl>
                                          <p:spTgt spid="49"/>
                                        </p:tgtEl>
                                        <p:attrNameLst>
                                          <p:attrName>ppt_x</p:attrName>
                                        </p:attrNameLst>
                                      </p:cBhvr>
                                      <p:tavLst>
                                        <p:tav tm="0">
                                          <p:val>
                                            <p:strVal val="#ppt_x"/>
                                          </p:val>
                                        </p:tav>
                                        <p:tav tm="100000">
                                          <p:val>
                                            <p:strVal val="#ppt_x"/>
                                          </p:val>
                                        </p:tav>
                                      </p:tavLst>
                                    </p:anim>
                                    <p:anim calcmode="lin" valueType="num">
                                      <p:cBhvr>
                                        <p:cTn dur="500" fill="hold" id="22"/>
                                        <p:tgtEl>
                                          <p:spTgt spid="49"/>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200"/>
                                  </p:stCondLst>
                                  <p:childTnLst>
                                    <p:set>
                                      <p:cBhvr>
                                        <p:cTn dur="1" fill="hold" id="24">
                                          <p:stCondLst>
                                            <p:cond delay="0"/>
                                          </p:stCondLst>
                                        </p:cTn>
                                        <p:tgtEl>
                                          <p:spTgt spid="41"/>
                                        </p:tgtEl>
                                        <p:attrNameLst>
                                          <p:attrName>style.visibility</p:attrName>
                                        </p:attrNameLst>
                                      </p:cBhvr>
                                      <p:to>
                                        <p:strVal val="visible"/>
                                      </p:to>
                                    </p:set>
                                    <p:animEffect filter="fade" transition="in">
                                      <p:cBhvr>
                                        <p:cTn dur="500" id="25"/>
                                        <p:tgtEl>
                                          <p:spTgt spid="41"/>
                                        </p:tgtEl>
                                      </p:cBhvr>
                                    </p:animEffect>
                                    <p:anim calcmode="lin" valueType="num">
                                      <p:cBhvr>
                                        <p:cTn dur="500" fill="hold" id="26"/>
                                        <p:tgtEl>
                                          <p:spTgt spid="41"/>
                                        </p:tgtEl>
                                        <p:attrNameLst>
                                          <p:attrName>ppt_x</p:attrName>
                                        </p:attrNameLst>
                                      </p:cBhvr>
                                      <p:tavLst>
                                        <p:tav tm="0">
                                          <p:val>
                                            <p:strVal val="#ppt_x"/>
                                          </p:val>
                                        </p:tav>
                                        <p:tav tm="100000">
                                          <p:val>
                                            <p:strVal val="#ppt_x"/>
                                          </p:val>
                                        </p:tav>
                                      </p:tavLst>
                                    </p:anim>
                                    <p:anim calcmode="lin" valueType="num">
                                      <p:cBhvr>
                                        <p:cTn dur="500" fill="hold" id="27"/>
                                        <p:tgtEl>
                                          <p:spTgt spid="41"/>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200"/>
                                  </p:stCondLst>
                                  <p:childTnLst>
                                    <p:set>
                                      <p:cBhvr>
                                        <p:cTn dur="1" fill="hold" id="29">
                                          <p:stCondLst>
                                            <p:cond delay="0"/>
                                          </p:stCondLst>
                                        </p:cTn>
                                        <p:tgtEl>
                                          <p:spTgt spid="46"/>
                                        </p:tgtEl>
                                        <p:attrNameLst>
                                          <p:attrName>style.visibility</p:attrName>
                                        </p:attrNameLst>
                                      </p:cBhvr>
                                      <p:to>
                                        <p:strVal val="visible"/>
                                      </p:to>
                                    </p:set>
                                    <p:animEffect filter="fade" transition="in">
                                      <p:cBhvr>
                                        <p:cTn dur="500" id="30"/>
                                        <p:tgtEl>
                                          <p:spTgt spid="46"/>
                                        </p:tgtEl>
                                      </p:cBhvr>
                                    </p:animEffect>
                                    <p:anim calcmode="lin" valueType="num">
                                      <p:cBhvr>
                                        <p:cTn dur="500" fill="hold" id="31"/>
                                        <p:tgtEl>
                                          <p:spTgt spid="46"/>
                                        </p:tgtEl>
                                        <p:attrNameLst>
                                          <p:attrName>ppt_x</p:attrName>
                                        </p:attrNameLst>
                                      </p:cBhvr>
                                      <p:tavLst>
                                        <p:tav tm="0">
                                          <p:val>
                                            <p:strVal val="#ppt_x"/>
                                          </p:val>
                                        </p:tav>
                                        <p:tav tm="100000">
                                          <p:val>
                                            <p:strVal val="#ppt_x"/>
                                          </p:val>
                                        </p:tav>
                                      </p:tavLst>
                                    </p:anim>
                                    <p:anim calcmode="lin" valueType="num">
                                      <p:cBhvr>
                                        <p:cTn dur="500" fill="hold" id="32"/>
                                        <p:tgtEl>
                                          <p:spTgt spid="46"/>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1700"/>
                            </p:stCondLst>
                            <p:childTnLst>
                              <p:par>
                                <p:cTn fill="hold" grpId="0" id="34" nodeType="afterEffect" presetClass="entr" presetID="10" presetSubtype="0">
                                  <p:stCondLst>
                                    <p:cond delay="0"/>
                                  </p:stCondLst>
                                  <p:childTnLst>
                                    <p:set>
                                      <p:cBhvr>
                                        <p:cTn dur="1" fill="hold" id="35">
                                          <p:stCondLst>
                                            <p:cond delay="0"/>
                                          </p:stCondLst>
                                        </p:cTn>
                                        <p:tgtEl>
                                          <p:spTgt spid="63"/>
                                        </p:tgtEl>
                                        <p:attrNameLst>
                                          <p:attrName>style.visibility</p:attrName>
                                        </p:attrNameLst>
                                      </p:cBhvr>
                                      <p:to>
                                        <p:strVal val="visible"/>
                                      </p:to>
                                    </p:set>
                                    <p:animEffect filter="fade" transition="in">
                                      <p:cBhvr>
                                        <p:cTn dur="500" id="36"/>
                                        <p:tgtEl>
                                          <p:spTgt spid="63"/>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65"/>
                                        </p:tgtEl>
                                        <p:attrNameLst>
                                          <p:attrName>style.visibility</p:attrName>
                                        </p:attrNameLst>
                                      </p:cBhvr>
                                      <p:to>
                                        <p:strVal val="visible"/>
                                      </p:to>
                                    </p:set>
                                    <p:animEffect filter="fade" transition="in">
                                      <p:cBhvr>
                                        <p:cTn dur="500" id="39"/>
                                        <p:tgtEl>
                                          <p:spTgt spid="65"/>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66"/>
                                        </p:tgtEl>
                                        <p:attrNameLst>
                                          <p:attrName>style.visibility</p:attrName>
                                        </p:attrNameLst>
                                      </p:cBhvr>
                                      <p:to>
                                        <p:strVal val="visible"/>
                                      </p:to>
                                    </p:set>
                                    <p:animEffect filter="fade" transition="in">
                                      <p:cBhvr>
                                        <p:cTn dur="500" id="42"/>
                                        <p:tgtEl>
                                          <p:spTgt spid="66"/>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64"/>
                                        </p:tgtEl>
                                        <p:attrNameLst>
                                          <p:attrName>style.visibility</p:attrName>
                                        </p:attrNameLst>
                                      </p:cBhvr>
                                      <p:to>
                                        <p:strVal val="visible"/>
                                      </p:to>
                                    </p:set>
                                    <p:animEffect filter="fade" transition="in">
                                      <p:cBhvr>
                                        <p:cTn dur="500" id="45"/>
                                        <p:tgtEl>
                                          <p:spTgt spid="64"/>
                                        </p:tgtEl>
                                      </p:cBhvr>
                                    </p:animEffect>
                                  </p:childTnLst>
                                </p:cTn>
                              </p:par>
                            </p:childTnLst>
                          </p:cTn>
                        </p:par>
                        <p:par>
                          <p:cTn fill="hold" id="46" nodeType="afterGroup">
                            <p:stCondLst>
                              <p:cond delay="2200"/>
                            </p:stCondLst>
                            <p:childTnLst>
                              <p:par>
                                <p:cTn fill="hold" grpId="0" id="47" nodeType="afterEffect" presetClass="entr" presetID="20" presetSubtype="0">
                                  <p:stCondLst>
                                    <p:cond delay="0"/>
                                  </p:stCondLst>
                                  <p:childTnLst>
                                    <p:set>
                                      <p:cBhvr>
                                        <p:cTn dur="1" fill="hold" id="48">
                                          <p:stCondLst>
                                            <p:cond delay="0"/>
                                          </p:stCondLst>
                                        </p:cTn>
                                        <p:tgtEl>
                                          <p:spTgt spid="67"/>
                                        </p:tgtEl>
                                        <p:attrNameLst>
                                          <p:attrName>style.visibility</p:attrName>
                                        </p:attrNameLst>
                                      </p:cBhvr>
                                      <p:to>
                                        <p:strVal val="visible"/>
                                      </p:to>
                                    </p:set>
                                    <p:animEffect filter="wedge" transition="in">
                                      <p:cBhvr>
                                        <p:cTn dur="750" id="49"/>
                                        <p:tgtEl>
                                          <p:spTgt spid="67"/>
                                        </p:tgtEl>
                                      </p:cBhvr>
                                    </p:animEffect>
                                  </p:childTnLst>
                                </p:cTn>
                              </p:par>
                              <p:par>
                                <p:cTn fill="hold" grpId="0" id="50" nodeType="withEffect" presetClass="entr" presetID="20" presetSubtype="0">
                                  <p:stCondLst>
                                    <p:cond delay="0"/>
                                  </p:stCondLst>
                                  <p:childTnLst>
                                    <p:set>
                                      <p:cBhvr>
                                        <p:cTn dur="1" fill="hold" id="51">
                                          <p:stCondLst>
                                            <p:cond delay="0"/>
                                          </p:stCondLst>
                                        </p:cTn>
                                        <p:tgtEl>
                                          <p:spTgt spid="68"/>
                                        </p:tgtEl>
                                        <p:attrNameLst>
                                          <p:attrName>style.visibility</p:attrName>
                                        </p:attrNameLst>
                                      </p:cBhvr>
                                      <p:to>
                                        <p:strVal val="visible"/>
                                      </p:to>
                                    </p:set>
                                    <p:animEffect filter="wedge" transition="in">
                                      <p:cBhvr>
                                        <p:cTn dur="750" id="52"/>
                                        <p:tgtEl>
                                          <p:spTgt spid="68"/>
                                        </p:tgtEl>
                                      </p:cBhvr>
                                    </p:animEffect>
                                  </p:childTnLst>
                                </p:cTn>
                              </p:par>
                              <p:par>
                                <p:cTn fill="hold" grpId="0" id="53" nodeType="withEffect" presetClass="entr" presetID="20" presetSubtype="0">
                                  <p:stCondLst>
                                    <p:cond delay="0"/>
                                  </p:stCondLst>
                                  <p:childTnLst>
                                    <p:set>
                                      <p:cBhvr>
                                        <p:cTn dur="1" fill="hold" id="54">
                                          <p:stCondLst>
                                            <p:cond delay="0"/>
                                          </p:stCondLst>
                                        </p:cTn>
                                        <p:tgtEl>
                                          <p:spTgt spid="70"/>
                                        </p:tgtEl>
                                        <p:attrNameLst>
                                          <p:attrName>style.visibility</p:attrName>
                                        </p:attrNameLst>
                                      </p:cBhvr>
                                      <p:to>
                                        <p:strVal val="visible"/>
                                      </p:to>
                                    </p:set>
                                    <p:animEffect filter="wedge" transition="in">
                                      <p:cBhvr>
                                        <p:cTn dur="750" id="55"/>
                                        <p:tgtEl>
                                          <p:spTgt spid="70"/>
                                        </p:tgtEl>
                                      </p:cBhvr>
                                    </p:animEffect>
                                  </p:childTnLst>
                                </p:cTn>
                              </p:par>
                              <p:par>
                                <p:cTn fill="hold" grpId="0" id="56" nodeType="withEffect" presetClass="entr" presetID="20" presetSubtype="0">
                                  <p:stCondLst>
                                    <p:cond delay="0"/>
                                  </p:stCondLst>
                                  <p:childTnLst>
                                    <p:set>
                                      <p:cBhvr>
                                        <p:cTn dur="1" fill="hold" id="57">
                                          <p:stCondLst>
                                            <p:cond delay="0"/>
                                          </p:stCondLst>
                                        </p:cTn>
                                        <p:tgtEl>
                                          <p:spTgt spid="69"/>
                                        </p:tgtEl>
                                        <p:attrNameLst>
                                          <p:attrName>style.visibility</p:attrName>
                                        </p:attrNameLst>
                                      </p:cBhvr>
                                      <p:to>
                                        <p:strVal val="visible"/>
                                      </p:to>
                                    </p:set>
                                    <p:animEffect filter="wedge" transition="in">
                                      <p:cBhvr>
                                        <p:cTn dur="750" id="58"/>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63"/>
      <p:bldP grpId="0" spid="64"/>
      <p:bldP grpId="0" spid="65"/>
      <p:bldP grpId="0" spid="66"/>
      <p:bldP grpId="0" spid="67"/>
      <p:bldP grpId="0" spid="68"/>
      <p:bldP grpId="0" spid="69"/>
      <p:bldP grpId="0" spid="7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1293386" y="1512251"/>
            <a:ext cx="601400" cy="218691"/>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圆角矩形 2"/>
          <p:cNvSpPr/>
          <p:nvPr/>
        </p:nvSpPr>
        <p:spPr>
          <a:xfrm>
            <a:off x="1293387" y="1917872"/>
            <a:ext cx="1093455" cy="218691"/>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圆角矩形 3"/>
          <p:cNvSpPr/>
          <p:nvPr/>
        </p:nvSpPr>
        <p:spPr>
          <a:xfrm>
            <a:off x="1293387" y="2323493"/>
            <a:ext cx="1530837" cy="218691"/>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1293386" y="2729114"/>
            <a:ext cx="3663074" cy="218691"/>
          </a:xfrm>
          <a:prstGeom prst="roundRect">
            <a:avLst>
              <a:gd fmla="val 50000"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圆角矩形 5"/>
          <p:cNvSpPr/>
          <p:nvPr/>
        </p:nvSpPr>
        <p:spPr>
          <a:xfrm>
            <a:off x="1293387" y="3134735"/>
            <a:ext cx="4373819" cy="218691"/>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圆角矩形 6"/>
          <p:cNvSpPr/>
          <p:nvPr/>
        </p:nvSpPr>
        <p:spPr>
          <a:xfrm>
            <a:off x="1293386" y="3540356"/>
            <a:ext cx="4865874" cy="218691"/>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圆角矩形 7"/>
          <p:cNvSpPr/>
          <p:nvPr/>
        </p:nvSpPr>
        <p:spPr>
          <a:xfrm>
            <a:off x="1293386" y="3945977"/>
            <a:ext cx="5029892" cy="218691"/>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nvSpPr>
        <p:spPr>
          <a:xfrm>
            <a:off x="1293386" y="4351598"/>
            <a:ext cx="3280364" cy="218691"/>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a:off x="1293387" y="4757219"/>
            <a:ext cx="2569619" cy="218691"/>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1293386" y="5162840"/>
            <a:ext cx="2952328" cy="218691"/>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1293386" y="5568461"/>
            <a:ext cx="1749528" cy="218691"/>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1293386" y="5974080"/>
            <a:ext cx="874764" cy="218691"/>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13"/>
          <p:cNvSpPr txBox="1"/>
          <p:nvPr/>
        </p:nvSpPr>
        <p:spPr>
          <a:xfrm>
            <a:off x="839416" y="1467707"/>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01</a:t>
            </a:r>
          </a:p>
        </p:txBody>
      </p:sp>
      <p:sp>
        <p:nvSpPr>
          <p:cNvPr id="15" name="TextBox 14"/>
          <p:cNvSpPr txBox="1"/>
          <p:nvPr/>
        </p:nvSpPr>
        <p:spPr>
          <a:xfrm>
            <a:off x="839416" y="1873328"/>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02</a:t>
            </a:r>
          </a:p>
        </p:txBody>
      </p:sp>
      <p:sp>
        <p:nvSpPr>
          <p:cNvPr id="16" name="TextBox 15"/>
          <p:cNvSpPr txBox="1"/>
          <p:nvPr/>
        </p:nvSpPr>
        <p:spPr>
          <a:xfrm>
            <a:off x="839416" y="2278949"/>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03</a:t>
            </a:r>
          </a:p>
        </p:txBody>
      </p:sp>
      <p:sp>
        <p:nvSpPr>
          <p:cNvPr id="17" name="TextBox 16"/>
          <p:cNvSpPr txBox="1"/>
          <p:nvPr/>
        </p:nvSpPr>
        <p:spPr>
          <a:xfrm>
            <a:off x="839416" y="2684570"/>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04</a:t>
            </a:r>
          </a:p>
        </p:txBody>
      </p:sp>
      <p:sp>
        <p:nvSpPr>
          <p:cNvPr id="18" name="TextBox 17"/>
          <p:cNvSpPr txBox="1"/>
          <p:nvPr/>
        </p:nvSpPr>
        <p:spPr>
          <a:xfrm>
            <a:off x="839416" y="3090191"/>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05</a:t>
            </a:r>
          </a:p>
        </p:txBody>
      </p:sp>
      <p:sp>
        <p:nvSpPr>
          <p:cNvPr id="19" name="TextBox 18"/>
          <p:cNvSpPr txBox="1"/>
          <p:nvPr/>
        </p:nvSpPr>
        <p:spPr>
          <a:xfrm>
            <a:off x="839416" y="3495812"/>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06</a:t>
            </a:r>
          </a:p>
        </p:txBody>
      </p:sp>
      <p:sp>
        <p:nvSpPr>
          <p:cNvPr id="20" name="TextBox 19"/>
          <p:cNvSpPr txBox="1"/>
          <p:nvPr/>
        </p:nvSpPr>
        <p:spPr>
          <a:xfrm>
            <a:off x="839416" y="3901433"/>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07</a:t>
            </a:r>
          </a:p>
        </p:txBody>
      </p:sp>
      <p:sp>
        <p:nvSpPr>
          <p:cNvPr id="21" name="TextBox 20"/>
          <p:cNvSpPr txBox="1"/>
          <p:nvPr/>
        </p:nvSpPr>
        <p:spPr>
          <a:xfrm>
            <a:off x="839416" y="4307054"/>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08</a:t>
            </a:r>
          </a:p>
        </p:txBody>
      </p:sp>
      <p:sp>
        <p:nvSpPr>
          <p:cNvPr id="22" name="TextBox 21"/>
          <p:cNvSpPr txBox="1"/>
          <p:nvPr/>
        </p:nvSpPr>
        <p:spPr>
          <a:xfrm>
            <a:off x="839416" y="4712675"/>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09</a:t>
            </a:r>
          </a:p>
        </p:txBody>
      </p:sp>
      <p:sp>
        <p:nvSpPr>
          <p:cNvPr id="23" name="TextBox 22"/>
          <p:cNvSpPr txBox="1"/>
          <p:nvPr/>
        </p:nvSpPr>
        <p:spPr>
          <a:xfrm>
            <a:off x="839416" y="5118296"/>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10</a:t>
            </a:r>
          </a:p>
        </p:txBody>
      </p:sp>
      <p:sp>
        <p:nvSpPr>
          <p:cNvPr id="24" name="TextBox 23"/>
          <p:cNvSpPr txBox="1"/>
          <p:nvPr/>
        </p:nvSpPr>
        <p:spPr>
          <a:xfrm>
            <a:off x="839416" y="5523917"/>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11</a:t>
            </a:r>
          </a:p>
        </p:txBody>
      </p:sp>
      <p:sp>
        <p:nvSpPr>
          <p:cNvPr id="25" name="TextBox 24"/>
          <p:cNvSpPr txBox="1"/>
          <p:nvPr/>
        </p:nvSpPr>
        <p:spPr>
          <a:xfrm>
            <a:off x="839416" y="5929537"/>
            <a:ext cx="392430" cy="304800"/>
          </a:xfrm>
          <a:prstGeom prst="rect">
            <a:avLst/>
          </a:prstGeom>
          <a:noFill/>
        </p:spPr>
        <p:txBody>
          <a:bodyPr rtlCol="0" wrap="none">
            <a:spAutoFit/>
          </a:bodyPr>
          <a:lstStyle/>
          <a:p>
            <a:r>
              <a:rPr altLang="zh-CN" lang="en-US" sz="1400">
                <a:solidFill>
                  <a:schemeClr val="bg1">
                    <a:lumMod val="50000"/>
                  </a:schemeClr>
                </a:solidFill>
                <a:latin charset="-122" panose="020b0503020204020204" pitchFamily="34" typeface="微软雅黑"/>
                <a:ea charset="-122" panose="020b0503020204020204" pitchFamily="34" typeface="微软雅黑"/>
              </a:rPr>
              <a:t>12</a:t>
            </a:r>
          </a:p>
        </p:txBody>
      </p:sp>
      <p:sp>
        <p:nvSpPr>
          <p:cNvPr id="26" name="TextBox 25"/>
          <p:cNvSpPr txBox="1"/>
          <p:nvPr/>
        </p:nvSpPr>
        <p:spPr>
          <a:xfrm>
            <a:off x="1891706" y="1469196"/>
            <a:ext cx="809943"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184,900</a:t>
            </a:r>
          </a:p>
        </p:txBody>
      </p:sp>
      <p:sp>
        <p:nvSpPr>
          <p:cNvPr id="27" name="TextBox 26"/>
          <p:cNvSpPr txBox="1"/>
          <p:nvPr/>
        </p:nvSpPr>
        <p:spPr>
          <a:xfrm>
            <a:off x="2387616" y="1874815"/>
            <a:ext cx="809943"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358,770</a:t>
            </a:r>
          </a:p>
        </p:txBody>
      </p:sp>
      <p:sp>
        <p:nvSpPr>
          <p:cNvPr id="28" name="TextBox 27"/>
          <p:cNvSpPr txBox="1"/>
          <p:nvPr/>
        </p:nvSpPr>
        <p:spPr>
          <a:xfrm>
            <a:off x="2824223" y="2280436"/>
            <a:ext cx="809943"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638,859</a:t>
            </a:r>
          </a:p>
        </p:txBody>
      </p:sp>
      <p:sp>
        <p:nvSpPr>
          <p:cNvPr id="29" name="TextBox 28"/>
          <p:cNvSpPr txBox="1"/>
          <p:nvPr/>
        </p:nvSpPr>
        <p:spPr>
          <a:xfrm>
            <a:off x="4956459" y="2686058"/>
            <a:ext cx="944880"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1,936,200</a:t>
            </a:r>
          </a:p>
        </p:txBody>
      </p:sp>
      <p:sp>
        <p:nvSpPr>
          <p:cNvPr id="30" name="TextBox 29"/>
          <p:cNvSpPr txBox="1"/>
          <p:nvPr/>
        </p:nvSpPr>
        <p:spPr>
          <a:xfrm>
            <a:off x="5667206" y="3091679"/>
            <a:ext cx="944880"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2,242,700</a:t>
            </a:r>
          </a:p>
        </p:txBody>
      </p:sp>
      <p:sp>
        <p:nvSpPr>
          <p:cNvPr id="31" name="TextBox 30"/>
          <p:cNvSpPr txBox="1"/>
          <p:nvPr/>
        </p:nvSpPr>
        <p:spPr>
          <a:xfrm>
            <a:off x="6159260" y="3497300"/>
            <a:ext cx="944880"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2,362,100</a:t>
            </a:r>
          </a:p>
        </p:txBody>
      </p:sp>
      <p:sp>
        <p:nvSpPr>
          <p:cNvPr id="32" name="TextBox 31"/>
          <p:cNvSpPr txBox="1"/>
          <p:nvPr/>
        </p:nvSpPr>
        <p:spPr>
          <a:xfrm>
            <a:off x="6323279" y="3902922"/>
            <a:ext cx="944880"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2,398,400</a:t>
            </a:r>
          </a:p>
        </p:txBody>
      </p:sp>
      <p:sp>
        <p:nvSpPr>
          <p:cNvPr id="33" name="TextBox 32"/>
          <p:cNvSpPr txBox="1"/>
          <p:nvPr/>
        </p:nvSpPr>
        <p:spPr>
          <a:xfrm>
            <a:off x="4573751" y="4308543"/>
            <a:ext cx="944880"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1,671,370</a:t>
            </a:r>
          </a:p>
        </p:txBody>
      </p:sp>
      <p:sp>
        <p:nvSpPr>
          <p:cNvPr id="34" name="TextBox 33"/>
          <p:cNvSpPr txBox="1"/>
          <p:nvPr/>
        </p:nvSpPr>
        <p:spPr>
          <a:xfrm>
            <a:off x="3863006" y="4714163"/>
            <a:ext cx="944880"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1,424,082</a:t>
            </a:r>
          </a:p>
        </p:txBody>
      </p:sp>
      <p:sp>
        <p:nvSpPr>
          <p:cNvPr id="35" name="TextBox 34"/>
          <p:cNvSpPr txBox="1"/>
          <p:nvPr/>
        </p:nvSpPr>
        <p:spPr>
          <a:xfrm>
            <a:off x="4245714" y="5119785"/>
            <a:ext cx="944880"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1,580,730</a:t>
            </a:r>
          </a:p>
        </p:txBody>
      </p:sp>
      <p:sp>
        <p:nvSpPr>
          <p:cNvPr id="36" name="TextBox 35"/>
          <p:cNvSpPr txBox="1"/>
          <p:nvPr/>
        </p:nvSpPr>
        <p:spPr>
          <a:xfrm>
            <a:off x="3042915" y="5525405"/>
            <a:ext cx="809943"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734,889</a:t>
            </a:r>
          </a:p>
        </p:txBody>
      </p:sp>
      <p:sp>
        <p:nvSpPr>
          <p:cNvPr id="37" name="TextBox 36"/>
          <p:cNvSpPr txBox="1"/>
          <p:nvPr/>
        </p:nvSpPr>
        <p:spPr>
          <a:xfrm>
            <a:off x="2134652" y="5931025"/>
            <a:ext cx="809943" cy="304800"/>
          </a:xfrm>
          <a:prstGeom prst="rect">
            <a:avLst/>
          </a:prstGeom>
          <a:noFill/>
        </p:spPr>
        <p:txBody>
          <a:bodyPr anchor="ctr" rtlCol="0" wrap="none">
            <a:spAutoFit/>
          </a:bodyPr>
          <a:lstStyle/>
          <a:p>
            <a:r>
              <a:rPr altLang="zh-CN" lang="en-US" sz="1400">
                <a:solidFill>
                  <a:schemeClr val="tx1">
                    <a:lumMod val="50000"/>
                    <a:lumOff val="50000"/>
                  </a:schemeClr>
                </a:solidFill>
                <a:latin charset="0" pitchFamily="2" typeface="Bebas"/>
                <a:ea charset="-122" panose="020b0503020204020204" pitchFamily="34" typeface="微软雅黑"/>
              </a:rPr>
              <a:t>254,306</a:t>
            </a:r>
          </a:p>
        </p:txBody>
      </p:sp>
      <p:sp>
        <p:nvSpPr>
          <p:cNvPr id="42" name="TextBox 41"/>
          <p:cNvSpPr txBox="1"/>
          <p:nvPr/>
        </p:nvSpPr>
        <p:spPr>
          <a:xfrm>
            <a:off x="5960100" y="1497329"/>
            <a:ext cx="5464493"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结论1：您的内容打在这里，或者通过复制您的文本后，在此框中选择粘贴，并选择只保留文字。</a:t>
            </a:r>
          </a:p>
        </p:txBody>
      </p:sp>
      <p:sp>
        <p:nvSpPr>
          <p:cNvPr id="43" name="TextBox 42"/>
          <p:cNvSpPr txBox="1"/>
          <p:nvPr/>
        </p:nvSpPr>
        <p:spPr>
          <a:xfrm>
            <a:off x="6468101" y="1903173"/>
            <a:ext cx="4956493"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结论2：您的内容打在这里，复制您的文本后，在此框中选择粘贴，并选择只保留文字。</a:t>
            </a:r>
          </a:p>
        </p:txBody>
      </p:sp>
      <p:sp>
        <p:nvSpPr>
          <p:cNvPr id="44" name="TextBox 43"/>
          <p:cNvSpPr txBox="1"/>
          <p:nvPr/>
        </p:nvSpPr>
        <p:spPr>
          <a:xfrm>
            <a:off x="7484099" y="2309017"/>
            <a:ext cx="3940493"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结论3：您的内容打在这里，在此框中选择粘贴，并选择只保留文字。</a:t>
            </a:r>
          </a:p>
        </p:txBody>
      </p:sp>
      <p:sp>
        <p:nvSpPr>
          <p:cNvPr id="45" name="TextBox 44"/>
          <p:cNvSpPr txBox="1"/>
          <p:nvPr/>
        </p:nvSpPr>
        <p:spPr>
          <a:xfrm>
            <a:off x="7484099" y="2714861"/>
            <a:ext cx="3940493"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结论4：您的内容打在这里，在此框中选择粘贴，并选择只保留文字。</a:t>
            </a:r>
          </a:p>
        </p:txBody>
      </p:sp>
      <p:sp>
        <p:nvSpPr>
          <p:cNvPr id="46" name="TextBox 45"/>
          <p:cNvSpPr txBox="1"/>
          <p:nvPr/>
        </p:nvSpPr>
        <p:spPr>
          <a:xfrm>
            <a:off x="8627100" y="3120705"/>
            <a:ext cx="2797492"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结论5：您的内容打在这里，在此框中选择粘贴。</a:t>
            </a:r>
          </a:p>
        </p:txBody>
      </p:sp>
      <p:sp>
        <p:nvSpPr>
          <p:cNvPr id="47" name="TextBox 46"/>
          <p:cNvSpPr txBox="1"/>
          <p:nvPr/>
        </p:nvSpPr>
        <p:spPr>
          <a:xfrm>
            <a:off x="7992100" y="3526549"/>
            <a:ext cx="3432493"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结论6：您的内容打在这里，选择粘贴，并选择只保留文字。</a:t>
            </a:r>
          </a:p>
        </p:txBody>
      </p:sp>
      <p:sp>
        <p:nvSpPr>
          <p:cNvPr id="48" name="TextBox 47"/>
          <p:cNvSpPr txBox="1"/>
          <p:nvPr/>
        </p:nvSpPr>
        <p:spPr>
          <a:xfrm>
            <a:off x="9135100" y="3932393"/>
            <a:ext cx="2289492"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结论7：您的内容打在这里只保留文字。</a:t>
            </a:r>
          </a:p>
        </p:txBody>
      </p:sp>
      <p:sp>
        <p:nvSpPr>
          <p:cNvPr id="49" name="TextBox 48"/>
          <p:cNvSpPr txBox="1"/>
          <p:nvPr/>
        </p:nvSpPr>
        <p:spPr>
          <a:xfrm>
            <a:off x="7992100" y="4338238"/>
            <a:ext cx="3432493"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结论8：您的内容打在这里，选择粘贴，并选择只保留文字。</a:t>
            </a:r>
          </a:p>
        </p:txBody>
      </p:sp>
      <p:sp>
        <p:nvSpPr>
          <p:cNvPr id="50" name="TextBox 49"/>
          <p:cNvSpPr txBox="1"/>
          <p:nvPr/>
        </p:nvSpPr>
        <p:spPr>
          <a:xfrm>
            <a:off x="8246100" y="4744081"/>
            <a:ext cx="3178492"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结论9：您的内容打在这里，粘贴，并选择只保留文字。</a:t>
            </a:r>
          </a:p>
        </p:txBody>
      </p:sp>
      <p:sp>
        <p:nvSpPr>
          <p:cNvPr id="51" name="TextBox 50"/>
          <p:cNvSpPr txBox="1"/>
          <p:nvPr/>
        </p:nvSpPr>
        <p:spPr>
          <a:xfrm>
            <a:off x="8933487" y="5149925"/>
            <a:ext cx="2491105"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结论10：您的内容打在这里，只保留文字。</a:t>
            </a:r>
          </a:p>
        </p:txBody>
      </p:sp>
      <p:sp>
        <p:nvSpPr>
          <p:cNvPr id="52" name="TextBox 51"/>
          <p:cNvSpPr txBox="1"/>
          <p:nvPr/>
        </p:nvSpPr>
        <p:spPr>
          <a:xfrm>
            <a:off x="7028486" y="5555769"/>
            <a:ext cx="4396105"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结论11：您的内容打在这里，或者通过复制您的文本后，并选择只保留文字。</a:t>
            </a:r>
          </a:p>
        </p:txBody>
      </p:sp>
      <p:sp>
        <p:nvSpPr>
          <p:cNvPr id="53" name="TextBox 52"/>
          <p:cNvSpPr txBox="1"/>
          <p:nvPr/>
        </p:nvSpPr>
        <p:spPr>
          <a:xfrm>
            <a:off x="7409487" y="5961614"/>
            <a:ext cx="4015105" cy="243840"/>
          </a:xfrm>
          <a:prstGeom prst="rect">
            <a:avLst/>
          </a:prstGeom>
          <a:noFill/>
        </p:spPr>
        <p:txBody>
          <a:bodyPr rtlCol="0" wrap="none">
            <a:spAutoFit/>
          </a:bodyPr>
          <a:lstStyle/>
          <a:p>
            <a:pPr algn="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rPr>
              <a:t>结论12：您的内容打在这里，在此框中选择粘贴，并选择只保留文字。</a:t>
            </a:r>
          </a:p>
        </p:txBody>
      </p:sp>
      <p:sp>
        <p:nvSpPr>
          <p:cNvPr id="38" name="标题 37"/>
          <p:cNvSpPr>
            <a:spLocks noGrp="1"/>
          </p:cNvSpPr>
          <p:nvPr>
            <p:ph type="title"/>
          </p:nvPr>
        </p:nvSpPr>
        <p:spPr/>
        <p:txBody>
          <a:bodyPr/>
          <a:lstStyle/>
          <a:p>
            <a:r>
              <a:rPr altLang="en-US" lang="zh-CN"/>
              <a:t>单击此处添加标题</a:t>
            </a:r>
          </a:p>
        </p:txBody>
      </p:sp>
    </p:spTree>
    <p:extLst>
      <p:ext uri="{BB962C8B-B14F-4D97-AF65-F5344CB8AC3E}">
        <p14:creationId val="6164894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500" id="10"/>
                                        <p:tgtEl>
                                          <p:spTgt spid="1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500" id="16"/>
                                        <p:tgtEl>
                                          <p:spTgt spid="17"/>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fade" transition="in">
                                      <p:cBhvr>
                                        <p:cTn dur="500" id="19"/>
                                        <p:tgtEl>
                                          <p:spTgt spid="18"/>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9"/>
                                        </p:tgtEl>
                                        <p:attrNameLst>
                                          <p:attrName>style.visibility</p:attrName>
                                        </p:attrNameLst>
                                      </p:cBhvr>
                                      <p:to>
                                        <p:strVal val="visible"/>
                                      </p:to>
                                    </p:set>
                                    <p:animEffect filter="fade" transition="in">
                                      <p:cBhvr>
                                        <p:cTn dur="500" id="22"/>
                                        <p:tgtEl>
                                          <p:spTgt spid="19"/>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0"/>
                                        </p:tgtEl>
                                        <p:attrNameLst>
                                          <p:attrName>style.visibility</p:attrName>
                                        </p:attrNameLst>
                                      </p:cBhvr>
                                      <p:to>
                                        <p:strVal val="visible"/>
                                      </p:to>
                                    </p:set>
                                    <p:animEffect filter="fade" transition="in">
                                      <p:cBhvr>
                                        <p:cTn dur="500" id="25"/>
                                        <p:tgtEl>
                                          <p:spTgt spid="20"/>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1"/>
                                        </p:tgtEl>
                                        <p:attrNameLst>
                                          <p:attrName>style.visibility</p:attrName>
                                        </p:attrNameLst>
                                      </p:cBhvr>
                                      <p:to>
                                        <p:strVal val="visible"/>
                                      </p:to>
                                    </p:set>
                                    <p:animEffect filter="fade" transition="in">
                                      <p:cBhvr>
                                        <p:cTn dur="500" id="28"/>
                                        <p:tgtEl>
                                          <p:spTgt spid="21"/>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22"/>
                                        </p:tgtEl>
                                        <p:attrNameLst>
                                          <p:attrName>style.visibility</p:attrName>
                                        </p:attrNameLst>
                                      </p:cBhvr>
                                      <p:to>
                                        <p:strVal val="visible"/>
                                      </p:to>
                                    </p:set>
                                    <p:animEffect filter="fade" transition="in">
                                      <p:cBhvr>
                                        <p:cTn dur="500" id="31"/>
                                        <p:tgtEl>
                                          <p:spTgt spid="22"/>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23"/>
                                        </p:tgtEl>
                                        <p:attrNameLst>
                                          <p:attrName>style.visibility</p:attrName>
                                        </p:attrNameLst>
                                      </p:cBhvr>
                                      <p:to>
                                        <p:strVal val="visible"/>
                                      </p:to>
                                    </p:set>
                                    <p:animEffect filter="fade" transition="in">
                                      <p:cBhvr>
                                        <p:cTn dur="500" id="34"/>
                                        <p:tgtEl>
                                          <p:spTgt spid="23"/>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4"/>
                                        </p:tgtEl>
                                        <p:attrNameLst>
                                          <p:attrName>style.visibility</p:attrName>
                                        </p:attrNameLst>
                                      </p:cBhvr>
                                      <p:to>
                                        <p:strVal val="visible"/>
                                      </p:to>
                                    </p:set>
                                    <p:animEffect filter="fade" transition="in">
                                      <p:cBhvr>
                                        <p:cTn dur="500" id="37"/>
                                        <p:tgtEl>
                                          <p:spTgt spid="24"/>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5"/>
                                        </p:tgtEl>
                                        <p:attrNameLst>
                                          <p:attrName>style.visibility</p:attrName>
                                        </p:attrNameLst>
                                      </p:cBhvr>
                                      <p:to>
                                        <p:strVal val="visible"/>
                                      </p:to>
                                    </p:set>
                                    <p:animEffect filter="fade" transition="in">
                                      <p:cBhvr>
                                        <p:cTn dur="500" id="40"/>
                                        <p:tgtEl>
                                          <p:spTgt spid="25"/>
                                        </p:tgtEl>
                                      </p:cBhvr>
                                    </p:animEffect>
                                  </p:childTnLst>
                                </p:cTn>
                              </p:par>
                            </p:childTnLst>
                          </p:cTn>
                        </p:par>
                        <p:par>
                          <p:cTn fill="hold" id="41" nodeType="afterGroup">
                            <p:stCondLst>
                              <p:cond delay="500"/>
                            </p:stCondLst>
                            <p:childTnLst>
                              <p:par>
                                <p:cTn fill="hold" grpId="0" id="42" nodeType="afterEffect" presetClass="entr" presetID="22" presetSubtype="8">
                                  <p:stCondLst>
                                    <p:cond delay="0"/>
                                  </p:stCondLst>
                                  <p:childTnLst>
                                    <p:set>
                                      <p:cBhvr>
                                        <p:cTn dur="1" fill="hold" id="43">
                                          <p:stCondLst>
                                            <p:cond delay="0"/>
                                          </p:stCondLst>
                                        </p:cTn>
                                        <p:tgtEl>
                                          <p:spTgt spid="2"/>
                                        </p:tgtEl>
                                        <p:attrNameLst>
                                          <p:attrName>style.visibility</p:attrName>
                                        </p:attrNameLst>
                                      </p:cBhvr>
                                      <p:to>
                                        <p:strVal val="visible"/>
                                      </p:to>
                                    </p:set>
                                    <p:animEffect filter="wipe(left)" transition="in">
                                      <p:cBhvr>
                                        <p:cTn dur="500" id="44"/>
                                        <p:tgtEl>
                                          <p:spTgt spid="2"/>
                                        </p:tgtEl>
                                      </p:cBhvr>
                                    </p:animEffect>
                                  </p:childTnLst>
                                </p:cTn>
                              </p:par>
                              <p:par>
                                <p:cTn fill="hold" grpId="0" id="45" nodeType="withEffect" presetClass="entr" presetID="22" presetSubtype="8">
                                  <p:stCondLst>
                                    <p:cond delay="100"/>
                                  </p:stCondLst>
                                  <p:childTnLst>
                                    <p:set>
                                      <p:cBhvr>
                                        <p:cTn dur="1" fill="hold" id="46">
                                          <p:stCondLst>
                                            <p:cond delay="0"/>
                                          </p:stCondLst>
                                        </p:cTn>
                                        <p:tgtEl>
                                          <p:spTgt spid="3"/>
                                        </p:tgtEl>
                                        <p:attrNameLst>
                                          <p:attrName>style.visibility</p:attrName>
                                        </p:attrNameLst>
                                      </p:cBhvr>
                                      <p:to>
                                        <p:strVal val="visible"/>
                                      </p:to>
                                    </p:set>
                                    <p:animEffect filter="wipe(left)" transition="in">
                                      <p:cBhvr>
                                        <p:cTn dur="500" id="47"/>
                                        <p:tgtEl>
                                          <p:spTgt spid="3"/>
                                        </p:tgtEl>
                                      </p:cBhvr>
                                    </p:animEffect>
                                  </p:childTnLst>
                                </p:cTn>
                              </p:par>
                              <p:par>
                                <p:cTn fill="hold" grpId="0" id="48" nodeType="withEffect" presetClass="entr" presetID="22" presetSubtype="8">
                                  <p:stCondLst>
                                    <p:cond delay="200"/>
                                  </p:stCondLst>
                                  <p:childTnLst>
                                    <p:set>
                                      <p:cBhvr>
                                        <p:cTn dur="1" fill="hold" id="49">
                                          <p:stCondLst>
                                            <p:cond delay="0"/>
                                          </p:stCondLst>
                                        </p:cTn>
                                        <p:tgtEl>
                                          <p:spTgt spid="4"/>
                                        </p:tgtEl>
                                        <p:attrNameLst>
                                          <p:attrName>style.visibility</p:attrName>
                                        </p:attrNameLst>
                                      </p:cBhvr>
                                      <p:to>
                                        <p:strVal val="visible"/>
                                      </p:to>
                                    </p:set>
                                    <p:animEffect filter="wipe(left)" transition="in">
                                      <p:cBhvr>
                                        <p:cTn dur="500" id="50"/>
                                        <p:tgtEl>
                                          <p:spTgt spid="4"/>
                                        </p:tgtEl>
                                      </p:cBhvr>
                                    </p:animEffect>
                                  </p:childTnLst>
                                </p:cTn>
                              </p:par>
                              <p:par>
                                <p:cTn fill="hold" grpId="0" id="51" nodeType="withEffect" presetClass="entr" presetID="22" presetSubtype="8">
                                  <p:stCondLst>
                                    <p:cond delay="300"/>
                                  </p:stCondLst>
                                  <p:childTnLst>
                                    <p:set>
                                      <p:cBhvr>
                                        <p:cTn dur="1" fill="hold" id="52">
                                          <p:stCondLst>
                                            <p:cond delay="0"/>
                                          </p:stCondLst>
                                        </p:cTn>
                                        <p:tgtEl>
                                          <p:spTgt spid="5"/>
                                        </p:tgtEl>
                                        <p:attrNameLst>
                                          <p:attrName>style.visibility</p:attrName>
                                        </p:attrNameLst>
                                      </p:cBhvr>
                                      <p:to>
                                        <p:strVal val="visible"/>
                                      </p:to>
                                    </p:set>
                                    <p:animEffect filter="wipe(left)" transition="in">
                                      <p:cBhvr>
                                        <p:cTn dur="500" id="53"/>
                                        <p:tgtEl>
                                          <p:spTgt spid="5"/>
                                        </p:tgtEl>
                                      </p:cBhvr>
                                    </p:animEffect>
                                  </p:childTnLst>
                                </p:cTn>
                              </p:par>
                              <p:par>
                                <p:cTn fill="hold" grpId="0" id="54" nodeType="withEffect" presetClass="entr" presetID="22" presetSubtype="8">
                                  <p:stCondLst>
                                    <p:cond delay="400"/>
                                  </p:stCondLst>
                                  <p:childTnLst>
                                    <p:set>
                                      <p:cBhvr>
                                        <p:cTn dur="1" fill="hold" id="55">
                                          <p:stCondLst>
                                            <p:cond delay="0"/>
                                          </p:stCondLst>
                                        </p:cTn>
                                        <p:tgtEl>
                                          <p:spTgt spid="6"/>
                                        </p:tgtEl>
                                        <p:attrNameLst>
                                          <p:attrName>style.visibility</p:attrName>
                                        </p:attrNameLst>
                                      </p:cBhvr>
                                      <p:to>
                                        <p:strVal val="visible"/>
                                      </p:to>
                                    </p:set>
                                    <p:animEffect filter="wipe(left)" transition="in">
                                      <p:cBhvr>
                                        <p:cTn dur="500" id="56"/>
                                        <p:tgtEl>
                                          <p:spTgt spid="6"/>
                                        </p:tgtEl>
                                      </p:cBhvr>
                                    </p:animEffect>
                                  </p:childTnLst>
                                </p:cTn>
                              </p:par>
                              <p:par>
                                <p:cTn fill="hold" grpId="0" id="57" nodeType="withEffect" presetClass="entr" presetID="22" presetSubtype="8">
                                  <p:stCondLst>
                                    <p:cond delay="500"/>
                                  </p:stCondLst>
                                  <p:childTnLst>
                                    <p:set>
                                      <p:cBhvr>
                                        <p:cTn dur="1" fill="hold" id="58">
                                          <p:stCondLst>
                                            <p:cond delay="0"/>
                                          </p:stCondLst>
                                        </p:cTn>
                                        <p:tgtEl>
                                          <p:spTgt spid="7"/>
                                        </p:tgtEl>
                                        <p:attrNameLst>
                                          <p:attrName>style.visibility</p:attrName>
                                        </p:attrNameLst>
                                      </p:cBhvr>
                                      <p:to>
                                        <p:strVal val="visible"/>
                                      </p:to>
                                    </p:set>
                                    <p:animEffect filter="wipe(left)" transition="in">
                                      <p:cBhvr>
                                        <p:cTn dur="500" id="59"/>
                                        <p:tgtEl>
                                          <p:spTgt spid="7"/>
                                        </p:tgtEl>
                                      </p:cBhvr>
                                    </p:animEffect>
                                  </p:childTnLst>
                                </p:cTn>
                              </p:par>
                              <p:par>
                                <p:cTn fill="hold" grpId="0" id="60" nodeType="withEffect" presetClass="entr" presetID="22" presetSubtype="8">
                                  <p:stCondLst>
                                    <p:cond delay="600"/>
                                  </p:stCondLst>
                                  <p:childTnLst>
                                    <p:set>
                                      <p:cBhvr>
                                        <p:cTn dur="1" fill="hold" id="61">
                                          <p:stCondLst>
                                            <p:cond delay="0"/>
                                          </p:stCondLst>
                                        </p:cTn>
                                        <p:tgtEl>
                                          <p:spTgt spid="8"/>
                                        </p:tgtEl>
                                        <p:attrNameLst>
                                          <p:attrName>style.visibility</p:attrName>
                                        </p:attrNameLst>
                                      </p:cBhvr>
                                      <p:to>
                                        <p:strVal val="visible"/>
                                      </p:to>
                                    </p:set>
                                    <p:animEffect filter="wipe(left)" transition="in">
                                      <p:cBhvr>
                                        <p:cTn dur="500" id="62"/>
                                        <p:tgtEl>
                                          <p:spTgt spid="8"/>
                                        </p:tgtEl>
                                      </p:cBhvr>
                                    </p:animEffect>
                                  </p:childTnLst>
                                </p:cTn>
                              </p:par>
                              <p:par>
                                <p:cTn fill="hold" grpId="0" id="63" nodeType="withEffect" presetClass="entr" presetID="22" presetSubtype="8">
                                  <p:stCondLst>
                                    <p:cond delay="700"/>
                                  </p:stCondLst>
                                  <p:childTnLst>
                                    <p:set>
                                      <p:cBhvr>
                                        <p:cTn dur="1" fill="hold" id="64">
                                          <p:stCondLst>
                                            <p:cond delay="0"/>
                                          </p:stCondLst>
                                        </p:cTn>
                                        <p:tgtEl>
                                          <p:spTgt spid="9"/>
                                        </p:tgtEl>
                                        <p:attrNameLst>
                                          <p:attrName>style.visibility</p:attrName>
                                        </p:attrNameLst>
                                      </p:cBhvr>
                                      <p:to>
                                        <p:strVal val="visible"/>
                                      </p:to>
                                    </p:set>
                                    <p:animEffect filter="wipe(left)" transition="in">
                                      <p:cBhvr>
                                        <p:cTn dur="500" id="65"/>
                                        <p:tgtEl>
                                          <p:spTgt spid="9"/>
                                        </p:tgtEl>
                                      </p:cBhvr>
                                    </p:animEffect>
                                  </p:childTnLst>
                                </p:cTn>
                              </p:par>
                              <p:par>
                                <p:cTn fill="hold" grpId="0" id="66" nodeType="withEffect" presetClass="entr" presetID="22" presetSubtype="8">
                                  <p:stCondLst>
                                    <p:cond delay="800"/>
                                  </p:stCondLst>
                                  <p:childTnLst>
                                    <p:set>
                                      <p:cBhvr>
                                        <p:cTn dur="1" fill="hold" id="67">
                                          <p:stCondLst>
                                            <p:cond delay="0"/>
                                          </p:stCondLst>
                                        </p:cTn>
                                        <p:tgtEl>
                                          <p:spTgt spid="10"/>
                                        </p:tgtEl>
                                        <p:attrNameLst>
                                          <p:attrName>style.visibility</p:attrName>
                                        </p:attrNameLst>
                                      </p:cBhvr>
                                      <p:to>
                                        <p:strVal val="visible"/>
                                      </p:to>
                                    </p:set>
                                    <p:animEffect filter="wipe(left)" transition="in">
                                      <p:cBhvr>
                                        <p:cTn dur="500" id="68"/>
                                        <p:tgtEl>
                                          <p:spTgt spid="10"/>
                                        </p:tgtEl>
                                      </p:cBhvr>
                                    </p:animEffect>
                                  </p:childTnLst>
                                </p:cTn>
                              </p:par>
                              <p:par>
                                <p:cTn fill="hold" grpId="0" id="69" nodeType="withEffect" presetClass="entr" presetID="22" presetSubtype="8">
                                  <p:stCondLst>
                                    <p:cond delay="900"/>
                                  </p:stCondLst>
                                  <p:childTnLst>
                                    <p:set>
                                      <p:cBhvr>
                                        <p:cTn dur="1" fill="hold" id="70">
                                          <p:stCondLst>
                                            <p:cond delay="0"/>
                                          </p:stCondLst>
                                        </p:cTn>
                                        <p:tgtEl>
                                          <p:spTgt spid="11"/>
                                        </p:tgtEl>
                                        <p:attrNameLst>
                                          <p:attrName>style.visibility</p:attrName>
                                        </p:attrNameLst>
                                      </p:cBhvr>
                                      <p:to>
                                        <p:strVal val="visible"/>
                                      </p:to>
                                    </p:set>
                                    <p:animEffect filter="wipe(left)" transition="in">
                                      <p:cBhvr>
                                        <p:cTn dur="500" id="71"/>
                                        <p:tgtEl>
                                          <p:spTgt spid="11"/>
                                        </p:tgtEl>
                                      </p:cBhvr>
                                    </p:animEffect>
                                  </p:childTnLst>
                                </p:cTn>
                              </p:par>
                              <p:par>
                                <p:cTn fill="hold" grpId="0" id="72" nodeType="withEffect" presetClass="entr" presetID="22" presetSubtype="8">
                                  <p:stCondLst>
                                    <p:cond delay="1000"/>
                                  </p:stCondLst>
                                  <p:childTnLst>
                                    <p:set>
                                      <p:cBhvr>
                                        <p:cTn dur="1" fill="hold" id="73">
                                          <p:stCondLst>
                                            <p:cond delay="0"/>
                                          </p:stCondLst>
                                        </p:cTn>
                                        <p:tgtEl>
                                          <p:spTgt spid="12"/>
                                        </p:tgtEl>
                                        <p:attrNameLst>
                                          <p:attrName>style.visibility</p:attrName>
                                        </p:attrNameLst>
                                      </p:cBhvr>
                                      <p:to>
                                        <p:strVal val="visible"/>
                                      </p:to>
                                    </p:set>
                                    <p:animEffect filter="wipe(left)" transition="in">
                                      <p:cBhvr>
                                        <p:cTn dur="500" id="74"/>
                                        <p:tgtEl>
                                          <p:spTgt spid="12"/>
                                        </p:tgtEl>
                                      </p:cBhvr>
                                    </p:animEffect>
                                  </p:childTnLst>
                                </p:cTn>
                              </p:par>
                              <p:par>
                                <p:cTn fill="hold" grpId="0" id="75" nodeType="withEffect" presetClass="entr" presetID="22" presetSubtype="8">
                                  <p:stCondLst>
                                    <p:cond delay="1100"/>
                                  </p:stCondLst>
                                  <p:childTnLst>
                                    <p:set>
                                      <p:cBhvr>
                                        <p:cTn dur="1" fill="hold" id="76">
                                          <p:stCondLst>
                                            <p:cond delay="0"/>
                                          </p:stCondLst>
                                        </p:cTn>
                                        <p:tgtEl>
                                          <p:spTgt spid="13"/>
                                        </p:tgtEl>
                                        <p:attrNameLst>
                                          <p:attrName>style.visibility</p:attrName>
                                        </p:attrNameLst>
                                      </p:cBhvr>
                                      <p:to>
                                        <p:strVal val="visible"/>
                                      </p:to>
                                    </p:set>
                                    <p:animEffect filter="wipe(left)" transition="in">
                                      <p:cBhvr>
                                        <p:cTn dur="500" id="77"/>
                                        <p:tgtEl>
                                          <p:spTgt spid="13"/>
                                        </p:tgtEl>
                                      </p:cBhvr>
                                    </p:animEffect>
                                  </p:childTnLst>
                                </p:cTn>
                              </p:par>
                            </p:childTnLst>
                          </p:cTn>
                        </p:par>
                        <p:par>
                          <p:cTn fill="hold" id="78" nodeType="afterGroup">
                            <p:stCondLst>
                              <p:cond delay="2100"/>
                            </p:stCondLst>
                            <p:childTnLst>
                              <p:par>
                                <p:cTn fill="hold" grpId="0" id="79" nodeType="afterEffect" presetClass="entr" presetID="12" presetSubtype="8">
                                  <p:stCondLst>
                                    <p:cond delay="0"/>
                                  </p:stCondLst>
                                  <p:iterate type="lt">
                                    <p:tmPct val="50000"/>
                                  </p:iterate>
                                  <p:childTnLst>
                                    <p:set>
                                      <p:cBhvr>
                                        <p:cTn dur="1" fill="hold" id="80">
                                          <p:stCondLst>
                                            <p:cond delay="0"/>
                                          </p:stCondLst>
                                        </p:cTn>
                                        <p:tgtEl>
                                          <p:spTgt spid="26"/>
                                        </p:tgtEl>
                                        <p:attrNameLst>
                                          <p:attrName>style.visibility</p:attrName>
                                        </p:attrNameLst>
                                      </p:cBhvr>
                                      <p:to>
                                        <p:strVal val="visible"/>
                                      </p:to>
                                    </p:set>
                                    <p:anim calcmode="lin" valueType="num">
                                      <p:cBhvr additive="base">
                                        <p:cTn dur="200" id="81"/>
                                        <p:tgtEl>
                                          <p:spTgt spid="26"/>
                                        </p:tgtEl>
                                        <p:attrNameLst>
                                          <p:attrName>ppt_x</p:attrName>
                                        </p:attrNameLst>
                                      </p:cBhvr>
                                      <p:tavLst>
                                        <p:tav tm="0">
                                          <p:val>
                                            <p:strVal val="#ppt_x-#ppt_w*1.125000"/>
                                          </p:val>
                                        </p:tav>
                                        <p:tav tm="100000">
                                          <p:val>
                                            <p:strVal val="#ppt_x"/>
                                          </p:val>
                                        </p:tav>
                                      </p:tavLst>
                                    </p:anim>
                                    <p:animEffect filter="wipe(right)" transition="in">
                                      <p:cBhvr>
                                        <p:cTn dur="200" id="82"/>
                                        <p:tgtEl>
                                          <p:spTgt spid="26"/>
                                        </p:tgtEl>
                                      </p:cBhvr>
                                    </p:animEffect>
                                  </p:childTnLst>
                                </p:cTn>
                              </p:par>
                              <p:par>
                                <p:cTn fill="hold" grpId="0" id="83" nodeType="withEffect" presetClass="entr" presetID="12" presetSubtype="8">
                                  <p:stCondLst>
                                    <p:cond delay="0"/>
                                  </p:stCondLst>
                                  <p:iterate type="lt">
                                    <p:tmPct val="50000"/>
                                  </p:iterate>
                                  <p:childTnLst>
                                    <p:set>
                                      <p:cBhvr>
                                        <p:cTn dur="1" fill="hold" id="84">
                                          <p:stCondLst>
                                            <p:cond delay="0"/>
                                          </p:stCondLst>
                                        </p:cTn>
                                        <p:tgtEl>
                                          <p:spTgt spid="27"/>
                                        </p:tgtEl>
                                        <p:attrNameLst>
                                          <p:attrName>style.visibility</p:attrName>
                                        </p:attrNameLst>
                                      </p:cBhvr>
                                      <p:to>
                                        <p:strVal val="visible"/>
                                      </p:to>
                                    </p:set>
                                    <p:anim calcmode="lin" valueType="num">
                                      <p:cBhvr additive="base">
                                        <p:cTn dur="200" id="85"/>
                                        <p:tgtEl>
                                          <p:spTgt spid="27"/>
                                        </p:tgtEl>
                                        <p:attrNameLst>
                                          <p:attrName>ppt_x</p:attrName>
                                        </p:attrNameLst>
                                      </p:cBhvr>
                                      <p:tavLst>
                                        <p:tav tm="0">
                                          <p:val>
                                            <p:strVal val="#ppt_x-#ppt_w*1.125000"/>
                                          </p:val>
                                        </p:tav>
                                        <p:tav tm="100000">
                                          <p:val>
                                            <p:strVal val="#ppt_x"/>
                                          </p:val>
                                        </p:tav>
                                      </p:tavLst>
                                    </p:anim>
                                    <p:animEffect filter="wipe(right)" transition="in">
                                      <p:cBhvr>
                                        <p:cTn dur="200" id="86"/>
                                        <p:tgtEl>
                                          <p:spTgt spid="27"/>
                                        </p:tgtEl>
                                      </p:cBhvr>
                                    </p:animEffect>
                                  </p:childTnLst>
                                </p:cTn>
                              </p:par>
                              <p:par>
                                <p:cTn fill="hold" grpId="0" id="87" nodeType="withEffect" presetClass="entr" presetID="12" presetSubtype="8">
                                  <p:stCondLst>
                                    <p:cond delay="0"/>
                                  </p:stCondLst>
                                  <p:iterate type="lt">
                                    <p:tmPct val="50000"/>
                                  </p:iterate>
                                  <p:childTnLst>
                                    <p:set>
                                      <p:cBhvr>
                                        <p:cTn dur="1" fill="hold" id="88">
                                          <p:stCondLst>
                                            <p:cond delay="0"/>
                                          </p:stCondLst>
                                        </p:cTn>
                                        <p:tgtEl>
                                          <p:spTgt spid="28"/>
                                        </p:tgtEl>
                                        <p:attrNameLst>
                                          <p:attrName>style.visibility</p:attrName>
                                        </p:attrNameLst>
                                      </p:cBhvr>
                                      <p:to>
                                        <p:strVal val="visible"/>
                                      </p:to>
                                    </p:set>
                                    <p:anim calcmode="lin" valueType="num">
                                      <p:cBhvr additive="base">
                                        <p:cTn dur="200" id="89"/>
                                        <p:tgtEl>
                                          <p:spTgt spid="28"/>
                                        </p:tgtEl>
                                        <p:attrNameLst>
                                          <p:attrName>ppt_x</p:attrName>
                                        </p:attrNameLst>
                                      </p:cBhvr>
                                      <p:tavLst>
                                        <p:tav tm="0">
                                          <p:val>
                                            <p:strVal val="#ppt_x-#ppt_w*1.125000"/>
                                          </p:val>
                                        </p:tav>
                                        <p:tav tm="100000">
                                          <p:val>
                                            <p:strVal val="#ppt_x"/>
                                          </p:val>
                                        </p:tav>
                                      </p:tavLst>
                                    </p:anim>
                                    <p:animEffect filter="wipe(right)" transition="in">
                                      <p:cBhvr>
                                        <p:cTn dur="200" id="90"/>
                                        <p:tgtEl>
                                          <p:spTgt spid="28"/>
                                        </p:tgtEl>
                                      </p:cBhvr>
                                    </p:animEffect>
                                  </p:childTnLst>
                                </p:cTn>
                              </p:par>
                              <p:par>
                                <p:cTn fill="hold" grpId="0" id="91" nodeType="withEffect" presetClass="entr" presetID="12" presetSubtype="8">
                                  <p:stCondLst>
                                    <p:cond delay="0"/>
                                  </p:stCondLst>
                                  <p:iterate type="lt">
                                    <p:tmPct val="50000"/>
                                  </p:iterate>
                                  <p:childTnLst>
                                    <p:set>
                                      <p:cBhvr>
                                        <p:cTn dur="1" fill="hold" id="92">
                                          <p:stCondLst>
                                            <p:cond delay="0"/>
                                          </p:stCondLst>
                                        </p:cTn>
                                        <p:tgtEl>
                                          <p:spTgt spid="29"/>
                                        </p:tgtEl>
                                        <p:attrNameLst>
                                          <p:attrName>style.visibility</p:attrName>
                                        </p:attrNameLst>
                                      </p:cBhvr>
                                      <p:to>
                                        <p:strVal val="visible"/>
                                      </p:to>
                                    </p:set>
                                    <p:anim calcmode="lin" valueType="num">
                                      <p:cBhvr additive="base">
                                        <p:cTn dur="200" id="93"/>
                                        <p:tgtEl>
                                          <p:spTgt spid="29"/>
                                        </p:tgtEl>
                                        <p:attrNameLst>
                                          <p:attrName>ppt_x</p:attrName>
                                        </p:attrNameLst>
                                      </p:cBhvr>
                                      <p:tavLst>
                                        <p:tav tm="0">
                                          <p:val>
                                            <p:strVal val="#ppt_x-#ppt_w*1.125000"/>
                                          </p:val>
                                        </p:tav>
                                        <p:tav tm="100000">
                                          <p:val>
                                            <p:strVal val="#ppt_x"/>
                                          </p:val>
                                        </p:tav>
                                      </p:tavLst>
                                    </p:anim>
                                    <p:animEffect filter="wipe(right)" transition="in">
                                      <p:cBhvr>
                                        <p:cTn dur="200" id="94"/>
                                        <p:tgtEl>
                                          <p:spTgt spid="29"/>
                                        </p:tgtEl>
                                      </p:cBhvr>
                                    </p:animEffect>
                                  </p:childTnLst>
                                </p:cTn>
                              </p:par>
                              <p:par>
                                <p:cTn fill="hold" grpId="0" id="95" nodeType="withEffect" presetClass="entr" presetID="12" presetSubtype="8">
                                  <p:stCondLst>
                                    <p:cond delay="0"/>
                                  </p:stCondLst>
                                  <p:iterate type="lt">
                                    <p:tmPct val="50000"/>
                                  </p:iterate>
                                  <p:childTnLst>
                                    <p:set>
                                      <p:cBhvr>
                                        <p:cTn dur="1" fill="hold" id="96">
                                          <p:stCondLst>
                                            <p:cond delay="0"/>
                                          </p:stCondLst>
                                        </p:cTn>
                                        <p:tgtEl>
                                          <p:spTgt spid="30"/>
                                        </p:tgtEl>
                                        <p:attrNameLst>
                                          <p:attrName>style.visibility</p:attrName>
                                        </p:attrNameLst>
                                      </p:cBhvr>
                                      <p:to>
                                        <p:strVal val="visible"/>
                                      </p:to>
                                    </p:set>
                                    <p:anim calcmode="lin" valueType="num">
                                      <p:cBhvr additive="base">
                                        <p:cTn dur="200" id="97"/>
                                        <p:tgtEl>
                                          <p:spTgt spid="30"/>
                                        </p:tgtEl>
                                        <p:attrNameLst>
                                          <p:attrName>ppt_x</p:attrName>
                                        </p:attrNameLst>
                                      </p:cBhvr>
                                      <p:tavLst>
                                        <p:tav tm="0">
                                          <p:val>
                                            <p:strVal val="#ppt_x-#ppt_w*1.125000"/>
                                          </p:val>
                                        </p:tav>
                                        <p:tav tm="100000">
                                          <p:val>
                                            <p:strVal val="#ppt_x"/>
                                          </p:val>
                                        </p:tav>
                                      </p:tavLst>
                                    </p:anim>
                                    <p:animEffect filter="wipe(right)" transition="in">
                                      <p:cBhvr>
                                        <p:cTn dur="200" id="98"/>
                                        <p:tgtEl>
                                          <p:spTgt spid="30"/>
                                        </p:tgtEl>
                                      </p:cBhvr>
                                    </p:animEffect>
                                  </p:childTnLst>
                                </p:cTn>
                              </p:par>
                              <p:par>
                                <p:cTn fill="hold" grpId="0" id="99" nodeType="withEffect" presetClass="entr" presetID="12" presetSubtype="8">
                                  <p:stCondLst>
                                    <p:cond delay="0"/>
                                  </p:stCondLst>
                                  <p:iterate type="lt">
                                    <p:tmPct val="50000"/>
                                  </p:iterate>
                                  <p:childTnLst>
                                    <p:set>
                                      <p:cBhvr>
                                        <p:cTn dur="1" fill="hold" id="100">
                                          <p:stCondLst>
                                            <p:cond delay="0"/>
                                          </p:stCondLst>
                                        </p:cTn>
                                        <p:tgtEl>
                                          <p:spTgt spid="31"/>
                                        </p:tgtEl>
                                        <p:attrNameLst>
                                          <p:attrName>style.visibility</p:attrName>
                                        </p:attrNameLst>
                                      </p:cBhvr>
                                      <p:to>
                                        <p:strVal val="visible"/>
                                      </p:to>
                                    </p:set>
                                    <p:anim calcmode="lin" valueType="num">
                                      <p:cBhvr additive="base">
                                        <p:cTn dur="200" id="101"/>
                                        <p:tgtEl>
                                          <p:spTgt spid="31"/>
                                        </p:tgtEl>
                                        <p:attrNameLst>
                                          <p:attrName>ppt_x</p:attrName>
                                        </p:attrNameLst>
                                      </p:cBhvr>
                                      <p:tavLst>
                                        <p:tav tm="0">
                                          <p:val>
                                            <p:strVal val="#ppt_x-#ppt_w*1.125000"/>
                                          </p:val>
                                        </p:tav>
                                        <p:tav tm="100000">
                                          <p:val>
                                            <p:strVal val="#ppt_x"/>
                                          </p:val>
                                        </p:tav>
                                      </p:tavLst>
                                    </p:anim>
                                    <p:animEffect filter="wipe(right)" transition="in">
                                      <p:cBhvr>
                                        <p:cTn dur="200" id="102"/>
                                        <p:tgtEl>
                                          <p:spTgt spid="31"/>
                                        </p:tgtEl>
                                      </p:cBhvr>
                                    </p:animEffect>
                                  </p:childTnLst>
                                </p:cTn>
                              </p:par>
                              <p:par>
                                <p:cTn fill="hold" grpId="0" id="103" nodeType="withEffect" presetClass="entr" presetID="12" presetSubtype="8">
                                  <p:stCondLst>
                                    <p:cond delay="0"/>
                                  </p:stCondLst>
                                  <p:iterate type="lt">
                                    <p:tmPct val="50000"/>
                                  </p:iterate>
                                  <p:childTnLst>
                                    <p:set>
                                      <p:cBhvr>
                                        <p:cTn dur="1" fill="hold" id="104">
                                          <p:stCondLst>
                                            <p:cond delay="0"/>
                                          </p:stCondLst>
                                        </p:cTn>
                                        <p:tgtEl>
                                          <p:spTgt spid="32"/>
                                        </p:tgtEl>
                                        <p:attrNameLst>
                                          <p:attrName>style.visibility</p:attrName>
                                        </p:attrNameLst>
                                      </p:cBhvr>
                                      <p:to>
                                        <p:strVal val="visible"/>
                                      </p:to>
                                    </p:set>
                                    <p:anim calcmode="lin" valueType="num">
                                      <p:cBhvr additive="base">
                                        <p:cTn dur="200" id="105"/>
                                        <p:tgtEl>
                                          <p:spTgt spid="32"/>
                                        </p:tgtEl>
                                        <p:attrNameLst>
                                          <p:attrName>ppt_x</p:attrName>
                                        </p:attrNameLst>
                                      </p:cBhvr>
                                      <p:tavLst>
                                        <p:tav tm="0">
                                          <p:val>
                                            <p:strVal val="#ppt_x-#ppt_w*1.125000"/>
                                          </p:val>
                                        </p:tav>
                                        <p:tav tm="100000">
                                          <p:val>
                                            <p:strVal val="#ppt_x"/>
                                          </p:val>
                                        </p:tav>
                                      </p:tavLst>
                                    </p:anim>
                                    <p:animEffect filter="wipe(right)" transition="in">
                                      <p:cBhvr>
                                        <p:cTn dur="200" id="106"/>
                                        <p:tgtEl>
                                          <p:spTgt spid="32"/>
                                        </p:tgtEl>
                                      </p:cBhvr>
                                    </p:animEffect>
                                  </p:childTnLst>
                                </p:cTn>
                              </p:par>
                              <p:par>
                                <p:cTn fill="hold" grpId="0" id="107" nodeType="withEffect" presetClass="entr" presetID="12" presetSubtype="8">
                                  <p:stCondLst>
                                    <p:cond delay="0"/>
                                  </p:stCondLst>
                                  <p:iterate type="lt">
                                    <p:tmPct val="50000"/>
                                  </p:iterate>
                                  <p:childTnLst>
                                    <p:set>
                                      <p:cBhvr>
                                        <p:cTn dur="1" fill="hold" id="108">
                                          <p:stCondLst>
                                            <p:cond delay="0"/>
                                          </p:stCondLst>
                                        </p:cTn>
                                        <p:tgtEl>
                                          <p:spTgt spid="33"/>
                                        </p:tgtEl>
                                        <p:attrNameLst>
                                          <p:attrName>style.visibility</p:attrName>
                                        </p:attrNameLst>
                                      </p:cBhvr>
                                      <p:to>
                                        <p:strVal val="visible"/>
                                      </p:to>
                                    </p:set>
                                    <p:anim calcmode="lin" valueType="num">
                                      <p:cBhvr additive="base">
                                        <p:cTn dur="200" id="109"/>
                                        <p:tgtEl>
                                          <p:spTgt spid="33"/>
                                        </p:tgtEl>
                                        <p:attrNameLst>
                                          <p:attrName>ppt_x</p:attrName>
                                        </p:attrNameLst>
                                      </p:cBhvr>
                                      <p:tavLst>
                                        <p:tav tm="0">
                                          <p:val>
                                            <p:strVal val="#ppt_x-#ppt_w*1.125000"/>
                                          </p:val>
                                        </p:tav>
                                        <p:tav tm="100000">
                                          <p:val>
                                            <p:strVal val="#ppt_x"/>
                                          </p:val>
                                        </p:tav>
                                      </p:tavLst>
                                    </p:anim>
                                    <p:animEffect filter="wipe(right)" transition="in">
                                      <p:cBhvr>
                                        <p:cTn dur="200" id="110"/>
                                        <p:tgtEl>
                                          <p:spTgt spid="33"/>
                                        </p:tgtEl>
                                      </p:cBhvr>
                                    </p:animEffect>
                                  </p:childTnLst>
                                </p:cTn>
                              </p:par>
                              <p:par>
                                <p:cTn fill="hold" grpId="0" id="111" nodeType="withEffect" presetClass="entr" presetID="12" presetSubtype="8">
                                  <p:stCondLst>
                                    <p:cond delay="0"/>
                                  </p:stCondLst>
                                  <p:iterate type="lt">
                                    <p:tmPct val="50000"/>
                                  </p:iterate>
                                  <p:childTnLst>
                                    <p:set>
                                      <p:cBhvr>
                                        <p:cTn dur="1" fill="hold" id="112">
                                          <p:stCondLst>
                                            <p:cond delay="0"/>
                                          </p:stCondLst>
                                        </p:cTn>
                                        <p:tgtEl>
                                          <p:spTgt spid="34"/>
                                        </p:tgtEl>
                                        <p:attrNameLst>
                                          <p:attrName>style.visibility</p:attrName>
                                        </p:attrNameLst>
                                      </p:cBhvr>
                                      <p:to>
                                        <p:strVal val="visible"/>
                                      </p:to>
                                    </p:set>
                                    <p:anim calcmode="lin" valueType="num">
                                      <p:cBhvr additive="base">
                                        <p:cTn dur="200" id="113"/>
                                        <p:tgtEl>
                                          <p:spTgt spid="34"/>
                                        </p:tgtEl>
                                        <p:attrNameLst>
                                          <p:attrName>ppt_x</p:attrName>
                                        </p:attrNameLst>
                                      </p:cBhvr>
                                      <p:tavLst>
                                        <p:tav tm="0">
                                          <p:val>
                                            <p:strVal val="#ppt_x-#ppt_w*1.125000"/>
                                          </p:val>
                                        </p:tav>
                                        <p:tav tm="100000">
                                          <p:val>
                                            <p:strVal val="#ppt_x"/>
                                          </p:val>
                                        </p:tav>
                                      </p:tavLst>
                                    </p:anim>
                                    <p:animEffect filter="wipe(right)" transition="in">
                                      <p:cBhvr>
                                        <p:cTn dur="200" id="114"/>
                                        <p:tgtEl>
                                          <p:spTgt spid="34"/>
                                        </p:tgtEl>
                                      </p:cBhvr>
                                    </p:animEffect>
                                  </p:childTnLst>
                                </p:cTn>
                              </p:par>
                              <p:par>
                                <p:cTn fill="hold" grpId="0" id="115" nodeType="withEffect" presetClass="entr" presetID="12" presetSubtype="8">
                                  <p:stCondLst>
                                    <p:cond delay="0"/>
                                  </p:stCondLst>
                                  <p:iterate type="lt">
                                    <p:tmPct val="50000"/>
                                  </p:iterate>
                                  <p:childTnLst>
                                    <p:set>
                                      <p:cBhvr>
                                        <p:cTn dur="1" fill="hold" id="116">
                                          <p:stCondLst>
                                            <p:cond delay="0"/>
                                          </p:stCondLst>
                                        </p:cTn>
                                        <p:tgtEl>
                                          <p:spTgt spid="35"/>
                                        </p:tgtEl>
                                        <p:attrNameLst>
                                          <p:attrName>style.visibility</p:attrName>
                                        </p:attrNameLst>
                                      </p:cBhvr>
                                      <p:to>
                                        <p:strVal val="visible"/>
                                      </p:to>
                                    </p:set>
                                    <p:anim calcmode="lin" valueType="num">
                                      <p:cBhvr additive="base">
                                        <p:cTn dur="200" id="117"/>
                                        <p:tgtEl>
                                          <p:spTgt spid="35"/>
                                        </p:tgtEl>
                                        <p:attrNameLst>
                                          <p:attrName>ppt_x</p:attrName>
                                        </p:attrNameLst>
                                      </p:cBhvr>
                                      <p:tavLst>
                                        <p:tav tm="0">
                                          <p:val>
                                            <p:strVal val="#ppt_x-#ppt_w*1.125000"/>
                                          </p:val>
                                        </p:tav>
                                        <p:tav tm="100000">
                                          <p:val>
                                            <p:strVal val="#ppt_x"/>
                                          </p:val>
                                        </p:tav>
                                      </p:tavLst>
                                    </p:anim>
                                    <p:animEffect filter="wipe(right)" transition="in">
                                      <p:cBhvr>
                                        <p:cTn dur="200" id="118"/>
                                        <p:tgtEl>
                                          <p:spTgt spid="35"/>
                                        </p:tgtEl>
                                      </p:cBhvr>
                                    </p:animEffect>
                                  </p:childTnLst>
                                </p:cTn>
                              </p:par>
                              <p:par>
                                <p:cTn fill="hold" grpId="0" id="119" nodeType="withEffect" presetClass="entr" presetID="12" presetSubtype="8">
                                  <p:stCondLst>
                                    <p:cond delay="0"/>
                                  </p:stCondLst>
                                  <p:iterate type="lt">
                                    <p:tmPct val="50000"/>
                                  </p:iterate>
                                  <p:childTnLst>
                                    <p:set>
                                      <p:cBhvr>
                                        <p:cTn dur="1" fill="hold" id="120">
                                          <p:stCondLst>
                                            <p:cond delay="0"/>
                                          </p:stCondLst>
                                        </p:cTn>
                                        <p:tgtEl>
                                          <p:spTgt spid="36"/>
                                        </p:tgtEl>
                                        <p:attrNameLst>
                                          <p:attrName>style.visibility</p:attrName>
                                        </p:attrNameLst>
                                      </p:cBhvr>
                                      <p:to>
                                        <p:strVal val="visible"/>
                                      </p:to>
                                    </p:set>
                                    <p:anim calcmode="lin" valueType="num">
                                      <p:cBhvr additive="base">
                                        <p:cTn dur="200" id="121"/>
                                        <p:tgtEl>
                                          <p:spTgt spid="36"/>
                                        </p:tgtEl>
                                        <p:attrNameLst>
                                          <p:attrName>ppt_x</p:attrName>
                                        </p:attrNameLst>
                                      </p:cBhvr>
                                      <p:tavLst>
                                        <p:tav tm="0">
                                          <p:val>
                                            <p:strVal val="#ppt_x-#ppt_w*1.125000"/>
                                          </p:val>
                                        </p:tav>
                                        <p:tav tm="100000">
                                          <p:val>
                                            <p:strVal val="#ppt_x"/>
                                          </p:val>
                                        </p:tav>
                                      </p:tavLst>
                                    </p:anim>
                                    <p:animEffect filter="wipe(right)" transition="in">
                                      <p:cBhvr>
                                        <p:cTn dur="200" id="122"/>
                                        <p:tgtEl>
                                          <p:spTgt spid="36"/>
                                        </p:tgtEl>
                                      </p:cBhvr>
                                    </p:animEffect>
                                  </p:childTnLst>
                                </p:cTn>
                              </p:par>
                              <p:par>
                                <p:cTn fill="hold" grpId="0" id="123" nodeType="withEffect" presetClass="entr" presetID="12" presetSubtype="8">
                                  <p:stCondLst>
                                    <p:cond delay="0"/>
                                  </p:stCondLst>
                                  <p:iterate type="lt">
                                    <p:tmPct val="50000"/>
                                  </p:iterate>
                                  <p:childTnLst>
                                    <p:set>
                                      <p:cBhvr>
                                        <p:cTn dur="1" fill="hold" id="124">
                                          <p:stCondLst>
                                            <p:cond delay="0"/>
                                          </p:stCondLst>
                                        </p:cTn>
                                        <p:tgtEl>
                                          <p:spTgt spid="37"/>
                                        </p:tgtEl>
                                        <p:attrNameLst>
                                          <p:attrName>style.visibility</p:attrName>
                                        </p:attrNameLst>
                                      </p:cBhvr>
                                      <p:to>
                                        <p:strVal val="visible"/>
                                      </p:to>
                                    </p:set>
                                    <p:anim calcmode="lin" valueType="num">
                                      <p:cBhvr additive="base">
                                        <p:cTn dur="200" id="125"/>
                                        <p:tgtEl>
                                          <p:spTgt spid="37"/>
                                        </p:tgtEl>
                                        <p:attrNameLst>
                                          <p:attrName>ppt_x</p:attrName>
                                        </p:attrNameLst>
                                      </p:cBhvr>
                                      <p:tavLst>
                                        <p:tav tm="0">
                                          <p:val>
                                            <p:strVal val="#ppt_x-#ppt_w*1.125000"/>
                                          </p:val>
                                        </p:tav>
                                        <p:tav tm="100000">
                                          <p:val>
                                            <p:strVal val="#ppt_x"/>
                                          </p:val>
                                        </p:tav>
                                      </p:tavLst>
                                    </p:anim>
                                    <p:animEffect filter="wipe(right)" transition="in">
                                      <p:cBhvr>
                                        <p:cTn dur="200" id="126"/>
                                        <p:tgtEl>
                                          <p:spTgt spid="37"/>
                                        </p:tgtEl>
                                      </p:cBhvr>
                                    </p:animEffect>
                                  </p:childTnLst>
                                </p:cTn>
                              </p:par>
                            </p:childTnLst>
                          </p:cTn>
                        </p:par>
                        <p:par>
                          <p:cTn fill="hold" id="127" nodeType="afterGroup">
                            <p:stCondLst>
                              <p:cond delay="2300"/>
                            </p:stCondLst>
                            <p:childTnLst>
                              <p:par>
                                <p:cTn fill="hold" grpId="0" id="128" nodeType="afterEffect" presetClass="entr" presetID="27" presetSubtype="0">
                                  <p:stCondLst>
                                    <p:cond delay="0"/>
                                  </p:stCondLst>
                                  <p:iterate type="lt">
                                    <p:tmPct val="50000"/>
                                  </p:iterate>
                                  <p:childTnLst>
                                    <p:set>
                                      <p:cBhvr>
                                        <p:cTn dur="1" fill="hold" id="129">
                                          <p:stCondLst>
                                            <p:cond delay="0"/>
                                          </p:stCondLst>
                                        </p:cTn>
                                        <p:tgtEl>
                                          <p:spTgt spid="42"/>
                                        </p:tgtEl>
                                        <p:attrNameLst>
                                          <p:attrName>style.visibility</p:attrName>
                                        </p:attrNameLst>
                                      </p:cBhvr>
                                      <p:to>
                                        <p:strVal val="visible"/>
                                      </p:to>
                                    </p:set>
                                    <p:anim calcmode="discrete" valueType="clr">
                                      <p:cBhvr override="childStyle">
                                        <p:cTn dur="80" id="13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dur="80" id="131"/>
                                        <p:tgtEl>
                                          <p:spTgt spid="42"/>
                                        </p:tgtEl>
                                        <p:attrNameLst>
                                          <p:attrName>fillcolor</p:attrName>
                                        </p:attrNameLst>
                                      </p:cBhvr>
                                      <p:tavLst>
                                        <p:tav tm="0">
                                          <p:val>
                                            <p:clrVal>
                                              <a:schemeClr val="accent2"/>
                                            </p:clrVal>
                                          </p:val>
                                        </p:tav>
                                        <p:tav tm="50000">
                                          <p:val>
                                            <p:clrVal>
                                              <a:schemeClr val="hlink"/>
                                            </p:clrVal>
                                          </p:val>
                                        </p:tav>
                                      </p:tavLst>
                                    </p:anim>
                                    <p:set>
                                      <p:cBhvr>
                                        <p:cTn dur="80" id="132"/>
                                        <p:tgtEl>
                                          <p:spTgt spid="42"/>
                                        </p:tgtEl>
                                        <p:attrNameLst>
                                          <p:attrName>fill.type</p:attrName>
                                        </p:attrNameLst>
                                      </p:cBhvr>
                                      <p:to>
                                        <p:strVal val="solid"/>
                                      </p:to>
                                    </p:set>
                                  </p:childTnLst>
                                </p:cTn>
                              </p:par>
                              <p:par>
                                <p:cTn fill="hold" grpId="0" id="133" nodeType="withEffect" presetClass="entr" presetID="27" presetSubtype="0">
                                  <p:stCondLst>
                                    <p:cond delay="0"/>
                                  </p:stCondLst>
                                  <p:iterate type="lt">
                                    <p:tmPct val="50000"/>
                                  </p:iterate>
                                  <p:childTnLst>
                                    <p:set>
                                      <p:cBhvr>
                                        <p:cTn dur="1" fill="hold" id="134">
                                          <p:stCondLst>
                                            <p:cond delay="0"/>
                                          </p:stCondLst>
                                        </p:cTn>
                                        <p:tgtEl>
                                          <p:spTgt spid="43"/>
                                        </p:tgtEl>
                                        <p:attrNameLst>
                                          <p:attrName>style.visibility</p:attrName>
                                        </p:attrNameLst>
                                      </p:cBhvr>
                                      <p:to>
                                        <p:strVal val="visible"/>
                                      </p:to>
                                    </p:set>
                                    <p:anim calcmode="discrete" valueType="clr">
                                      <p:cBhvr override="childStyle">
                                        <p:cTn dur="80" id="135"/>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dur="80" id="136"/>
                                        <p:tgtEl>
                                          <p:spTgt spid="43"/>
                                        </p:tgtEl>
                                        <p:attrNameLst>
                                          <p:attrName>fillcolor</p:attrName>
                                        </p:attrNameLst>
                                      </p:cBhvr>
                                      <p:tavLst>
                                        <p:tav tm="0">
                                          <p:val>
                                            <p:clrVal>
                                              <a:schemeClr val="accent2"/>
                                            </p:clrVal>
                                          </p:val>
                                        </p:tav>
                                        <p:tav tm="50000">
                                          <p:val>
                                            <p:clrVal>
                                              <a:schemeClr val="hlink"/>
                                            </p:clrVal>
                                          </p:val>
                                        </p:tav>
                                      </p:tavLst>
                                    </p:anim>
                                    <p:set>
                                      <p:cBhvr>
                                        <p:cTn dur="80" id="137"/>
                                        <p:tgtEl>
                                          <p:spTgt spid="43"/>
                                        </p:tgtEl>
                                        <p:attrNameLst>
                                          <p:attrName>fill.type</p:attrName>
                                        </p:attrNameLst>
                                      </p:cBhvr>
                                      <p:to>
                                        <p:strVal val="solid"/>
                                      </p:to>
                                    </p:set>
                                  </p:childTnLst>
                                </p:cTn>
                              </p:par>
                              <p:par>
                                <p:cTn fill="hold" grpId="0" id="138" nodeType="withEffect" presetClass="entr" presetID="27" presetSubtype="0">
                                  <p:stCondLst>
                                    <p:cond delay="0"/>
                                  </p:stCondLst>
                                  <p:iterate type="lt">
                                    <p:tmPct val="50000"/>
                                  </p:iterate>
                                  <p:childTnLst>
                                    <p:set>
                                      <p:cBhvr>
                                        <p:cTn dur="1" fill="hold" id="139">
                                          <p:stCondLst>
                                            <p:cond delay="0"/>
                                          </p:stCondLst>
                                        </p:cTn>
                                        <p:tgtEl>
                                          <p:spTgt spid="44"/>
                                        </p:tgtEl>
                                        <p:attrNameLst>
                                          <p:attrName>style.visibility</p:attrName>
                                        </p:attrNameLst>
                                      </p:cBhvr>
                                      <p:to>
                                        <p:strVal val="visible"/>
                                      </p:to>
                                    </p:set>
                                    <p:anim calcmode="discrete" valueType="clr">
                                      <p:cBhvr override="childStyle">
                                        <p:cTn dur="80" id="1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dur="80" id="141"/>
                                        <p:tgtEl>
                                          <p:spTgt spid="44"/>
                                        </p:tgtEl>
                                        <p:attrNameLst>
                                          <p:attrName>fillcolor</p:attrName>
                                        </p:attrNameLst>
                                      </p:cBhvr>
                                      <p:tavLst>
                                        <p:tav tm="0">
                                          <p:val>
                                            <p:clrVal>
                                              <a:schemeClr val="accent2"/>
                                            </p:clrVal>
                                          </p:val>
                                        </p:tav>
                                        <p:tav tm="50000">
                                          <p:val>
                                            <p:clrVal>
                                              <a:schemeClr val="hlink"/>
                                            </p:clrVal>
                                          </p:val>
                                        </p:tav>
                                      </p:tavLst>
                                    </p:anim>
                                    <p:set>
                                      <p:cBhvr>
                                        <p:cTn dur="80" id="142"/>
                                        <p:tgtEl>
                                          <p:spTgt spid="44"/>
                                        </p:tgtEl>
                                        <p:attrNameLst>
                                          <p:attrName>fill.type</p:attrName>
                                        </p:attrNameLst>
                                      </p:cBhvr>
                                      <p:to>
                                        <p:strVal val="solid"/>
                                      </p:to>
                                    </p:set>
                                  </p:childTnLst>
                                </p:cTn>
                              </p:par>
                              <p:par>
                                <p:cTn fill="hold" grpId="0" id="143" nodeType="withEffect" presetClass="entr" presetID="27" presetSubtype="0">
                                  <p:stCondLst>
                                    <p:cond delay="0"/>
                                  </p:stCondLst>
                                  <p:iterate type="lt">
                                    <p:tmPct val="50000"/>
                                  </p:iterate>
                                  <p:childTnLst>
                                    <p:set>
                                      <p:cBhvr>
                                        <p:cTn dur="1" fill="hold" id="144">
                                          <p:stCondLst>
                                            <p:cond delay="0"/>
                                          </p:stCondLst>
                                        </p:cTn>
                                        <p:tgtEl>
                                          <p:spTgt spid="45"/>
                                        </p:tgtEl>
                                        <p:attrNameLst>
                                          <p:attrName>style.visibility</p:attrName>
                                        </p:attrNameLst>
                                      </p:cBhvr>
                                      <p:to>
                                        <p:strVal val="visible"/>
                                      </p:to>
                                    </p:set>
                                    <p:anim calcmode="discrete" valueType="clr">
                                      <p:cBhvr override="childStyle">
                                        <p:cTn dur="80" id="145"/>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dur="80" id="146"/>
                                        <p:tgtEl>
                                          <p:spTgt spid="45"/>
                                        </p:tgtEl>
                                        <p:attrNameLst>
                                          <p:attrName>fillcolor</p:attrName>
                                        </p:attrNameLst>
                                      </p:cBhvr>
                                      <p:tavLst>
                                        <p:tav tm="0">
                                          <p:val>
                                            <p:clrVal>
                                              <a:schemeClr val="accent2"/>
                                            </p:clrVal>
                                          </p:val>
                                        </p:tav>
                                        <p:tav tm="50000">
                                          <p:val>
                                            <p:clrVal>
                                              <a:schemeClr val="hlink"/>
                                            </p:clrVal>
                                          </p:val>
                                        </p:tav>
                                      </p:tavLst>
                                    </p:anim>
                                    <p:set>
                                      <p:cBhvr>
                                        <p:cTn dur="80" id="147"/>
                                        <p:tgtEl>
                                          <p:spTgt spid="45"/>
                                        </p:tgtEl>
                                        <p:attrNameLst>
                                          <p:attrName>fill.type</p:attrName>
                                        </p:attrNameLst>
                                      </p:cBhvr>
                                      <p:to>
                                        <p:strVal val="solid"/>
                                      </p:to>
                                    </p:set>
                                  </p:childTnLst>
                                </p:cTn>
                              </p:par>
                              <p:par>
                                <p:cTn fill="hold" grpId="0" id="148" nodeType="withEffect" presetClass="entr" presetID="27" presetSubtype="0">
                                  <p:stCondLst>
                                    <p:cond delay="0"/>
                                  </p:stCondLst>
                                  <p:iterate type="lt">
                                    <p:tmPct val="50000"/>
                                  </p:iterate>
                                  <p:childTnLst>
                                    <p:set>
                                      <p:cBhvr>
                                        <p:cTn dur="1" fill="hold" id="149">
                                          <p:stCondLst>
                                            <p:cond delay="0"/>
                                          </p:stCondLst>
                                        </p:cTn>
                                        <p:tgtEl>
                                          <p:spTgt spid="46"/>
                                        </p:tgtEl>
                                        <p:attrNameLst>
                                          <p:attrName>style.visibility</p:attrName>
                                        </p:attrNameLst>
                                      </p:cBhvr>
                                      <p:to>
                                        <p:strVal val="visible"/>
                                      </p:to>
                                    </p:set>
                                    <p:anim calcmode="discrete" valueType="clr">
                                      <p:cBhvr override="childStyle">
                                        <p:cTn dur="80" id="15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dur="80" id="151"/>
                                        <p:tgtEl>
                                          <p:spTgt spid="46"/>
                                        </p:tgtEl>
                                        <p:attrNameLst>
                                          <p:attrName>fillcolor</p:attrName>
                                        </p:attrNameLst>
                                      </p:cBhvr>
                                      <p:tavLst>
                                        <p:tav tm="0">
                                          <p:val>
                                            <p:clrVal>
                                              <a:schemeClr val="accent2"/>
                                            </p:clrVal>
                                          </p:val>
                                        </p:tav>
                                        <p:tav tm="50000">
                                          <p:val>
                                            <p:clrVal>
                                              <a:schemeClr val="hlink"/>
                                            </p:clrVal>
                                          </p:val>
                                        </p:tav>
                                      </p:tavLst>
                                    </p:anim>
                                    <p:set>
                                      <p:cBhvr>
                                        <p:cTn dur="80" id="152"/>
                                        <p:tgtEl>
                                          <p:spTgt spid="46"/>
                                        </p:tgtEl>
                                        <p:attrNameLst>
                                          <p:attrName>fill.type</p:attrName>
                                        </p:attrNameLst>
                                      </p:cBhvr>
                                      <p:to>
                                        <p:strVal val="solid"/>
                                      </p:to>
                                    </p:set>
                                  </p:childTnLst>
                                </p:cTn>
                              </p:par>
                              <p:par>
                                <p:cTn fill="hold" grpId="0" id="153" nodeType="withEffect" presetClass="entr" presetID="27" presetSubtype="0">
                                  <p:stCondLst>
                                    <p:cond delay="0"/>
                                  </p:stCondLst>
                                  <p:iterate type="lt">
                                    <p:tmPct val="50000"/>
                                  </p:iterate>
                                  <p:childTnLst>
                                    <p:set>
                                      <p:cBhvr>
                                        <p:cTn dur="1" fill="hold" id="154">
                                          <p:stCondLst>
                                            <p:cond delay="0"/>
                                          </p:stCondLst>
                                        </p:cTn>
                                        <p:tgtEl>
                                          <p:spTgt spid="47"/>
                                        </p:tgtEl>
                                        <p:attrNameLst>
                                          <p:attrName>style.visibility</p:attrName>
                                        </p:attrNameLst>
                                      </p:cBhvr>
                                      <p:to>
                                        <p:strVal val="visible"/>
                                      </p:to>
                                    </p:set>
                                    <p:anim calcmode="discrete" valueType="clr">
                                      <p:cBhvr override="childStyle">
                                        <p:cTn dur="80" id="155"/>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dur="80" id="156"/>
                                        <p:tgtEl>
                                          <p:spTgt spid="47"/>
                                        </p:tgtEl>
                                        <p:attrNameLst>
                                          <p:attrName>fillcolor</p:attrName>
                                        </p:attrNameLst>
                                      </p:cBhvr>
                                      <p:tavLst>
                                        <p:tav tm="0">
                                          <p:val>
                                            <p:clrVal>
                                              <a:schemeClr val="accent2"/>
                                            </p:clrVal>
                                          </p:val>
                                        </p:tav>
                                        <p:tav tm="50000">
                                          <p:val>
                                            <p:clrVal>
                                              <a:schemeClr val="hlink"/>
                                            </p:clrVal>
                                          </p:val>
                                        </p:tav>
                                      </p:tavLst>
                                    </p:anim>
                                    <p:set>
                                      <p:cBhvr>
                                        <p:cTn dur="80" id="157"/>
                                        <p:tgtEl>
                                          <p:spTgt spid="47"/>
                                        </p:tgtEl>
                                        <p:attrNameLst>
                                          <p:attrName>fill.type</p:attrName>
                                        </p:attrNameLst>
                                      </p:cBhvr>
                                      <p:to>
                                        <p:strVal val="solid"/>
                                      </p:to>
                                    </p:set>
                                  </p:childTnLst>
                                </p:cTn>
                              </p:par>
                              <p:par>
                                <p:cTn fill="hold" grpId="0" id="158" nodeType="withEffect" presetClass="entr" presetID="27" presetSubtype="0">
                                  <p:stCondLst>
                                    <p:cond delay="0"/>
                                  </p:stCondLst>
                                  <p:iterate type="lt">
                                    <p:tmPct val="50000"/>
                                  </p:iterate>
                                  <p:childTnLst>
                                    <p:set>
                                      <p:cBhvr>
                                        <p:cTn dur="1" fill="hold" id="159">
                                          <p:stCondLst>
                                            <p:cond delay="0"/>
                                          </p:stCondLst>
                                        </p:cTn>
                                        <p:tgtEl>
                                          <p:spTgt spid="48"/>
                                        </p:tgtEl>
                                        <p:attrNameLst>
                                          <p:attrName>style.visibility</p:attrName>
                                        </p:attrNameLst>
                                      </p:cBhvr>
                                      <p:to>
                                        <p:strVal val="visible"/>
                                      </p:to>
                                    </p:set>
                                    <p:anim calcmode="discrete" valueType="clr">
                                      <p:cBhvr override="childStyle">
                                        <p:cTn dur="80" id="16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dur="80" id="161"/>
                                        <p:tgtEl>
                                          <p:spTgt spid="48"/>
                                        </p:tgtEl>
                                        <p:attrNameLst>
                                          <p:attrName>fillcolor</p:attrName>
                                        </p:attrNameLst>
                                      </p:cBhvr>
                                      <p:tavLst>
                                        <p:tav tm="0">
                                          <p:val>
                                            <p:clrVal>
                                              <a:schemeClr val="accent2"/>
                                            </p:clrVal>
                                          </p:val>
                                        </p:tav>
                                        <p:tav tm="50000">
                                          <p:val>
                                            <p:clrVal>
                                              <a:schemeClr val="hlink"/>
                                            </p:clrVal>
                                          </p:val>
                                        </p:tav>
                                      </p:tavLst>
                                    </p:anim>
                                    <p:set>
                                      <p:cBhvr>
                                        <p:cTn dur="80" id="162"/>
                                        <p:tgtEl>
                                          <p:spTgt spid="48"/>
                                        </p:tgtEl>
                                        <p:attrNameLst>
                                          <p:attrName>fill.type</p:attrName>
                                        </p:attrNameLst>
                                      </p:cBhvr>
                                      <p:to>
                                        <p:strVal val="solid"/>
                                      </p:to>
                                    </p:set>
                                  </p:childTnLst>
                                </p:cTn>
                              </p:par>
                              <p:par>
                                <p:cTn fill="hold" grpId="0" id="163" nodeType="withEffect" presetClass="entr" presetID="27" presetSubtype="0">
                                  <p:stCondLst>
                                    <p:cond delay="0"/>
                                  </p:stCondLst>
                                  <p:iterate type="lt">
                                    <p:tmPct val="50000"/>
                                  </p:iterate>
                                  <p:childTnLst>
                                    <p:set>
                                      <p:cBhvr>
                                        <p:cTn dur="1" fill="hold" id="164">
                                          <p:stCondLst>
                                            <p:cond delay="0"/>
                                          </p:stCondLst>
                                        </p:cTn>
                                        <p:tgtEl>
                                          <p:spTgt spid="49"/>
                                        </p:tgtEl>
                                        <p:attrNameLst>
                                          <p:attrName>style.visibility</p:attrName>
                                        </p:attrNameLst>
                                      </p:cBhvr>
                                      <p:to>
                                        <p:strVal val="visible"/>
                                      </p:to>
                                    </p:set>
                                    <p:anim calcmode="discrete" valueType="clr">
                                      <p:cBhvr override="childStyle">
                                        <p:cTn dur="80" id="165"/>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dur="80" id="166"/>
                                        <p:tgtEl>
                                          <p:spTgt spid="49"/>
                                        </p:tgtEl>
                                        <p:attrNameLst>
                                          <p:attrName>fillcolor</p:attrName>
                                        </p:attrNameLst>
                                      </p:cBhvr>
                                      <p:tavLst>
                                        <p:tav tm="0">
                                          <p:val>
                                            <p:clrVal>
                                              <a:schemeClr val="accent2"/>
                                            </p:clrVal>
                                          </p:val>
                                        </p:tav>
                                        <p:tav tm="50000">
                                          <p:val>
                                            <p:clrVal>
                                              <a:schemeClr val="hlink"/>
                                            </p:clrVal>
                                          </p:val>
                                        </p:tav>
                                      </p:tavLst>
                                    </p:anim>
                                    <p:set>
                                      <p:cBhvr>
                                        <p:cTn dur="80" id="167"/>
                                        <p:tgtEl>
                                          <p:spTgt spid="49"/>
                                        </p:tgtEl>
                                        <p:attrNameLst>
                                          <p:attrName>fill.type</p:attrName>
                                        </p:attrNameLst>
                                      </p:cBhvr>
                                      <p:to>
                                        <p:strVal val="solid"/>
                                      </p:to>
                                    </p:set>
                                  </p:childTnLst>
                                </p:cTn>
                              </p:par>
                              <p:par>
                                <p:cTn fill="hold" grpId="0" id="168" nodeType="withEffect" presetClass="entr" presetID="27" presetSubtype="0">
                                  <p:stCondLst>
                                    <p:cond delay="0"/>
                                  </p:stCondLst>
                                  <p:iterate type="lt">
                                    <p:tmPct val="50000"/>
                                  </p:iterate>
                                  <p:childTnLst>
                                    <p:set>
                                      <p:cBhvr>
                                        <p:cTn dur="1" fill="hold" id="169">
                                          <p:stCondLst>
                                            <p:cond delay="0"/>
                                          </p:stCondLst>
                                        </p:cTn>
                                        <p:tgtEl>
                                          <p:spTgt spid="50"/>
                                        </p:tgtEl>
                                        <p:attrNameLst>
                                          <p:attrName>style.visibility</p:attrName>
                                        </p:attrNameLst>
                                      </p:cBhvr>
                                      <p:to>
                                        <p:strVal val="visible"/>
                                      </p:to>
                                    </p:set>
                                    <p:anim calcmode="discrete" valueType="clr">
                                      <p:cBhvr override="childStyle">
                                        <p:cTn dur="80" id="17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dur="80" id="171"/>
                                        <p:tgtEl>
                                          <p:spTgt spid="50"/>
                                        </p:tgtEl>
                                        <p:attrNameLst>
                                          <p:attrName>fillcolor</p:attrName>
                                        </p:attrNameLst>
                                      </p:cBhvr>
                                      <p:tavLst>
                                        <p:tav tm="0">
                                          <p:val>
                                            <p:clrVal>
                                              <a:schemeClr val="accent2"/>
                                            </p:clrVal>
                                          </p:val>
                                        </p:tav>
                                        <p:tav tm="50000">
                                          <p:val>
                                            <p:clrVal>
                                              <a:schemeClr val="hlink"/>
                                            </p:clrVal>
                                          </p:val>
                                        </p:tav>
                                      </p:tavLst>
                                    </p:anim>
                                    <p:set>
                                      <p:cBhvr>
                                        <p:cTn dur="80" id="172"/>
                                        <p:tgtEl>
                                          <p:spTgt spid="50"/>
                                        </p:tgtEl>
                                        <p:attrNameLst>
                                          <p:attrName>fill.type</p:attrName>
                                        </p:attrNameLst>
                                      </p:cBhvr>
                                      <p:to>
                                        <p:strVal val="solid"/>
                                      </p:to>
                                    </p:set>
                                  </p:childTnLst>
                                </p:cTn>
                              </p:par>
                              <p:par>
                                <p:cTn fill="hold" grpId="0" id="173" nodeType="withEffect" presetClass="entr" presetID="27" presetSubtype="0">
                                  <p:stCondLst>
                                    <p:cond delay="0"/>
                                  </p:stCondLst>
                                  <p:iterate type="lt">
                                    <p:tmPct val="50000"/>
                                  </p:iterate>
                                  <p:childTnLst>
                                    <p:set>
                                      <p:cBhvr>
                                        <p:cTn dur="1" fill="hold" id="174">
                                          <p:stCondLst>
                                            <p:cond delay="0"/>
                                          </p:stCondLst>
                                        </p:cTn>
                                        <p:tgtEl>
                                          <p:spTgt spid="51"/>
                                        </p:tgtEl>
                                        <p:attrNameLst>
                                          <p:attrName>style.visibility</p:attrName>
                                        </p:attrNameLst>
                                      </p:cBhvr>
                                      <p:to>
                                        <p:strVal val="visible"/>
                                      </p:to>
                                    </p:set>
                                    <p:anim calcmode="discrete" valueType="clr">
                                      <p:cBhvr override="childStyle">
                                        <p:cTn dur="80" id="175"/>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dur="80" id="176"/>
                                        <p:tgtEl>
                                          <p:spTgt spid="51"/>
                                        </p:tgtEl>
                                        <p:attrNameLst>
                                          <p:attrName>fillcolor</p:attrName>
                                        </p:attrNameLst>
                                      </p:cBhvr>
                                      <p:tavLst>
                                        <p:tav tm="0">
                                          <p:val>
                                            <p:clrVal>
                                              <a:schemeClr val="accent2"/>
                                            </p:clrVal>
                                          </p:val>
                                        </p:tav>
                                        <p:tav tm="50000">
                                          <p:val>
                                            <p:clrVal>
                                              <a:schemeClr val="hlink"/>
                                            </p:clrVal>
                                          </p:val>
                                        </p:tav>
                                      </p:tavLst>
                                    </p:anim>
                                    <p:set>
                                      <p:cBhvr>
                                        <p:cTn dur="80" id="177"/>
                                        <p:tgtEl>
                                          <p:spTgt spid="51"/>
                                        </p:tgtEl>
                                        <p:attrNameLst>
                                          <p:attrName>fill.type</p:attrName>
                                        </p:attrNameLst>
                                      </p:cBhvr>
                                      <p:to>
                                        <p:strVal val="solid"/>
                                      </p:to>
                                    </p:set>
                                  </p:childTnLst>
                                </p:cTn>
                              </p:par>
                              <p:par>
                                <p:cTn fill="hold" grpId="0" id="178" nodeType="withEffect" presetClass="entr" presetID="27" presetSubtype="0">
                                  <p:stCondLst>
                                    <p:cond delay="0"/>
                                  </p:stCondLst>
                                  <p:iterate type="lt">
                                    <p:tmPct val="50000"/>
                                  </p:iterate>
                                  <p:childTnLst>
                                    <p:set>
                                      <p:cBhvr>
                                        <p:cTn dur="1" fill="hold" id="179">
                                          <p:stCondLst>
                                            <p:cond delay="0"/>
                                          </p:stCondLst>
                                        </p:cTn>
                                        <p:tgtEl>
                                          <p:spTgt spid="52"/>
                                        </p:tgtEl>
                                        <p:attrNameLst>
                                          <p:attrName>style.visibility</p:attrName>
                                        </p:attrNameLst>
                                      </p:cBhvr>
                                      <p:to>
                                        <p:strVal val="visible"/>
                                      </p:to>
                                    </p:set>
                                    <p:anim calcmode="discrete" valueType="clr">
                                      <p:cBhvr override="childStyle">
                                        <p:cTn dur="80" id="1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dur="80" id="181"/>
                                        <p:tgtEl>
                                          <p:spTgt spid="52"/>
                                        </p:tgtEl>
                                        <p:attrNameLst>
                                          <p:attrName>fillcolor</p:attrName>
                                        </p:attrNameLst>
                                      </p:cBhvr>
                                      <p:tavLst>
                                        <p:tav tm="0">
                                          <p:val>
                                            <p:clrVal>
                                              <a:schemeClr val="accent2"/>
                                            </p:clrVal>
                                          </p:val>
                                        </p:tav>
                                        <p:tav tm="50000">
                                          <p:val>
                                            <p:clrVal>
                                              <a:schemeClr val="hlink"/>
                                            </p:clrVal>
                                          </p:val>
                                        </p:tav>
                                      </p:tavLst>
                                    </p:anim>
                                    <p:set>
                                      <p:cBhvr>
                                        <p:cTn dur="80" id="182"/>
                                        <p:tgtEl>
                                          <p:spTgt spid="52"/>
                                        </p:tgtEl>
                                        <p:attrNameLst>
                                          <p:attrName>fill.type</p:attrName>
                                        </p:attrNameLst>
                                      </p:cBhvr>
                                      <p:to>
                                        <p:strVal val="solid"/>
                                      </p:to>
                                    </p:set>
                                  </p:childTnLst>
                                </p:cTn>
                              </p:par>
                              <p:par>
                                <p:cTn fill="hold" grpId="0" id="183" nodeType="withEffect" presetClass="entr" presetID="27" presetSubtype="0">
                                  <p:stCondLst>
                                    <p:cond delay="0"/>
                                  </p:stCondLst>
                                  <p:iterate type="lt">
                                    <p:tmPct val="50000"/>
                                  </p:iterate>
                                  <p:childTnLst>
                                    <p:set>
                                      <p:cBhvr>
                                        <p:cTn dur="1" fill="hold" id="184">
                                          <p:stCondLst>
                                            <p:cond delay="0"/>
                                          </p:stCondLst>
                                        </p:cTn>
                                        <p:tgtEl>
                                          <p:spTgt spid="53"/>
                                        </p:tgtEl>
                                        <p:attrNameLst>
                                          <p:attrName>style.visibility</p:attrName>
                                        </p:attrNameLst>
                                      </p:cBhvr>
                                      <p:to>
                                        <p:strVal val="visible"/>
                                      </p:to>
                                    </p:set>
                                    <p:anim calcmode="discrete" valueType="clr">
                                      <p:cBhvr override="childStyle">
                                        <p:cTn dur="80" id="185"/>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dur="80" id="186"/>
                                        <p:tgtEl>
                                          <p:spTgt spid="53"/>
                                        </p:tgtEl>
                                        <p:attrNameLst>
                                          <p:attrName>fillcolor</p:attrName>
                                        </p:attrNameLst>
                                      </p:cBhvr>
                                      <p:tavLst>
                                        <p:tav tm="0">
                                          <p:val>
                                            <p:clrVal>
                                              <a:schemeClr val="accent2"/>
                                            </p:clrVal>
                                          </p:val>
                                        </p:tav>
                                        <p:tav tm="50000">
                                          <p:val>
                                            <p:clrVal>
                                              <a:schemeClr val="hlink"/>
                                            </p:clrVal>
                                          </p:val>
                                        </p:tav>
                                      </p:tavLst>
                                    </p:anim>
                                    <p:set>
                                      <p:cBhvr>
                                        <p:cTn dur="80" id="187"/>
                                        <p:tgtEl>
                                          <p:spTgt spid="53"/>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42"/>
      <p:bldP grpId="0" spid="43"/>
      <p:bldP grpId="0" spid="44"/>
      <p:bldP grpId="0" spid="45"/>
      <p:bldP grpId="0" spid="46"/>
      <p:bldP grpId="0" spid="47"/>
      <p:bldP grpId="0" spid="48"/>
      <p:bldP grpId="0" spid="49"/>
      <p:bldP grpId="0" spid="50"/>
      <p:bldP grpId="0" spid="51"/>
      <p:bldP grpId="0" spid="52"/>
      <p:bldP grpId="0" spid="53"/>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MH" val="20151121192522"/>
  <p:tag name="MH_LIBRARY" val="GRAPHIC"/>
  <p:tag name="MH_ORDER" val="5"/>
  <p:tag name="MH_TYPE" val="Other"/>
</p:tagLst>
</file>

<file path=ppt/tags/tag11.xml><?xml version="1.0" encoding="utf-8"?>
<p:tagLst xmlns:p="http://schemas.openxmlformats.org/presentationml/2006/main">
  <p:tag name="MH" val="20151121192522"/>
  <p:tag name="MH_LIBRARY" val="GRAPHIC"/>
  <p:tag name="MH_ORDER" val="7"/>
  <p:tag name="MH_TYPE" val="Other"/>
</p:tagLst>
</file>

<file path=ppt/tags/tag12.xml><?xml version="1.0" encoding="utf-8"?>
<p:tagLst xmlns:p="http://schemas.openxmlformats.org/presentationml/2006/main">
  <p:tag name="MH" val="20151121192522"/>
  <p:tag name="MH_LIBRARY" val="GRAPHIC"/>
  <p:tag name="MH_ORDER" val="8"/>
  <p:tag name="MH_TYPE" val="Other"/>
</p:tagLst>
</file>

<file path=ppt/tags/tag13.xml><?xml version="1.0" encoding="utf-8"?>
<p:tagLst xmlns:p="http://schemas.openxmlformats.org/presentationml/2006/main">
  <p:tag name="MH" val="20151121191650"/>
  <p:tag name="MH_LIBRARY" val="GRAPHIC"/>
  <p:tag name="MH_ORDER" val="4"/>
  <p:tag name="MH_TYPE" val="SubTitle"/>
</p:tagLst>
</file>

<file path=ppt/tags/tag14.xml><?xml version="1.0" encoding="utf-8"?>
<p:tagLst xmlns:p="http://schemas.openxmlformats.org/presentationml/2006/main">
  <p:tag name="MH" val="20151121191650"/>
  <p:tag name="MH_LIBRARY" val="GRAPHIC"/>
  <p:tag name="MH_ORDER" val="4"/>
  <p:tag name="MH_TYPE" val="SubTitle"/>
</p:tagLst>
</file>

<file path=ppt/tags/tag15.xml><?xml version="1.0" encoding="utf-8"?>
<p:tagLst xmlns:p="http://schemas.openxmlformats.org/presentationml/2006/main">
  <p:tag name="MH" val="20151121191650"/>
  <p:tag name="MH_LIBRARY" val="GRAPHIC"/>
  <p:tag name="MH_ORDER" val="4"/>
  <p:tag name="MH_TYPE" val="SubTitle"/>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Gy03Ep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stNxK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Gy03Eo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bLTcS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bLTcS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BstNxK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bLTcSp7BrKdoAAAAbAAAABwAAAB1bml2ZXJzYWwvbG9jYWxfc2V0dGluZ3MueG1sDcq7CsMwDEbhPU8htPe2ZYiTodAxS9IHEMlPMchSsZ3Svn29nQPfMH2T0ge5RLfAt/OVCbb5Hu0V+Lk+Tj1TqWK7qBsCmzNNYzeob6ILam2w0Fvlh7witaiYJTW5xHagux+5gC9j9wd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bLTcSrkX7vmmCAAAlSIAACkAAAB1bml2ZXJzYWwvc2tpbl9jdXN0b21pemF0aW9uX3NldHRpbmdzLnhtbK1azY7buhXe9ykIBxdogSL+/5nCcSFL9IwQW/a1NDNJi8KQLc5YGEl0JdrJXHhxgbvtpsu+QLd9gL5NF0X7Fj2kJFuSf4ZKGmcGEXm+7xwenh9STj96cQN1GzHquz/ZzKWBSRhzg+do8CuE+ivq0XAWkogwMZAfQoHtkw+V+4C5zCNOBUXMDhw7dD5UnmwvIpUYkoKQCxPLLWM0eL+iASMBex/Q0Le9CtrZ3haoRuJPpfo2kO5IWAL2ZK9IUVntTUBOyXnxFfU3dvA6ps/0/dJevTyHdBs4MpatXzck9Nzg5SB801Vx96ys50ZMZ8Q/Yxbu8Y8EagN7FhHnjfUcMJ69JJ6MBwqIoporHiggd27ksjcN3NjP5JynL0kHwHxuYxr8cwXDyFd2kG42+Oe8tGe/krCERXSz3ZQMlU1In7lbS2hJER61HUjng7hW45/rGL4krukNHTkPtTT+SeX61UyZEJWkWiwlMdGjGzj0ix480QSYlhCVz0aDGordgnpdpaf14Kk1bDVQt4UbuIc03FZh7qap3TRVmNMadbVfLVDEvCFZQdk4z9qv5mZPAXoQkZDpgUO+Dpp56exUfgW3IXge5KJBp8U/+1TrXriqhVr1dreN9w2l2Wx2kNrW6lpt3+3edJU6wrVWu9bcD3s88FC93a7fdPb1bqPdhKfRTQdYWvimg1rdVquh7Ru4AWikKEOtoe67zZt6XQFtuHej7kejYbdWQ/V6vdnS9u1OczSsIZBuAofS7HEHNrXmsNnZK0Ol3muikToajlp7rOGO2ka9Bu7UavvWcNis1Y7OPa4u667jqPRyUne+QXh2C87OHqMtH1z91TYMQdgiPgQ4IyKGTX0yG+OFOr2fmziOXpDj7TAVO/S93OghHXgLHPz3n3/9zy9/+fff/tGviudcrmQbqmQ7HLyLIyVZhwxSFOoSuGxDHLyriT+ysETX26ALzVHGzGN3BEWiMV6TPtMfB+/izigPSzuXzMrOtclvwB1Vvu2RC91SRmuxZ8phCp1TxsZM65TScdI7pZQUO6gU6EwLlTKx2EgH7+IWKgU6dFIZVYnb4k5aEEwei7Wk74MW2NxscUmGBOVsCKVtMlOMz4vx9Ha6GOq3lYEaZyXiafnrRqf3td7u/KZfTXCSTOZEGY/zXEiQtWtyXIY1n44XQIjHCwN/sioD/rs0dHpvjXUDVwbJP0oTzOb4oTLgv2Wg9/M5NqyFOdY1vNDNhTG1hF/G2MJaZfCZbtHa3hHEKNq55Atia4KgPLshQZHnOmKCl2w32BIJfdp0oujGYo5Na66rlj41KgOThuHrbwWzvWVrCJ61HSHHjewlXMKEWggRMc/LC2gX9zoEf9naBUnq227wXkb7XHnUjduFNZ2OzQU2tHSkMsCBg7TQ5prKE80VE8+BI7Sha38bfCGiTzAgxfNKk9zpt3dj+LG4IXfu89qDH/YN1swwbMmMBBJACBw8h6gzzcfpXOM+BIXIRhs7ir7Q0MkFTXbrJLh1Q51CaKpWht/iNCk3bLwbrCB0yIpJ8E2waSq3eDGcfoIYh9yclgRNP0JKfiwJ+oxNyCFsSsAM5UG/VXhG8DRMEyTNwZXN4917RfZqBTjuzZ1LtxGMcA9DmohsjEorMvGP97CPujI+k+wxJ/hZ7OCzuyNgRehIRRUUIBVrPK5+vNf/sBgp+hhrCwg0bfq4sER95PpsKCQBZcj2PMqXAaptZ2cHK4KWZGVvIR1eQcxxHSHGt18Y8+et+xOyWVKEfkjql6HhTz+8L29druqdGunDURmUwVllw97SnlnBNxrCA/6iFTIOKG+CGafyUIfMGLq0FAhDReelC4qwVwqoGyNQN4vrAhQOfq8pRWBMEw6Dou+geQDP5Qx5AI+Wo3jEQ1O3oGk/kiU/xUqAxXbHu3Z+p/ldwyNwrTvs9pI8UUgXj9i7uCFCDRTbL7PLmZabK1GWbo3BcAM4n+O+Cqye6/OzuBzt/QSnrojLSm49j3TrOSKHPfdFlBbw89Ynp/38KaS+GPXsKI3ruLj9/jsNiZc4j/XOyjUiEytz9W6hKoaK+fmQZ5Unj4MY5ZaNLXMxVoacAYLVt9lqDYX1iZ/a5bni852GRwrwJe41iR2u1v/6+e/yNAV74lGUjP6uLA+kIK9a+MD3R4MyEv1JgsdShnmoeJAEJsfjFCp/WrZ0CJP/ywHUjpuBT33+wkJKNQRiso2KZSnq3QRi1RShSbfhSqp/Z0kmyvwjlB9xcqsMJnb4AuXLotQrSyQ8z2OTlbbheGHZMs8NSEn4d/cDvnhLny0UTRM3OchRz129xE3QgeNo8tIGeXClK8Gn3ikG1MgCJXFcVp5TtJi0HEFJiJ+PBWF3tuMcBo7XY7h+0y3L3bYDFlJvxt9TnL6YAwH+WgXCeMBCfkFLn7IS0Zp+SfZuIL7m6lezQ0XRGdgw4wezhDI/VpSe89xxsrzJSFHwgXpQndV4ORnq/HgRpapD8R4vq+AwdmI5HJqTqYzpx8GivEG+shP5zGBR3uQtawqn9FObilNZaPpyZWiH2XGZvQMZEogqlSpLH/NC3IQxf8sWZVaSDOQlfeqQgei9luuTJJ/5WNbi6gWT+8HhFDHhmOWrmdxKChPH+K1eD+C++Cb2cnSLdUAOZn0tns+lQCJzLgfit8FFZ8SjiL1uyIcKnP/t1ZqX+qiCEo4PFe7O45dJ53CbtKDxelYK6Yt6Lsp5KVzAq3gGEX93fRVC42S/DupXT9zUr17boH5Ce3n/gq2/JCGGEHBJGpv5saz0On2v8SCOhXnYhcksnq2BOoB7SorJDOSiShyq0lSJH7Lz/tZjrkd2JC1UmYGMa66vvh9BalyPbIWNyRPLxnYyUjoFkkp3DMSsdH7iIkxci/KVMztRMuOYvYzE6s+UKrlulFZpHu1Z0XggF7dnlIHsJf/3q9k2CyXq5Juy4hhAge/i/zz5H1BLAwQUAAIACABstNxK/hNogDYJAAAeFwAAFwAAAHVuaXZlcnNhbC91bml2ZXJzYWwucG5n7Zh9VNJZGsevU01vUzmT5Wap1WzZ1Ja7leXLgEcTrSk1UtMxgYq1fInUDF9AtM3ZMk2cnXazyHSVAg3FCBUFgXYrPVbGGAIlCrNqoiA4DiAq/mDBXv7fc/ZP/vid3+e+PPd57u/e5/uc87t2NCJsxTK3ZQCAFYcOhhwDYAECgM/ql3xu6/mat/aw7eWUeSwsGDBfbRizNRaeDQoPAoBVtnzu1CJbe2n6we8zAVj5xP44dabV/hmAtexDIUHROWjtAKxsg2TtFaQ1NTj4xu2Xm4NDbh788eAGZ2dn36ALp5d+eWn149t31728OvJoJ05X3XR2FtvxpFWBv7eFw2M8j6KvH/s2aqCbX5LYng/NDtKr8rnTk52eSsLU+DoAHhMb19MJdO5Zd2tIj7dwbrfuCwAe7pcEwhShPS/KvTtXOAEw9cB/FOfCz9Wf6bfFenLiwVWdhKimLbYPMQmjCpOyIBC+xGaXLTlgoi22zTlWtBmAjZRtnwFQc82BDnSgAx3oQAc60IEOdKADHfj/xz4+pgAy2pob//E/L3B3DaIRzefmzE1PPntydZW3TiksmPzXYs/0yxQ2hUd5QnmRTHYCrZX4bv+GLoWrUV/uLZgevNeMxZ0wGyxiltLWJXzRrO9CGgaflZSsCpxLnzvlh+pO7B7bKwOgQjWjV/Hm3pEa3DX9tEy0ZB8xgS3LJLycqVIPbyMYRnumF1wQUMTJTCfgi4L+nSuaODNrEEd26m1TxQLiUZE2HBPt61ecsIWb60MXJywA6RQCUVK4eFWHj6zyiEpAmXp7g0BO+63holdYj+FABun9nNn+riZp352x/lgxnBglMl7UqZwR2U/tMW1ohKfubmBPJflbJU0ixQbzzANsUU3AaUoqAOSotPt9elVRC80vLtw8juSXnve3Rl37OMpWea+9dSTzoc0pY7ZvMnllxKZiXdF88ONdN7yGZlNEtFy74VsxPbIz11da8BWiKu+3rmexGJJRWo7Jz53sCfOENJNcq14UaJWR+JG4EwTrIRjabNIafRs8G+WkdhHcPP4aJxVGSqFXf+r2ASD2MFSQFJHJsnllE1YkqFK5aT7FcMv0UElVgWXmtNsaGB9V6pk//R+M+XhOb632eQzVoxEyTxEqpGUyLVyhkTVajZ4SbvesKdmwT0UZcQOXGCiVhsMRDu/SeHdxhEWNmBEZlyVtukqOUruqSde5fF2UOs74JlEjYRyxe/a7l3/Tv9MosKwzBz+pLlnoU4AnElnV5BMmWTxx4Kymoi1JNpPX0xCKDENA36+O90IVSOMK74Xi2LoTN6KxAUhSAdSmUFqliavltqD6aJ0cZX7A+T0QtDU8cwV4/E7N/r2Yq44rL11ZiC9tdRdVwgJyKtAiqT+nY6r4OOYPreN3w2Nvj2B9tJkHy/BQO6rQRMhxM+YswpbicZi/RFNVQw9YKHGVul/kOhDvgvPCGrv3K9tJ9cu5HVk8eXGNm9yL1KeizXsb500I1sui6bUspt+OK1IzobSVuWfHSbQgb2bKQr7tpsloUZfrfKSMPzanlS6j4uXY8MxH9o8Qdhej5KAKPdkeOpK6fcd1/2WcSZmeKOm/S0WvF1ckvJPWjD7K+UbumlCqHT5X9aMWkg9NrW4ZyDfnDOgKhJiH0GA/fAwyad9Y6lW37AfxNjxP3t9E1jD244m8UBy0HEKflbamwN7ERkqBGtxRHM++nhxxXAy/Wk8V5fI+VzLLvMX6N/I01UPDnOJpPCGmsTQ5grm52CLgW8ykdkI1U15v7q1izK6icvxk9gv/kmbsrUvpHeRLL9/H0pnneof4ofVGdONqjtyQQWMxI83qYwUeddRT5pvcjxsNvZsKncPn4xPpsg4+jdlJR5oaO9XO9Sx0bnyDPgCW7/5+t7WpOdDLCI1oDSRLq9JgDcurMfVi+H6cPV3OiAnq6PJSy0+X0F9n/dxb63OaVJlE2hGnxKQ+kxDW1GIfWMY5r8I1g5+cQv0kBb6yHNFDqEwk/u0kSZ4AE8Cls8q28UnNrZHh7Zy1CGhYFidkUbfWY5JQz2FS7WwDDvqhKftLBGTy+OTYNKH0nD9e9Dd9zPWc1Kfo7PML/tlR/VcSxq/u6GjJInlaUsCzvV6M5KoDKYZcQx+RR4NnwRKCYqiyGY2qLl40Ud0WEMPfR/Nre96AQI4FM5FeGO5GmWus8JeUr4g8t2YtoR0vz2e1KOjoUdL119aIQDSH4z392vsHNxJmgu3R2OCUTbYrwy0SZJQNUdQufOYdjx1iN5byUBM01cYgi6U7IvDEvpE4cUU9jbSyrkfFQo/VZXznYuQ9JpQmUMnNKG8hY9sDWcder9g2ybbtMdc0C2W3nrOw9DA+4CjjkCmvUzfLXty4P0jXKdXb1J2aLFgQnggL5TsTqgQTj7BrkQtBOs8DnufLZJBjqNIMMTaxuMY4EOm+zCeFxEN5ni8biC1KMVAMCeK8+RhYlpeQtsenBdlUiWUY07sjuxFjzcSq7AaV+c07VAiSv5U24zsspRa9tV+sBJ2EEWvNmxvc0Pw74fYIGqaiPH5YBrkfxpt3a/LXLCVZDS8sUUf07/WDqc3r5dHVFgFIH90c1H1oQIE2jA7Vp60bn+Gf39hC2NmbeppSdiCkx/296vGuWTE95iRKiV2lYaTZixUln3R6JdFWsFoFfexkD1tqEKdGe6gZHuQtH8X41Xx9kKLDP0h1S1umcp/s48qduZODz5rhGIPg9shJHy07VlQV6Kn6xaVmlDyfkkOSs9/R8FKPcJXQZk31iqy8rirYjrwYdsSuHclq9hZxfGoaLRNjE/pufGBYk79f8U+7DitufqhjA3irFZGNIl054z8Rg9uj5bmqLNaiXZkXXO73mnDcrueLwEGOSeTqzs7q11P4lXICma6Hy7qQf5/a1JKtRX1bB8CY+onJVio9eFn9Ggr/1dhWQdwpzfC27cbCcejRMK7WL881cjsA5hPsSm7WkUBrVMUaBACAuKkYgEtJNUsAKNo6j6Z8s5Yz6WRDPsODazJPCMtW2Qr/OMr4M19omU3Nc/7wdxc1B0vYaRt5Hb1YkrMe4WOrL2UZB+x2dZaxyUgXybStZHkr2nP36BYC8KuAoajTzVhbW6c9b8aqfsV/wb5s8w8OISJCmMEnL/8XUEsDBBQAAgAIAGy03EptURk7SgAAAGoAAAAbAAAAdW5pdmVyc2FsL3VuaXZlcnNhbC5wbmcueG1ss7GvyM1RKEstKs7Mz7NVMtQzULK34+WyKShKLctMLVeoAIoZ6RlAgJJCJSq3PDOlJMNWycLQGCGWkZqZnlFiq2RmaAAX1AcaCQBQSwECAAAUAAIACABstNxKWn+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wCAACICAAAFAAAAAAAAAABAAAAAAC/EgAAdW5pdmVyc2FsL3BsYXllci54bWxQSwECAAAUAAIACABstNxKuRfu+aYIAACVIgAAKQAAAAAAAAABAAAAAADdFQAAdW5pdmVyc2FsL3NraW5fY3VzdG9taXphdGlvbl9zZXR0aW5ncy54bWxQSwECAAAUAAIACABstNxK/hNogDYJAAAeFwAAFwAAAAAAAAAAAAAAAADKHgAAdW5pdmVyc2FsL3VuaXZlcnNhbC5wbmdQSwECAAAUAAIACABstNxKbVEZO0oAAABqAAAAGwAAAAAAAAABAAAAAAA1KAAAdW5pdmVyc2FsL3VuaXZlcnNhbC5wbmcueG1sUEsFBgAAAAALAAsASQMAALgoAAAAAA=="/>
  <p:tag name="ISPRING_PRESENTATION_TITLE" val="15-2017绿色小清新工作总结汇报商务通用PPT"/>
  <p:tag name="ISPRING_RESOURCE_PATHS_HASH_PRESENTER" val="fa682c45686aba1fba5ab27764c9a59d30e3ef0"/>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SLIDES" val="1"/>
  <p:tag name="ISPRING_ULTRA_SCORM_COURSE_ID" val="B3288DEC-129D-4746-80E0-C67E613E8F65"/>
  <p:tag name="ISPRINGCLOUDFOLDERID" val="0"/>
  <p:tag name="ISPRINGCLOUDFOLDERPATH" val="函式庫"/>
  <p:tag name="ISPRINGONLINEFOLDERID" val="0"/>
  <p:tag name="ISPRINGONLINEFOLDERPATH" val="內容清單"/>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MH" val="20151121192522"/>
  <p:tag name="MH_LIBRARY" val="GRAPHIC"/>
  <p:tag name="MH_ORDER" val="1"/>
  <p:tag name="MH_TYPE" val="Other"/>
</p:tagLst>
</file>

<file path=ppt/tags/tag8.xml><?xml version="1.0" encoding="utf-8"?>
<p:tagLst xmlns:p="http://schemas.openxmlformats.org/presentationml/2006/main">
  <p:tag name="MH" val="20151121192522"/>
  <p:tag name="MH_LIBRARY" val="GRAPHIC"/>
  <p:tag name="MH_ORDER" val="2"/>
  <p:tag name="MH_TYPE" val="Other"/>
</p:tagLst>
</file>

<file path=ppt/tags/tag9.xml><?xml version="1.0" encoding="utf-8"?>
<p:tagLst xmlns:p="http://schemas.openxmlformats.org/presentationml/2006/main">
  <p:tag name="MH" val="20151121192522"/>
  <p:tag name="MH_LIBRARY" val="GRAPHIC"/>
  <p:tag name="MH_ORDER" val="4"/>
  <p:tag name="MH_TYPE" val="Other"/>
</p:tagLst>
</file>

<file path=ppt/theme/theme1.xml><?xml version="1.0" encoding="utf-8"?>
<a:theme xmlns:r="http://schemas.openxmlformats.org/officeDocument/2006/relationships" xmlns:a="http://schemas.openxmlformats.org/drawingml/2006/main" name="">
  <a:themeElements>
    <a:clrScheme name="自定义 644">
      <a:dk1>
        <a:sysClr val="windowText" lastClr="000000"/>
      </a:dk1>
      <a:lt1>
        <a:sysClr val="window" lastClr="FFFFFF"/>
      </a:lt1>
      <a:dk2>
        <a:srgbClr val="519B42"/>
      </a:dk2>
      <a:lt2>
        <a:srgbClr val="E7E6E6"/>
      </a:lt2>
      <a:accent1>
        <a:srgbClr val="2F7424"/>
      </a:accent1>
      <a:accent2>
        <a:srgbClr val="519B42"/>
      </a:accent2>
      <a:accent3>
        <a:srgbClr val="2F7424"/>
      </a:accent3>
      <a:accent4>
        <a:srgbClr val="519B42"/>
      </a:accent4>
      <a:accent5>
        <a:srgbClr val="2F7424"/>
      </a:accent5>
      <a:accent6>
        <a:srgbClr val="519B42"/>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451</Paragraphs>
  <Slides>41</Slides>
  <Notes>41</Notes>
  <TotalTime>170</TotalTime>
  <HiddenSlides>0</HiddenSlides>
  <MMClips>0</MMClips>
  <ScaleCrop>0</ScaleCrop>
  <HeadingPairs>
    <vt:vector baseType="variant" size="6">
      <vt:variant>
        <vt:lpstr>Fonts used</vt:lpstr>
      </vt:variant>
      <vt:variant>
        <vt:i4>28</vt:i4>
      </vt:variant>
      <vt:variant>
        <vt:lpstr>Theme</vt:lpstr>
      </vt:variant>
      <vt:variant>
        <vt:i4>1</vt:i4>
      </vt:variant>
      <vt:variant>
        <vt:lpstr>Slide Titles</vt:lpstr>
      </vt:variant>
      <vt:variant>
        <vt:i4>41</vt:i4>
      </vt:variant>
    </vt:vector>
  </HeadingPairs>
  <TitlesOfParts>
    <vt:vector baseType="lpstr" size="70">
      <vt:lpstr>Arial</vt:lpstr>
      <vt:lpstr>Arial Black</vt:lpstr>
      <vt:lpstr>微软雅黑</vt:lpstr>
      <vt:lpstr>Calibri Light</vt:lpstr>
      <vt:lpstr>Calibri</vt:lpstr>
      <vt:lpstr>Helvetica Light</vt:lpstr>
      <vt:lpstr>헤드라인A</vt:lpstr>
      <vt:lpstr>Impact</vt:lpstr>
      <vt:lpstr>宋体</vt:lpstr>
      <vt:lpstr>Helvetica</vt:lpstr>
      <vt:lpstr>Helvetica-Roman-SemiB</vt:lpstr>
      <vt:lpstr>SimSun-ExtB</vt:lpstr>
      <vt:lpstr>Agency FB</vt:lpstr>
      <vt:lpstr>汉鼎繁细等线</vt:lpstr>
      <vt:lpstr>Batang</vt:lpstr>
      <vt:lpstr>Tahoma</vt:lpstr>
      <vt:lpstr>Bebas</vt:lpstr>
      <vt:lpstr>华文黑体</vt:lpstr>
      <vt:lpstr>UKIJ Qolyazma</vt:lpstr>
      <vt:lpstr>Arial Rounded MT Bold</vt:lpstr>
      <vt:lpstr>Times New Roman</vt:lpstr>
      <vt:lpstr>方正正大黑简体</vt:lpstr>
      <vt:lpstr>方正正纤黑简体</vt:lpstr>
      <vt:lpstr>LiHei Pro</vt:lpstr>
      <vt:lpstr>方正兰亭细黑_GBK</vt:lpstr>
      <vt:lpstr>Verdana</vt:lpstr>
      <vt:lpstr>FontAwesome</vt:lpstr>
      <vt:lpstr>方正兰亭黑简体</vt:lpstr>
      <vt:lpstr>Office 主题</vt:lpstr>
      <vt:lpstr>PowerPoint Presentation</vt:lpstr>
      <vt:lpstr>PowerPoint Presentation</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2015-05-05T08:02:14Z</dcterms:created>
  <cp:lastModifiedBy>优品PPT</cp:lastModifiedBy>
  <dcterms:modified xsi:type="dcterms:W3CDTF">2021-08-22T05:48:43Z</dcterms:modified>
  <cp:revision>25</cp:revision>
  <dc:title>PowerPoint 演示文稿</dc:title>
</cp:coreProperties>
</file>