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1" r:id="rId9"/>
  </p:sldIdLst>
  <p:sldSz cx="9144000" cy="5145088"/>
  <p:notesSz cx="6858000" cy="9144000"/>
  <p:custDataLst>
    <p:tags r:id="rId10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/>
        <a:ea typeface="宋体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/>
        <a:ea typeface="宋体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/>
        <a:ea typeface="宋体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/>
        <a:ea typeface="宋体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282" y="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tags/tag1.xml" Type="http://schemas.openxmlformats.org/officeDocument/2006/relationships/tags"/><Relationship Id="rId11" Target="presProps.xml" Type="http://schemas.openxmlformats.org/officeDocument/2006/relationships/presProps"/><Relationship Id="rId12" Target="viewProps.xml" Type="http://schemas.openxmlformats.org/officeDocument/2006/relationships/viewProps"/><Relationship Id="rId13" Target="theme/theme1.xml" Type="http://schemas.openxmlformats.org/officeDocument/2006/relationships/theme"/><Relationship Id="rId14" Target="tableStyles.xml" Type="http://schemas.openxmlformats.org/officeDocument/2006/relationships/tableStyle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slides/slide6.xml" Type="http://schemas.openxmlformats.org/officeDocument/2006/relationships/slide"/><Relationship Id="rId8" Target="slides/slide7.xml" Type="http://schemas.openxmlformats.org/officeDocument/2006/relationships/slide"/><Relationship Id="rId9" Target="slides/slide8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3312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6238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800CA-32AF-4F0E-81AE-8B7314CD476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1BAA5-D003-4543-9A7F-7B35E44E4D1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77025" y="206375"/>
            <a:ext cx="2071688" cy="4454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67425" cy="4454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B328E-1DFD-423C-B16E-C3012AC7CCA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7F2D-B520-44D9-9D14-9E9010A6DCB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6763"/>
            <a:ext cx="7772400" cy="102076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1225"/>
            <a:ext cx="7772400" cy="11255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5E7A8-DA43-4DAC-A9C9-8879A3E2245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19113" y="1265238"/>
            <a:ext cx="4038600" cy="3395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10113" y="1265238"/>
            <a:ext cx="4038600" cy="3395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02710-B5F1-45BD-A322-27FB886E1E9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3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3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61D3B-5BE4-4CA6-B847-417519D83E3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607E6-3884-4A64-9085-ABB2D7DA098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E2630-0D9C-49A8-A1D0-F7D60BBBE40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9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9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787B1-4E61-467F-9727-01895170DC8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2038"/>
            <a:ext cx="5486400" cy="425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7488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0FD6C-AE72-4DE0-95DE-BB811BD5EF5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media/image1.png" Type="http://schemas.openxmlformats.org/officeDocument/2006/relationships/image"/><Relationship Id="rId13" Target="../media/image2.png" Type="http://schemas.openxmlformats.org/officeDocument/2006/relationships/image"/><Relationship Id="rId14" Target="../media/image3.png" Type="http://schemas.openxmlformats.org/officeDocument/2006/relationships/image"/><Relationship Id="rId15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26" name="Group 9"/>
          <p:cNvGrpSpPr/>
          <p:nvPr userDrawn="1"/>
        </p:nvGrpSpPr>
        <p:grpSpPr>
          <a:xfrm>
            <a:off x="0" y="0"/>
            <a:ext cx="9144000" cy="5156200"/>
            <a:chExt cx="5760" cy="3248"/>
          </a:xfrm>
        </p:grpSpPr>
        <p:pic>
          <p:nvPicPr>
            <p:cNvPr id="1032" name="Picture 7" descr="未标题-1"/>
            <p:cNvPicPr>
              <a:picLocks noChangeAspect="1" noChangeArrowheads="1"/>
            </p:cNvPicPr>
            <p:nvPr userDrawn="1"/>
          </p:nvPicPr>
          <p:blipFill>
            <a:blip r:embed="rId12"/>
            <a:srcRect l="7150" t="4425" r="10973" b="3226"/>
            <a:stretch>
              <a:fillRect/>
            </a:stretch>
          </p:blipFill>
          <p:spPr bwMode="auto">
            <a:xfrm>
              <a:off x="0" y="0"/>
              <a:ext cx="5760" cy="3248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pic>
          <p:nvPicPr>
            <p:cNvPr id="1033" name="Picture 8" descr="签名"/>
            <p:cNvPicPr>
              <a:picLocks noChangeAspect="1" noChangeArrowheads="1"/>
            </p:cNvPicPr>
            <p:nvPr userDrawn="1"/>
          </p:nvPicPr>
          <p:blipFill>
            <a:blip r:embed="rId13"/>
            <a:srcRect l="28625" t="11325" r="5037" b="37650"/>
            <a:stretch>
              <a:fillRect/>
            </a:stretch>
          </p:blipFill>
          <p:spPr bwMode="auto">
            <a:xfrm>
              <a:off x="5178" y="3017"/>
              <a:ext cx="582" cy="224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</p:grp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9113" y="1265238"/>
            <a:ext cx="8229600" cy="33956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fld id="{3DD1B8F2-74EE-4933-BF9D-3E889C05858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pic>
        <p:nvPicPr>
          <p:cNvPr id="1031" name="Picture 11" descr="签名"/>
          <p:cNvPicPr>
            <a:picLocks noChangeAspect="1" noChangeArrowheads="1"/>
          </p:cNvPicPr>
          <p:nvPr userDrawn="1"/>
        </p:nvPicPr>
        <p:blipFill>
          <a:blip r:embed="rId14"/>
          <a:srcRect l="28622" t="11339" r="5040" b="37637"/>
          <a:stretch>
            <a:fillRect/>
          </a:stretch>
        </p:blipFill>
        <p:spPr bwMode="auto">
          <a:xfrm>
            <a:off x="4572000" y="-163513"/>
            <a:ext cx="11113" cy="4763"/>
          </a:xfrm>
          <a:prstGeom prst="rect">
            <a:avLst/>
          </a:prstGeom>
          <a:noFill/>
          <a:ln w="9525"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宋体" pitchFamily="2" charset="-122"/>
        </a:defRPr>
      </a:lvl9pPr>
    </p:titleStyle>
    <p:bodyStyle>
      <a:lvl1pPr marL="342900" indent="-342900" algn="l" rtl="0" eaLnBrk="0" fontAlgn="base" hangingPunct="0">
        <a:lnSpc>
          <a:spcPct val="125000"/>
        </a:lnSpc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25000"/>
        </a:lnSpc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25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微软雅黑" pitchFamily="34" charset="-122"/>
          <a:cs typeface="+mn-cs"/>
        </a:defRPr>
      </a:lvl3pPr>
      <a:lvl4pPr marL="1600200" indent="-228600" algn="l" rtl="0" eaLnBrk="0" fontAlgn="base" hangingPunct="0">
        <a:lnSpc>
          <a:spcPct val="125000"/>
        </a:lnSpc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微软雅黑" pitchFamily="34" charset="-122"/>
          <a:cs typeface="+mn-cs"/>
        </a:defRPr>
      </a:lvl4pPr>
      <a:lvl5pPr marL="2057400" indent="-228600" algn="l" rtl="0" eaLnBrk="0" fontAlgn="base" hangingPunct="0">
        <a:lnSpc>
          <a:spcPct val="12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微软雅黑" pitchFamily="34" charset="-122"/>
          <a:cs typeface="+mn-cs"/>
        </a:defRPr>
      </a:lvl5pPr>
      <a:lvl6pPr marL="2514600" indent="-228600" algn="l" rtl="0" fontAlgn="base">
        <a:lnSpc>
          <a:spcPct val="12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微软雅黑" pitchFamily="34" charset="-122"/>
          <a:cs typeface="+mn-cs"/>
        </a:defRPr>
      </a:lvl6pPr>
      <a:lvl7pPr marL="2971800" indent="-228600" algn="l" rtl="0" fontAlgn="base">
        <a:lnSpc>
          <a:spcPct val="12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微软雅黑" pitchFamily="34" charset="-122"/>
          <a:cs typeface="+mn-cs"/>
        </a:defRPr>
      </a:lvl7pPr>
      <a:lvl8pPr marL="3429000" indent="-228600" algn="l" rtl="0" fontAlgn="base">
        <a:lnSpc>
          <a:spcPct val="12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微软雅黑" pitchFamily="34" charset="-122"/>
          <a:cs typeface="+mn-cs"/>
        </a:defRPr>
      </a:lvl8pPr>
      <a:lvl9pPr marL="3886200" indent="-228600" algn="l" rtl="0" fontAlgn="base">
        <a:lnSpc>
          <a:spcPct val="12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微软雅黑" pitchFamily="34" charset="-122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4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png" Type="http://schemas.openxmlformats.org/officeDocument/2006/relationships/image"/><Relationship Id="rId3" Target="../media/image6.png" Type="http://schemas.openxmlformats.org/officeDocument/2006/relationships/image"/><Relationship Id="rId4" Target="../media/image7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4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1" id="13313" name="Picture 5"/>
          <p:cNvPicPr>
            <a:picLocks noChangeArrowheads="1" noChangeAspect="1"/>
          </p:cNvPicPr>
          <p:nvPr/>
        </p:nvPicPr>
        <p:blipFill>
          <a:blip r:embed="rId2"/>
          <a:srcRect b="2679"/>
          <a:stretch>
            <a:fillRect/>
          </a:stretch>
        </p:blipFill>
        <p:spPr bwMode="auto">
          <a:xfrm>
            <a:off x="0" y="-3175"/>
            <a:ext cx="9144000" cy="5148263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13314" name="Text Box 6"/>
          <p:cNvSpPr txBox="1">
            <a:spLocks noChangeArrowheads="1"/>
          </p:cNvSpPr>
          <p:nvPr/>
        </p:nvSpPr>
        <p:spPr bwMode="auto">
          <a:xfrm>
            <a:off x="1187450" y="1743075"/>
            <a:ext cx="2663825" cy="30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altLang="en-US" lang="zh-CN" sz="1400">
                <a:solidFill>
                  <a:srgbClr val="333333"/>
                </a:solidFill>
                <a:latin typeface="华文隶书"/>
                <a:ea typeface="华文隶书"/>
                <a:cs typeface="华文隶书"/>
              </a:rPr>
              <a:t>小小的便签</a:t>
            </a:r>
          </a:p>
        </p:txBody>
      </p:sp>
      <p:sp>
        <p:nvSpPr>
          <p:cNvPr id="13315" name="Rectangle 8"/>
          <p:cNvSpPr>
            <a:spLocks noChangeArrowheads="1"/>
          </p:cNvSpPr>
          <p:nvPr/>
        </p:nvSpPr>
        <p:spPr bwMode="auto">
          <a:xfrm>
            <a:off x="1835150" y="1958975"/>
            <a:ext cx="1298892" cy="30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altLang="zh-CN" lang="en-US" sz="1400">
                <a:solidFill>
                  <a:srgbClr val="333333"/>
                </a:solidFill>
                <a:latin typeface="华文隶书"/>
                <a:ea typeface="华文隶书"/>
                <a:cs typeface="华文隶书"/>
              </a:rPr>
              <a:t> 不一样的感觉</a:t>
            </a:r>
          </a:p>
        </p:txBody>
      </p:sp>
      <p:sp>
        <p:nvSpPr>
          <p:cNvPr id="13316" name="Rectangle 9"/>
          <p:cNvSpPr>
            <a:spLocks noChangeArrowheads="1"/>
          </p:cNvSpPr>
          <p:nvPr/>
        </p:nvSpPr>
        <p:spPr bwMode="auto">
          <a:xfrm>
            <a:off x="5435600" y="2773363"/>
            <a:ext cx="3027680" cy="518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altLang="en-US" lang="zh-CN" sz="2800">
                <a:solidFill>
                  <a:schemeClr val="bg1"/>
                </a:solidFill>
                <a:latin typeface="华文隶书"/>
                <a:ea typeface="华文隶书"/>
                <a:cs typeface="华文隶书"/>
              </a:rPr>
              <a:t>单击此处添加标题</a:t>
            </a:r>
          </a:p>
        </p:txBody>
      </p:sp>
      <p:grpSp>
        <p:nvGrpSpPr>
          <p:cNvPr id="13317" name="Group 29"/>
          <p:cNvGrpSpPr/>
          <p:nvPr/>
        </p:nvGrpSpPr>
        <p:grpSpPr>
          <a:xfrm>
            <a:off x="5148263" y="2917825"/>
            <a:ext cx="287337" cy="287338"/>
            <a:chOff x="2744" y="1938"/>
            <a:chExt cx="181" cy="181"/>
          </a:xfrm>
        </p:grpSpPr>
        <p:sp>
          <p:nvSpPr>
            <p:cNvPr id="13319" name="Rectangle 18"/>
            <p:cNvSpPr>
              <a:spLocks noChangeArrowheads="1"/>
            </p:cNvSpPr>
            <p:nvPr/>
          </p:nvSpPr>
          <p:spPr bwMode="auto">
            <a:xfrm>
              <a:off x="2744" y="1938"/>
              <a:ext cx="136" cy="136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</a:ln>
          </p:spPr>
          <p:txBody>
            <a:bodyPr anchor="ctr" wrap="none"/>
            <a:lstStyle/>
            <a:p>
              <a:endParaRPr altLang="en-US" lang="zh-CN"/>
            </a:p>
          </p:txBody>
        </p:sp>
        <p:sp>
          <p:nvSpPr>
            <p:cNvPr id="13320" name="Rectangle 19"/>
            <p:cNvSpPr>
              <a:spLocks noChangeArrowheads="1"/>
            </p:cNvSpPr>
            <p:nvPr/>
          </p:nvSpPr>
          <p:spPr bwMode="auto">
            <a:xfrm>
              <a:off x="2834" y="2028"/>
              <a:ext cx="91" cy="9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</a:ln>
          </p:spPr>
          <p:txBody>
            <a:bodyPr anchor="ctr" wrap="none"/>
            <a:lstStyle/>
            <a:p>
              <a:endParaRPr altLang="en-US" lang="zh-CN"/>
            </a:p>
          </p:txBody>
        </p:sp>
      </p:grp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4337" name="Picture 29"/>
          <p:cNvPicPr>
            <a:picLocks noChangeArrowheads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-6350"/>
            <a:ext cx="9144000" cy="5151438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708400" y="484188"/>
            <a:ext cx="1692275" cy="518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altLang="en-US" lang="zh-CN" sz="2800">
                <a:solidFill>
                  <a:schemeClr val="bg1"/>
                </a:solidFill>
                <a:ea typeface="华文隶书"/>
                <a:cs typeface="华文隶书"/>
              </a:rPr>
              <a:t>目 录</a:t>
            </a:r>
          </a:p>
        </p:txBody>
      </p:sp>
      <p:grpSp>
        <p:nvGrpSpPr>
          <p:cNvPr id="3081" name="Group 9"/>
          <p:cNvGrpSpPr/>
          <p:nvPr/>
        </p:nvGrpSpPr>
        <p:grpSpPr>
          <a:xfrm>
            <a:off x="1935163" y="1349375"/>
            <a:ext cx="5373687" cy="504825"/>
            <a:chOff x="1219" y="759"/>
            <a:chExt cx="3385" cy="318"/>
          </a:xfrm>
        </p:grpSpPr>
        <p:grpSp>
          <p:nvGrpSpPr>
            <p:cNvPr id="14357" name="Group 10"/>
            <p:cNvGrpSpPr/>
            <p:nvPr/>
          </p:nvGrpSpPr>
          <p:grpSpPr>
            <a:xfrm>
              <a:off x="1219" y="759"/>
              <a:ext cx="3385" cy="318"/>
              <a:chOff x="1701" y="1620"/>
              <a:chExt cx="3385" cy="318"/>
            </a:xfrm>
          </p:grpSpPr>
          <p:sp>
            <p:nvSpPr>
              <p:cNvPr id="14359" name="AutoShape 11"/>
              <p:cNvSpPr>
                <a:spLocks noChangeArrowheads="1"/>
              </p:cNvSpPr>
              <p:nvPr/>
            </p:nvSpPr>
            <p:spPr bwMode="auto">
              <a:xfrm>
                <a:off x="1701" y="1620"/>
                <a:ext cx="3385" cy="318"/>
              </a:xfrm>
              <a:prstGeom prst="roundRect">
                <a:avLst>
                  <a:gd fmla="val 5838" name="adj"/>
                </a:avLst>
              </a:prstGeom>
              <a:gradFill rotWithShape="1">
                <a:gsLst>
                  <a:gs pos="0">
                    <a:srgbClr val="1C1C1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</a:ln>
              <a:effectLst>
                <a:prstShdw dir="13500000" dist="17961" prst="shdw17">
                  <a:srgbClr val="111111"/>
                </a:prstShdw>
              </a:effectLst>
            </p:spPr>
            <p:txBody>
              <a:bodyPr anchor="ctr" wrap="none"/>
              <a:lstStyle/>
              <a:p>
                <a:endParaRPr altLang="en-US" lang="zh-CN"/>
              </a:p>
            </p:txBody>
          </p:sp>
          <p:sp>
            <p:nvSpPr>
              <p:cNvPr id="14360" name="AutoShape 12"/>
              <p:cNvSpPr>
                <a:spLocks noChangeArrowheads="1"/>
              </p:cNvSpPr>
              <p:nvPr/>
            </p:nvSpPr>
            <p:spPr bwMode="auto">
              <a:xfrm>
                <a:off x="1721" y="1640"/>
                <a:ext cx="3336" cy="270"/>
              </a:xfrm>
              <a:prstGeom prst="roundRect">
                <a:avLst>
                  <a:gd fmla="val 5838" name="adj"/>
                </a:avLst>
              </a:prstGeom>
              <a:gradFill rotWithShape="1">
                <a:gsLst>
                  <a:gs pos="0">
                    <a:srgbClr val="C0C0C0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round/>
              </a:ln>
            </p:spPr>
            <p:txBody>
              <a:bodyPr anchor="ctr" wrap="none"/>
              <a:lstStyle/>
              <a:p>
                <a:endParaRPr altLang="en-US" lang="zh-CN"/>
              </a:p>
            </p:txBody>
          </p:sp>
        </p:grpSp>
        <p:sp>
          <p:nvSpPr>
            <p:cNvPr id="14358" name="Text Box 13"/>
            <p:cNvSpPr txBox="1">
              <a:spLocks noChangeArrowheads="1"/>
            </p:cNvSpPr>
            <p:nvPr/>
          </p:nvSpPr>
          <p:spPr bwMode="auto">
            <a:xfrm>
              <a:off x="1429" y="800"/>
              <a:ext cx="3039" cy="2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altLang="en-US" lang="zh-CN">
                  <a:ea charset="-122" pitchFamily="34" typeface="微软雅黑"/>
                </a:rPr>
                <a:t>单击此处添加标题</a:t>
              </a:r>
            </a:p>
          </p:txBody>
        </p:sp>
      </p:grpSp>
      <p:grpSp>
        <p:nvGrpSpPr>
          <p:cNvPr id="3086" name="Group 14"/>
          <p:cNvGrpSpPr/>
          <p:nvPr/>
        </p:nvGrpSpPr>
        <p:grpSpPr>
          <a:xfrm>
            <a:off x="1935163" y="2139950"/>
            <a:ext cx="5373687" cy="504825"/>
            <a:chOff x="1219" y="1257"/>
            <a:chExt cx="3385" cy="318"/>
          </a:xfrm>
        </p:grpSpPr>
        <p:grpSp>
          <p:nvGrpSpPr>
            <p:cNvPr id="14353" name="Group 15"/>
            <p:cNvGrpSpPr/>
            <p:nvPr/>
          </p:nvGrpSpPr>
          <p:grpSpPr>
            <a:xfrm>
              <a:off x="1219" y="1257"/>
              <a:ext cx="3385" cy="318"/>
              <a:chOff x="1701" y="1620"/>
              <a:chExt cx="3385" cy="318"/>
            </a:xfrm>
          </p:grpSpPr>
          <p:sp>
            <p:nvSpPr>
              <p:cNvPr id="14355" name="AutoShape 16"/>
              <p:cNvSpPr>
                <a:spLocks noChangeArrowheads="1"/>
              </p:cNvSpPr>
              <p:nvPr/>
            </p:nvSpPr>
            <p:spPr bwMode="auto">
              <a:xfrm>
                <a:off x="1701" y="1620"/>
                <a:ext cx="3385" cy="318"/>
              </a:xfrm>
              <a:prstGeom prst="roundRect">
                <a:avLst>
                  <a:gd fmla="val 5838" name="adj"/>
                </a:avLst>
              </a:prstGeom>
              <a:gradFill rotWithShape="1">
                <a:gsLst>
                  <a:gs pos="0">
                    <a:srgbClr val="1C1C1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</a:ln>
              <a:effectLst>
                <a:prstShdw dir="13500000" dist="17961" prst="shdw17">
                  <a:srgbClr val="111111"/>
                </a:prstShdw>
              </a:effectLst>
            </p:spPr>
            <p:txBody>
              <a:bodyPr anchor="ctr" wrap="none"/>
              <a:lstStyle/>
              <a:p>
                <a:endParaRPr altLang="en-US" lang="zh-CN"/>
              </a:p>
            </p:txBody>
          </p:sp>
          <p:sp>
            <p:nvSpPr>
              <p:cNvPr id="14356" name="AutoShape 17"/>
              <p:cNvSpPr>
                <a:spLocks noChangeArrowheads="1"/>
              </p:cNvSpPr>
              <p:nvPr/>
            </p:nvSpPr>
            <p:spPr bwMode="auto">
              <a:xfrm>
                <a:off x="1721" y="1640"/>
                <a:ext cx="3336" cy="270"/>
              </a:xfrm>
              <a:prstGeom prst="roundRect">
                <a:avLst>
                  <a:gd fmla="val 5838" name="adj"/>
                </a:avLst>
              </a:prstGeom>
              <a:gradFill rotWithShape="1">
                <a:gsLst>
                  <a:gs pos="0">
                    <a:srgbClr val="C0C0C0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round/>
              </a:ln>
            </p:spPr>
            <p:txBody>
              <a:bodyPr anchor="ctr" wrap="none"/>
              <a:lstStyle/>
              <a:p>
                <a:endParaRPr altLang="en-US" lang="zh-CN"/>
              </a:p>
            </p:txBody>
          </p:sp>
        </p:grpSp>
        <p:sp>
          <p:nvSpPr>
            <p:cNvPr id="14354" name="Text Box 18"/>
            <p:cNvSpPr txBox="1">
              <a:spLocks noChangeArrowheads="1"/>
            </p:cNvSpPr>
            <p:nvPr/>
          </p:nvSpPr>
          <p:spPr bwMode="auto">
            <a:xfrm>
              <a:off x="1416" y="1317"/>
              <a:ext cx="3039" cy="2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altLang="en-US" lang="zh-CN">
                  <a:ea charset="-122" pitchFamily="34" typeface="微软雅黑"/>
                </a:rPr>
                <a:t>单击此处添加标题</a:t>
              </a:r>
            </a:p>
          </p:txBody>
        </p:sp>
      </p:grpSp>
      <p:grpSp>
        <p:nvGrpSpPr>
          <p:cNvPr id="3091" name="Group 19"/>
          <p:cNvGrpSpPr/>
          <p:nvPr/>
        </p:nvGrpSpPr>
        <p:grpSpPr>
          <a:xfrm>
            <a:off x="1935163" y="2932113"/>
            <a:ext cx="5373687" cy="504825"/>
            <a:chOff x="1219" y="1756"/>
            <a:chExt cx="3385" cy="318"/>
          </a:xfrm>
        </p:grpSpPr>
        <p:grpSp>
          <p:nvGrpSpPr>
            <p:cNvPr id="14349" name="Group 20"/>
            <p:cNvGrpSpPr/>
            <p:nvPr/>
          </p:nvGrpSpPr>
          <p:grpSpPr>
            <a:xfrm>
              <a:off x="1219" y="1756"/>
              <a:ext cx="3385" cy="318"/>
              <a:chOff x="1701" y="1620"/>
              <a:chExt cx="3385" cy="318"/>
            </a:xfrm>
          </p:grpSpPr>
          <p:sp>
            <p:nvSpPr>
              <p:cNvPr id="14351" name="AutoShape 21"/>
              <p:cNvSpPr>
                <a:spLocks noChangeArrowheads="1"/>
              </p:cNvSpPr>
              <p:nvPr/>
            </p:nvSpPr>
            <p:spPr bwMode="auto">
              <a:xfrm>
                <a:off x="1701" y="1620"/>
                <a:ext cx="3385" cy="318"/>
              </a:xfrm>
              <a:prstGeom prst="roundRect">
                <a:avLst>
                  <a:gd fmla="val 5838" name="adj"/>
                </a:avLst>
              </a:prstGeom>
              <a:gradFill rotWithShape="1">
                <a:gsLst>
                  <a:gs pos="0">
                    <a:srgbClr val="1C1C1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</a:ln>
              <a:effectLst>
                <a:prstShdw dir="13500000" dist="17961" prst="shdw17">
                  <a:srgbClr val="111111"/>
                </a:prstShdw>
              </a:effectLst>
            </p:spPr>
            <p:txBody>
              <a:bodyPr anchor="ctr" wrap="none"/>
              <a:lstStyle/>
              <a:p>
                <a:endParaRPr altLang="en-US" lang="zh-CN"/>
              </a:p>
            </p:txBody>
          </p:sp>
          <p:sp>
            <p:nvSpPr>
              <p:cNvPr id="14352" name="AutoShape 22"/>
              <p:cNvSpPr>
                <a:spLocks noChangeArrowheads="1"/>
              </p:cNvSpPr>
              <p:nvPr/>
            </p:nvSpPr>
            <p:spPr bwMode="auto">
              <a:xfrm>
                <a:off x="1721" y="1640"/>
                <a:ext cx="3336" cy="270"/>
              </a:xfrm>
              <a:prstGeom prst="roundRect">
                <a:avLst>
                  <a:gd fmla="val 5838" name="adj"/>
                </a:avLst>
              </a:prstGeom>
              <a:gradFill rotWithShape="1">
                <a:gsLst>
                  <a:gs pos="0">
                    <a:srgbClr val="C0C0C0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round/>
              </a:ln>
            </p:spPr>
            <p:txBody>
              <a:bodyPr anchor="ctr" wrap="none"/>
              <a:lstStyle/>
              <a:p>
                <a:endParaRPr altLang="en-US" lang="zh-CN"/>
              </a:p>
            </p:txBody>
          </p:sp>
        </p:grpSp>
        <p:sp>
          <p:nvSpPr>
            <p:cNvPr id="14350" name="Text Box 23"/>
            <p:cNvSpPr txBox="1">
              <a:spLocks noChangeArrowheads="1"/>
            </p:cNvSpPr>
            <p:nvPr/>
          </p:nvSpPr>
          <p:spPr bwMode="auto">
            <a:xfrm>
              <a:off x="1423" y="1802"/>
              <a:ext cx="3039" cy="2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altLang="en-US" lang="zh-CN">
                  <a:ea charset="-122" pitchFamily="34" typeface="微软雅黑"/>
                </a:rPr>
                <a:t>单击此处添加标题</a:t>
              </a:r>
            </a:p>
          </p:txBody>
        </p:sp>
      </p:grpSp>
      <p:grpSp>
        <p:nvGrpSpPr>
          <p:cNvPr id="3096" name="Group 24"/>
          <p:cNvGrpSpPr/>
          <p:nvPr/>
        </p:nvGrpSpPr>
        <p:grpSpPr>
          <a:xfrm>
            <a:off x="1935163" y="3724275"/>
            <a:ext cx="5373687" cy="504825"/>
            <a:chOff x="1219" y="2255"/>
            <a:chExt cx="3385" cy="318"/>
          </a:xfrm>
        </p:grpSpPr>
        <p:grpSp>
          <p:nvGrpSpPr>
            <p:cNvPr id="14345" name="Group 25"/>
            <p:cNvGrpSpPr/>
            <p:nvPr/>
          </p:nvGrpSpPr>
          <p:grpSpPr>
            <a:xfrm>
              <a:off x="1219" y="2255"/>
              <a:ext cx="3385" cy="318"/>
              <a:chOff x="1701" y="1620"/>
              <a:chExt cx="3385" cy="318"/>
            </a:xfrm>
          </p:grpSpPr>
          <p:sp>
            <p:nvSpPr>
              <p:cNvPr id="14347" name="AutoShape 26"/>
              <p:cNvSpPr>
                <a:spLocks noChangeArrowheads="1"/>
              </p:cNvSpPr>
              <p:nvPr/>
            </p:nvSpPr>
            <p:spPr bwMode="auto">
              <a:xfrm>
                <a:off x="1701" y="1620"/>
                <a:ext cx="3385" cy="318"/>
              </a:xfrm>
              <a:prstGeom prst="roundRect">
                <a:avLst>
                  <a:gd fmla="val 5838" name="adj"/>
                </a:avLst>
              </a:prstGeom>
              <a:gradFill rotWithShape="1">
                <a:gsLst>
                  <a:gs pos="0">
                    <a:srgbClr val="1C1C1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</a:ln>
              <a:effectLst>
                <a:prstShdw dir="13500000" dist="17961" prst="shdw17">
                  <a:srgbClr val="111111"/>
                </a:prstShdw>
              </a:effectLst>
            </p:spPr>
            <p:txBody>
              <a:bodyPr anchor="ctr" wrap="none"/>
              <a:lstStyle/>
              <a:p>
                <a:endParaRPr altLang="en-US" lang="zh-CN"/>
              </a:p>
            </p:txBody>
          </p:sp>
          <p:sp>
            <p:nvSpPr>
              <p:cNvPr id="14348" name="AutoShape 27"/>
              <p:cNvSpPr>
                <a:spLocks noChangeArrowheads="1"/>
              </p:cNvSpPr>
              <p:nvPr/>
            </p:nvSpPr>
            <p:spPr bwMode="auto">
              <a:xfrm>
                <a:off x="1721" y="1640"/>
                <a:ext cx="3336" cy="270"/>
              </a:xfrm>
              <a:prstGeom prst="roundRect">
                <a:avLst>
                  <a:gd fmla="val 5838" name="adj"/>
                </a:avLst>
              </a:prstGeom>
              <a:gradFill rotWithShape="1">
                <a:gsLst>
                  <a:gs pos="0">
                    <a:srgbClr val="C0C0C0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round/>
              </a:ln>
            </p:spPr>
            <p:txBody>
              <a:bodyPr anchor="ctr" wrap="none"/>
              <a:lstStyle/>
              <a:p>
                <a:endParaRPr altLang="en-US" lang="zh-CN"/>
              </a:p>
            </p:txBody>
          </p:sp>
        </p:grpSp>
        <p:sp>
          <p:nvSpPr>
            <p:cNvPr id="14346" name="Text Box 28"/>
            <p:cNvSpPr txBox="1">
              <a:spLocks noChangeArrowheads="1"/>
            </p:cNvSpPr>
            <p:nvPr/>
          </p:nvSpPr>
          <p:spPr bwMode="auto">
            <a:xfrm>
              <a:off x="1423" y="2301"/>
              <a:ext cx="3039" cy="2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altLang="en-US" lang="zh-CN">
                  <a:ea charset="-122" pitchFamily="34" typeface="微软雅黑"/>
                </a:rPr>
                <a:t>单击此处添加标题</a:t>
              </a:r>
            </a:p>
          </p:txBody>
        </p:sp>
      </p:grpSp>
      <p:pic>
        <p:nvPicPr>
          <p:cNvPr descr="未标题-1" id="3102" name="Picture 30"/>
          <p:cNvPicPr>
            <a:picLocks noChangeArrowheads="1" noChangeAspect="1"/>
          </p:cNvPicPr>
          <p:nvPr/>
        </p:nvPicPr>
        <p:blipFill>
          <a:blip r:embed="rId3"/>
          <a:srcRect b="25175" l="35713" r="41037" t="20399"/>
          <a:stretch>
            <a:fillRect/>
          </a:stretch>
        </p:blipFill>
        <p:spPr bwMode="auto">
          <a:xfrm>
            <a:off x="3779838" y="604838"/>
            <a:ext cx="304800" cy="355600"/>
          </a:xfrm>
          <a:prstGeom prst="rect">
            <a:avLst/>
          </a:prstGeom>
          <a:noFill/>
          <a:ln w="9525">
            <a:noFill/>
            <a:miter lim="800000"/>
          </a:ln>
        </p:spPr>
      </p:pic>
      <p:pic>
        <p:nvPicPr>
          <p:cNvPr id="3106" name="Picture 34"/>
          <p:cNvPicPr>
            <a:picLocks noChangeArrowheads="1"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995738" y="628650"/>
            <a:ext cx="138112" cy="144463"/>
          </a:xfrm>
          <a:prstGeom prst="rect">
            <a:avLst/>
          </a:prstGeom>
          <a:noFill/>
          <a:ln w="9525">
            <a:noFill/>
            <a:miter lim="800000"/>
          </a:ln>
        </p:spPr>
      </p:pic>
    </p:spTree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id="5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autoRev="1" decel="50000" fill="hold" id="13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dur="500" fill="hold" id="14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autoRev="1" fill="hold" id="15" nodeType="with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1000" fill="hold" id="16"/>
                                        <p:tgtEl>
                                          <p:spTgt spid="310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17" nodeType="with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 id="18" tmFilter="0, 0; .2, .5; .8, .5; 1, 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500" fill="hold" id="19"/>
                                        <p:tgtEl>
                                          <p:spTgt spid="310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autoRev="1" decel="50000" fill="hold" id="20" nodeType="with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06 4.81779E-06 L 0.11858 4.81779E-06" pathEditMode="relative" ptsTypes="AA" rAng="0">
                                      <p:cBhvr>
                                        <p:cTn dur="500" fill="hold" id="21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20" y="0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22" presetSubtype="8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4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47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47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47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47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2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080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1" name="Text Box 2"/>
          <p:cNvSpPr txBox="1">
            <a:spLocks noChangeArrowheads="1"/>
          </p:cNvSpPr>
          <p:nvPr/>
        </p:nvSpPr>
        <p:spPr bwMode="auto">
          <a:xfrm>
            <a:off x="7619999" y="196850"/>
            <a:ext cx="140493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altLang="en-US" lang="zh-CN" sz="2400">
                <a:solidFill>
                  <a:schemeClr val="bg1"/>
                </a:solidFill>
                <a:ea typeface="华文隶书"/>
                <a:cs typeface="华文隶书"/>
              </a:rPr>
              <a:t>添加标题</a:t>
            </a:r>
          </a:p>
        </p:txBody>
      </p:sp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646113" y="1728788"/>
            <a:ext cx="7851775" cy="486460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45000"/>
              </a:lnSpc>
            </a:pPr>
            <a:r>
              <a:rPr altLang="en-US" lang="zh-CN" sz="3600">
                <a:solidFill>
                  <a:schemeClr val="bg1"/>
                </a:solidFill>
                <a:latin typeface="华文隶书"/>
                <a:ea typeface="华文隶书"/>
                <a:cs typeface="华文隶书"/>
              </a:rPr>
              <a:t>便签【汉语拼音】：biàn qiān 　　</a:t>
            </a:r>
          </a:p>
          <a:p>
            <a:pPr>
              <a:lnSpc>
                <a:spcPct val="145000"/>
              </a:lnSpc>
            </a:pPr>
            <a:r>
              <a:rPr altLang="en-US" lang="zh-CN" sz="3600">
                <a:solidFill>
                  <a:schemeClr val="bg1"/>
                </a:solidFill>
                <a:latin typeface="华文隶书"/>
                <a:ea typeface="华文隶书"/>
                <a:cs typeface="华文隶书"/>
              </a:rPr>
              <a:t>一种小型的便于携带的纸,有的一面有黏性,多是黄色的,现在为了迎合年轻人的喜好，也出现了其他鲜艳的颜色，,用来随时记下一些内容,如写便条,电话号码等. 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5" name="Text Box 2"/>
          <p:cNvSpPr txBox="1">
            <a:spLocks noChangeArrowheads="1"/>
          </p:cNvSpPr>
          <p:nvPr/>
        </p:nvSpPr>
        <p:spPr bwMode="auto">
          <a:xfrm>
            <a:off x="7619999" y="196850"/>
            <a:ext cx="140493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altLang="en-US" lang="zh-CN" sz="2400">
                <a:solidFill>
                  <a:schemeClr val="bg1"/>
                </a:solidFill>
                <a:ea typeface="华文隶书"/>
                <a:cs typeface="华文隶书"/>
              </a:rPr>
              <a:t>添加标题</a:t>
            </a:r>
          </a:p>
        </p:txBody>
      </p:sp>
      <p:sp>
        <p:nvSpPr>
          <p:cNvPr id="40" name="Line 11"/>
          <p:cNvSpPr>
            <a:spLocks noChangeShapeType="1"/>
          </p:cNvSpPr>
          <p:nvPr/>
        </p:nvSpPr>
        <p:spPr bwMode="auto">
          <a:xfrm>
            <a:off x="2886075" y="1951038"/>
            <a:ext cx="1588" cy="2338387"/>
          </a:xfrm>
          <a:prstGeom prst="line">
            <a:avLst/>
          </a:prstGeom>
          <a:noFill/>
          <a:ln w="15875">
            <a:solidFill>
              <a:schemeClr val="tx1">
                <a:lumMod val="50000"/>
                <a:lumOff val="50000"/>
              </a:schemeClr>
            </a:solidFill>
            <a:prstDash val="dash"/>
            <a:round/>
          </a:ln>
        </p:spPr>
        <p:txBody>
          <a:bodyPr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typeface="+mn-lt"/>
              <a:ea typeface="+mn-ea"/>
            </a:endParaRPr>
          </a:p>
        </p:txBody>
      </p:sp>
      <p:sp>
        <p:nvSpPr>
          <p:cNvPr id="41" name="Line 12"/>
          <p:cNvSpPr>
            <a:spLocks noChangeShapeType="1"/>
          </p:cNvSpPr>
          <p:nvPr/>
        </p:nvSpPr>
        <p:spPr bwMode="auto">
          <a:xfrm>
            <a:off x="4640263" y="1951038"/>
            <a:ext cx="1587" cy="2338387"/>
          </a:xfrm>
          <a:prstGeom prst="line">
            <a:avLst/>
          </a:prstGeom>
          <a:noFill/>
          <a:ln w="15875">
            <a:solidFill>
              <a:schemeClr val="tx1">
                <a:lumMod val="50000"/>
                <a:lumOff val="50000"/>
              </a:schemeClr>
            </a:solidFill>
            <a:prstDash val="dash"/>
            <a:round/>
          </a:ln>
        </p:spPr>
        <p:txBody>
          <a:bodyPr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typeface="+mn-lt"/>
              <a:ea typeface="+mn-ea"/>
            </a:endParaRPr>
          </a:p>
        </p:txBody>
      </p:sp>
      <p:sp>
        <p:nvSpPr>
          <p:cNvPr id="42" name="Line 13"/>
          <p:cNvSpPr>
            <a:spLocks noChangeShapeType="1"/>
          </p:cNvSpPr>
          <p:nvPr/>
        </p:nvSpPr>
        <p:spPr bwMode="auto">
          <a:xfrm>
            <a:off x="6383338" y="1951038"/>
            <a:ext cx="3175" cy="2338387"/>
          </a:xfrm>
          <a:prstGeom prst="line">
            <a:avLst/>
          </a:prstGeom>
          <a:noFill/>
          <a:ln w="15875">
            <a:solidFill>
              <a:schemeClr val="tx1">
                <a:lumMod val="50000"/>
                <a:lumOff val="50000"/>
              </a:schemeClr>
            </a:solidFill>
            <a:prstDash val="dash"/>
            <a:round/>
          </a:ln>
        </p:spPr>
        <p:txBody>
          <a:bodyPr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typeface="+mn-lt"/>
              <a:ea typeface="+mn-ea"/>
            </a:endParaRPr>
          </a:p>
        </p:txBody>
      </p:sp>
      <p:sp>
        <p:nvSpPr>
          <p:cNvPr id="43" name="Text Box 56"/>
          <p:cNvSpPr txBox="1">
            <a:spLocks noChangeArrowheads="1"/>
          </p:cNvSpPr>
          <p:nvPr/>
        </p:nvSpPr>
        <p:spPr bwMode="auto">
          <a:xfrm>
            <a:off x="1554798" y="4343400"/>
            <a:ext cx="894080" cy="304800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dir="13500000" dist="17961" prst="shdw18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9pPr>
          </a:lstStyle>
          <a:p>
            <a:pPr algn="ctr">
              <a:defRPr/>
            </a:pPr>
            <a:r>
              <a:rPr altLang="en-US" lang="zh-CN" sz="1400">
                <a:solidFill>
                  <a:schemeClr val="bg1"/>
                </a:solidFill>
                <a:latin charset="0" pitchFamily="34" typeface="Calibri"/>
                <a:ea charset="-122" pitchFamily="34" typeface="微软雅黑"/>
              </a:rPr>
              <a:t>添加文本</a:t>
            </a:r>
          </a:p>
        </p:txBody>
      </p:sp>
      <p:sp>
        <p:nvSpPr>
          <p:cNvPr id="44" name="Text Box 57"/>
          <p:cNvSpPr txBox="1">
            <a:spLocks noChangeArrowheads="1"/>
          </p:cNvSpPr>
          <p:nvPr/>
        </p:nvSpPr>
        <p:spPr bwMode="auto">
          <a:xfrm>
            <a:off x="3307398" y="4343400"/>
            <a:ext cx="894080" cy="304800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dir="13500000" dist="17961" prst="shdw18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9pPr>
          </a:lstStyle>
          <a:p>
            <a:pPr algn="ctr">
              <a:defRPr/>
            </a:pPr>
            <a:r>
              <a:rPr altLang="en-US" lang="zh-CN" sz="1400">
                <a:solidFill>
                  <a:schemeClr val="bg1"/>
                </a:solidFill>
                <a:latin charset="0" pitchFamily="34" typeface="Calibri"/>
                <a:ea charset="-122" pitchFamily="34" typeface="微软雅黑"/>
              </a:rPr>
              <a:t>添加文本</a:t>
            </a:r>
          </a:p>
        </p:txBody>
      </p:sp>
      <p:sp>
        <p:nvSpPr>
          <p:cNvPr id="45" name="Text Box 58"/>
          <p:cNvSpPr txBox="1">
            <a:spLocks noChangeArrowheads="1"/>
          </p:cNvSpPr>
          <p:nvPr/>
        </p:nvSpPr>
        <p:spPr bwMode="auto">
          <a:xfrm>
            <a:off x="5063173" y="4343400"/>
            <a:ext cx="894080" cy="304800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dir="13500000" dist="17961" prst="shdw18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9pPr>
          </a:lstStyle>
          <a:p>
            <a:pPr algn="ctr">
              <a:defRPr/>
            </a:pPr>
            <a:r>
              <a:rPr altLang="en-US" lang="zh-CN" sz="1400">
                <a:solidFill>
                  <a:schemeClr val="bg1"/>
                </a:solidFill>
                <a:latin charset="0" pitchFamily="34" typeface="Calibri"/>
                <a:ea charset="-122" pitchFamily="34" typeface="微软雅黑"/>
              </a:rPr>
              <a:t>添加文本</a:t>
            </a:r>
          </a:p>
        </p:txBody>
      </p:sp>
      <p:sp>
        <p:nvSpPr>
          <p:cNvPr id="46" name="Text Box 59"/>
          <p:cNvSpPr txBox="1">
            <a:spLocks noChangeArrowheads="1"/>
          </p:cNvSpPr>
          <p:nvPr/>
        </p:nvSpPr>
        <p:spPr bwMode="auto">
          <a:xfrm>
            <a:off x="6825299" y="4343400"/>
            <a:ext cx="894080" cy="304800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dir="13500000" dist="17961" prst="shdw18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9pPr>
          </a:lstStyle>
          <a:p>
            <a:pPr algn="ctr">
              <a:defRPr/>
            </a:pPr>
            <a:r>
              <a:rPr altLang="en-US" lang="zh-CN" sz="1400">
                <a:solidFill>
                  <a:schemeClr val="bg1"/>
                </a:solidFill>
                <a:latin charset="0" pitchFamily="34" typeface="Calibri"/>
                <a:ea charset="-122" pitchFamily="34" typeface="微软雅黑"/>
              </a:rPr>
              <a:t>添加文本</a:t>
            </a:r>
          </a:p>
        </p:txBody>
      </p:sp>
      <p:sp>
        <p:nvSpPr>
          <p:cNvPr id="16393" name="AutoShape 25"/>
          <p:cNvSpPr>
            <a:spLocks noChangeArrowheads="1"/>
          </p:cNvSpPr>
          <p:nvPr/>
        </p:nvSpPr>
        <p:spPr bwMode="auto">
          <a:xfrm>
            <a:off x="1497013" y="4156075"/>
            <a:ext cx="506412" cy="144463"/>
          </a:xfrm>
          <a:prstGeom prst="rect">
            <a:avLst/>
          </a:prstGeom>
          <a:solidFill>
            <a:srgbClr val="F5F2E9">
              <a:alpha val="92940"/>
            </a:srgbClr>
          </a:solidFill>
          <a:ln algn="ctr" w="12700">
            <a:solidFill>
              <a:schemeClr val="folHlink"/>
            </a:solidFill>
            <a:round/>
          </a:ln>
        </p:spPr>
        <p:txBody>
          <a:bodyPr anchor="ctr"/>
          <a:lstStyle/>
          <a:p>
            <a:pPr algn="ctr"/>
            <a:endParaRPr altLang="zh-CN" lang="zh-CN">
              <a:solidFill>
                <a:schemeClr val="bg1"/>
              </a:solidFill>
              <a:latin charset="0" pitchFamily="34" typeface="Calibri"/>
            </a:endParaRPr>
          </a:p>
        </p:txBody>
      </p:sp>
      <p:sp>
        <p:nvSpPr>
          <p:cNvPr id="16394" name="AutoShape 26"/>
          <p:cNvSpPr>
            <a:spLocks noChangeArrowheads="1"/>
          </p:cNvSpPr>
          <p:nvPr/>
        </p:nvSpPr>
        <p:spPr bwMode="auto">
          <a:xfrm>
            <a:off x="3243263" y="3814763"/>
            <a:ext cx="503237" cy="484187"/>
          </a:xfrm>
          <a:prstGeom prst="rect">
            <a:avLst/>
          </a:prstGeom>
          <a:solidFill>
            <a:srgbClr val="F5F2E9">
              <a:alpha val="92940"/>
            </a:srgbClr>
          </a:solidFill>
          <a:ln algn="ctr" w="12700">
            <a:solidFill>
              <a:schemeClr val="folHlink"/>
            </a:solidFill>
            <a:round/>
          </a:ln>
        </p:spPr>
        <p:txBody>
          <a:bodyPr anchor="ctr"/>
          <a:lstStyle/>
          <a:p>
            <a:pPr algn="ctr"/>
            <a:endParaRPr altLang="zh-CN" lang="zh-CN">
              <a:solidFill>
                <a:schemeClr val="bg1"/>
              </a:solidFill>
              <a:latin charset="0" pitchFamily="34" typeface="Calibri"/>
            </a:endParaRPr>
          </a:p>
        </p:txBody>
      </p:sp>
      <p:sp>
        <p:nvSpPr>
          <p:cNvPr id="16395" name="AutoShape 27"/>
          <p:cNvSpPr>
            <a:spLocks noChangeArrowheads="1"/>
          </p:cNvSpPr>
          <p:nvPr/>
        </p:nvSpPr>
        <p:spPr bwMode="auto">
          <a:xfrm>
            <a:off x="4970463" y="3340100"/>
            <a:ext cx="506412" cy="960438"/>
          </a:xfrm>
          <a:prstGeom prst="rect">
            <a:avLst/>
          </a:prstGeom>
          <a:solidFill>
            <a:srgbClr val="F5F2E9">
              <a:alpha val="92940"/>
            </a:srgbClr>
          </a:solidFill>
          <a:ln algn="ctr" w="12700">
            <a:solidFill>
              <a:schemeClr val="folHlink"/>
            </a:solidFill>
            <a:round/>
          </a:ln>
        </p:spPr>
        <p:txBody>
          <a:bodyPr anchor="ctr"/>
          <a:lstStyle/>
          <a:p>
            <a:pPr algn="ctr"/>
            <a:endParaRPr altLang="zh-CN" lang="zh-CN">
              <a:solidFill>
                <a:schemeClr val="bg1"/>
              </a:solidFill>
              <a:latin charset="0" pitchFamily="34" typeface="Calibri"/>
            </a:endParaRPr>
          </a:p>
        </p:txBody>
      </p:sp>
      <p:sp>
        <p:nvSpPr>
          <p:cNvPr id="16396" name="AutoShape 28"/>
          <p:cNvSpPr>
            <a:spLocks noChangeArrowheads="1"/>
          </p:cNvSpPr>
          <p:nvPr/>
        </p:nvSpPr>
        <p:spPr bwMode="auto">
          <a:xfrm>
            <a:off x="6699250" y="3209925"/>
            <a:ext cx="504825" cy="1104900"/>
          </a:xfrm>
          <a:prstGeom prst="rect">
            <a:avLst/>
          </a:prstGeom>
          <a:solidFill>
            <a:srgbClr val="F5F2E9">
              <a:alpha val="92940"/>
            </a:srgbClr>
          </a:solidFill>
          <a:ln algn="ctr" w="12700">
            <a:solidFill>
              <a:schemeClr val="folHlink"/>
            </a:solidFill>
            <a:round/>
          </a:ln>
        </p:spPr>
        <p:txBody>
          <a:bodyPr anchor="ctr"/>
          <a:lstStyle/>
          <a:p>
            <a:pPr algn="ctr"/>
            <a:endParaRPr altLang="zh-CN" lang="zh-CN">
              <a:solidFill>
                <a:schemeClr val="bg1"/>
              </a:solidFill>
              <a:latin charset="0" pitchFamily="34" typeface="Calibri"/>
            </a:endParaRPr>
          </a:p>
        </p:txBody>
      </p:sp>
      <p:sp>
        <p:nvSpPr>
          <p:cNvPr id="16397" name="AutoShape 29"/>
          <p:cNvSpPr>
            <a:spLocks noChangeArrowheads="1"/>
          </p:cNvSpPr>
          <p:nvPr/>
        </p:nvSpPr>
        <p:spPr bwMode="auto">
          <a:xfrm>
            <a:off x="1995488" y="3106738"/>
            <a:ext cx="492125" cy="1198562"/>
          </a:xfrm>
          <a:prstGeom prst="rect">
            <a:avLst/>
          </a:prstGeom>
          <a:solidFill>
            <a:srgbClr val="99CC00">
              <a:alpha val="81175"/>
            </a:srgbClr>
          </a:solidFill>
          <a:ln algn="ctr" w="12700">
            <a:solidFill>
              <a:schemeClr val="bg1"/>
            </a:solidFill>
            <a:round/>
          </a:ln>
        </p:spPr>
        <p:txBody>
          <a:bodyPr anchor="ctr"/>
          <a:lstStyle/>
          <a:p>
            <a:pPr algn="ctr" eaLnBrk="0" hangingPunct="0"/>
            <a:endParaRPr altLang="zh-CN" lang="zh-CN">
              <a:solidFill>
                <a:schemeClr val="bg1"/>
              </a:solidFill>
              <a:latin charset="0" pitchFamily="34" typeface="Calibri"/>
            </a:endParaRPr>
          </a:p>
        </p:txBody>
      </p:sp>
      <p:sp>
        <p:nvSpPr>
          <p:cNvPr id="16398" name="AutoShape 30"/>
          <p:cNvSpPr>
            <a:spLocks noChangeArrowheads="1"/>
          </p:cNvSpPr>
          <p:nvPr/>
        </p:nvSpPr>
        <p:spPr bwMode="auto">
          <a:xfrm>
            <a:off x="3738563" y="3292475"/>
            <a:ext cx="506412" cy="1011238"/>
          </a:xfrm>
          <a:prstGeom prst="rect">
            <a:avLst/>
          </a:prstGeom>
          <a:solidFill>
            <a:srgbClr val="99CC00">
              <a:alpha val="81175"/>
            </a:srgbClr>
          </a:solidFill>
          <a:ln algn="ctr" w="12700">
            <a:solidFill>
              <a:schemeClr val="bg1"/>
            </a:solidFill>
            <a:round/>
          </a:ln>
        </p:spPr>
        <p:txBody>
          <a:bodyPr anchor="ctr"/>
          <a:lstStyle/>
          <a:p>
            <a:pPr algn="ctr" eaLnBrk="0" hangingPunct="0"/>
            <a:endParaRPr altLang="zh-CN" lang="zh-CN">
              <a:solidFill>
                <a:schemeClr val="bg1"/>
              </a:solidFill>
              <a:latin charset="0" pitchFamily="34" typeface="Calibri"/>
            </a:endParaRPr>
          </a:p>
        </p:txBody>
      </p:sp>
      <p:sp>
        <p:nvSpPr>
          <p:cNvPr id="16399" name="AutoShape 31"/>
          <p:cNvSpPr>
            <a:spLocks noChangeArrowheads="1"/>
          </p:cNvSpPr>
          <p:nvPr/>
        </p:nvSpPr>
        <p:spPr bwMode="auto">
          <a:xfrm>
            <a:off x="5484813" y="2716213"/>
            <a:ext cx="492125" cy="1590675"/>
          </a:xfrm>
          <a:prstGeom prst="rect">
            <a:avLst/>
          </a:prstGeom>
          <a:solidFill>
            <a:srgbClr val="99CC00">
              <a:alpha val="81175"/>
            </a:srgbClr>
          </a:solidFill>
          <a:ln algn="ctr" w="12700">
            <a:solidFill>
              <a:schemeClr val="bg1"/>
            </a:solidFill>
            <a:round/>
          </a:ln>
        </p:spPr>
        <p:txBody>
          <a:bodyPr anchor="ctr"/>
          <a:lstStyle/>
          <a:p>
            <a:pPr algn="ctr" eaLnBrk="0" hangingPunct="0"/>
            <a:endParaRPr altLang="zh-CN" lang="zh-CN">
              <a:solidFill>
                <a:schemeClr val="bg1"/>
              </a:solidFill>
              <a:latin charset="0" pitchFamily="34" typeface="Calibri"/>
            </a:endParaRPr>
          </a:p>
        </p:txBody>
      </p:sp>
      <p:sp>
        <p:nvSpPr>
          <p:cNvPr id="16400" name="AutoShape 32"/>
          <p:cNvSpPr>
            <a:spLocks noChangeArrowheads="1"/>
          </p:cNvSpPr>
          <p:nvPr/>
        </p:nvSpPr>
        <p:spPr bwMode="auto">
          <a:xfrm>
            <a:off x="7213600" y="3009900"/>
            <a:ext cx="495300" cy="1300163"/>
          </a:xfrm>
          <a:prstGeom prst="rect">
            <a:avLst/>
          </a:prstGeom>
          <a:solidFill>
            <a:srgbClr val="99CC00">
              <a:alpha val="81175"/>
            </a:srgbClr>
          </a:solidFill>
          <a:ln algn="ctr" w="12700">
            <a:solidFill>
              <a:schemeClr val="bg1"/>
            </a:solidFill>
            <a:round/>
          </a:ln>
        </p:spPr>
        <p:txBody>
          <a:bodyPr anchor="ctr"/>
          <a:lstStyle/>
          <a:p>
            <a:pPr algn="ctr" eaLnBrk="0" hangingPunct="0"/>
            <a:endParaRPr altLang="zh-CN" lang="zh-CN">
              <a:solidFill>
                <a:schemeClr val="bg1"/>
              </a:solidFill>
              <a:latin charset="0" pitchFamily="34" typeface="Calibri"/>
            </a:endParaRPr>
          </a:p>
        </p:txBody>
      </p:sp>
      <p:sp>
        <p:nvSpPr>
          <p:cNvPr id="55" name="Text Box 56"/>
          <p:cNvSpPr txBox="1">
            <a:spLocks noChangeArrowheads="1"/>
          </p:cNvSpPr>
          <p:nvPr/>
        </p:nvSpPr>
        <p:spPr bwMode="auto">
          <a:xfrm>
            <a:off x="1981835" y="2808288"/>
            <a:ext cx="538480" cy="304800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dir="13500000" dist="17961" prst="shdw18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9pPr>
          </a:lstStyle>
          <a:p>
            <a:pPr algn="ctr">
              <a:defRPr/>
            </a:pPr>
            <a:r>
              <a:rPr altLang="en-US" lang="zh-CN" sz="1400">
                <a:solidFill>
                  <a:schemeClr val="bg1"/>
                </a:solidFill>
                <a:latin charset="0" pitchFamily="34" typeface="Calibri"/>
                <a:ea charset="-122" pitchFamily="34" typeface="微软雅黑"/>
              </a:rPr>
              <a:t>文本</a:t>
            </a:r>
          </a:p>
        </p:txBody>
      </p:sp>
      <p:sp>
        <p:nvSpPr>
          <p:cNvPr id="56" name="Text Box 56"/>
          <p:cNvSpPr txBox="1">
            <a:spLocks noChangeArrowheads="1"/>
          </p:cNvSpPr>
          <p:nvPr/>
        </p:nvSpPr>
        <p:spPr bwMode="auto">
          <a:xfrm>
            <a:off x="1486535" y="3843338"/>
            <a:ext cx="538480" cy="304800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dir="13500000" dist="17961" prst="shdw18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9pPr>
          </a:lstStyle>
          <a:p>
            <a:pPr algn="ctr">
              <a:defRPr/>
            </a:pPr>
            <a:r>
              <a:rPr altLang="en-US" lang="zh-CN" sz="1400">
                <a:solidFill>
                  <a:schemeClr val="bg1"/>
                </a:solidFill>
                <a:latin charset="0" pitchFamily="34" typeface="Calibri"/>
                <a:ea charset="-122" pitchFamily="34" typeface="微软雅黑"/>
              </a:rPr>
              <a:t>文本</a:t>
            </a:r>
          </a:p>
        </p:txBody>
      </p:sp>
      <p:sp>
        <p:nvSpPr>
          <p:cNvPr id="57" name="Text Box 56"/>
          <p:cNvSpPr txBox="1">
            <a:spLocks noChangeArrowheads="1"/>
          </p:cNvSpPr>
          <p:nvPr/>
        </p:nvSpPr>
        <p:spPr bwMode="auto">
          <a:xfrm>
            <a:off x="3729038" y="2932113"/>
            <a:ext cx="544512" cy="304800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dir="13500000" dist="17961" prst="shdw18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9pPr>
          </a:lstStyle>
          <a:p>
            <a:pPr algn="ctr">
              <a:defRPr/>
            </a:pPr>
            <a:r>
              <a:rPr altLang="en-US" lang="zh-CN" sz="1400">
                <a:solidFill>
                  <a:schemeClr val="bg1"/>
                </a:solidFill>
                <a:latin charset="0" pitchFamily="34" typeface="Calibri"/>
                <a:ea charset="-122" pitchFamily="34" typeface="微软雅黑"/>
              </a:rPr>
              <a:t>文本</a:t>
            </a:r>
          </a:p>
        </p:txBody>
      </p:sp>
      <p:sp>
        <p:nvSpPr>
          <p:cNvPr id="58" name="Text Box 56"/>
          <p:cNvSpPr txBox="1">
            <a:spLocks noChangeArrowheads="1"/>
          </p:cNvSpPr>
          <p:nvPr/>
        </p:nvSpPr>
        <p:spPr bwMode="auto">
          <a:xfrm>
            <a:off x="3226435" y="3503613"/>
            <a:ext cx="538480" cy="304800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dir="13500000" dist="17961" prst="shdw18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9pPr>
          </a:lstStyle>
          <a:p>
            <a:pPr algn="ctr">
              <a:defRPr/>
            </a:pPr>
            <a:r>
              <a:rPr altLang="en-US" lang="zh-CN" sz="1400">
                <a:solidFill>
                  <a:schemeClr val="bg1"/>
                </a:solidFill>
                <a:latin charset="0" pitchFamily="34" typeface="Calibri"/>
                <a:ea charset="-122" pitchFamily="34" typeface="微软雅黑"/>
              </a:rPr>
              <a:t>文本</a:t>
            </a:r>
          </a:p>
        </p:txBody>
      </p:sp>
      <p:sp>
        <p:nvSpPr>
          <p:cNvPr id="91" name="Text Box 56"/>
          <p:cNvSpPr txBox="1">
            <a:spLocks noChangeArrowheads="1"/>
          </p:cNvSpPr>
          <p:nvPr/>
        </p:nvSpPr>
        <p:spPr bwMode="auto">
          <a:xfrm>
            <a:off x="5459413" y="2378075"/>
            <a:ext cx="544512" cy="304800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dir="13500000" dist="17961" prst="shdw18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9pPr>
          </a:lstStyle>
          <a:p>
            <a:pPr algn="ctr">
              <a:defRPr/>
            </a:pPr>
            <a:r>
              <a:rPr altLang="en-US" lang="zh-CN" sz="1400">
                <a:solidFill>
                  <a:schemeClr val="bg1"/>
                </a:solidFill>
                <a:latin charset="0" pitchFamily="34" typeface="Calibri"/>
                <a:ea charset="-122" pitchFamily="34" typeface="微软雅黑"/>
              </a:rPr>
              <a:t>文本</a:t>
            </a:r>
          </a:p>
        </p:txBody>
      </p:sp>
      <p:sp>
        <p:nvSpPr>
          <p:cNvPr id="92" name="Text Box 56"/>
          <p:cNvSpPr txBox="1">
            <a:spLocks noChangeArrowheads="1"/>
          </p:cNvSpPr>
          <p:nvPr/>
        </p:nvSpPr>
        <p:spPr bwMode="auto">
          <a:xfrm>
            <a:off x="4966335" y="3019425"/>
            <a:ext cx="538480" cy="304800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dir="13500000" dist="17961" prst="shdw18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9pPr>
          </a:lstStyle>
          <a:p>
            <a:pPr algn="ctr">
              <a:defRPr/>
            </a:pPr>
            <a:r>
              <a:rPr altLang="en-US" lang="zh-CN" sz="1400">
                <a:solidFill>
                  <a:schemeClr val="bg1"/>
                </a:solidFill>
                <a:latin charset="0" pitchFamily="34" typeface="Calibri"/>
                <a:ea charset="-122" pitchFamily="34" typeface="微软雅黑"/>
              </a:rPr>
              <a:t>文本</a:t>
            </a:r>
          </a:p>
        </p:txBody>
      </p:sp>
      <p:sp>
        <p:nvSpPr>
          <p:cNvPr id="93" name="Text Box 56"/>
          <p:cNvSpPr txBox="1">
            <a:spLocks noChangeArrowheads="1"/>
          </p:cNvSpPr>
          <p:nvPr/>
        </p:nvSpPr>
        <p:spPr bwMode="auto">
          <a:xfrm>
            <a:off x="7202489" y="2605088"/>
            <a:ext cx="544512" cy="304800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dir="13500000" dist="17961" prst="shdw18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9pPr>
          </a:lstStyle>
          <a:p>
            <a:pPr algn="ctr">
              <a:defRPr/>
            </a:pPr>
            <a:r>
              <a:rPr altLang="en-US" lang="zh-CN" sz="1400">
                <a:solidFill>
                  <a:schemeClr val="bg1"/>
                </a:solidFill>
                <a:latin charset="0" pitchFamily="34" typeface="Calibri"/>
                <a:ea charset="-122" pitchFamily="34" typeface="微软雅黑"/>
              </a:rPr>
              <a:t>文本</a:t>
            </a:r>
          </a:p>
        </p:txBody>
      </p:sp>
      <p:sp>
        <p:nvSpPr>
          <p:cNvPr id="94" name="Text Box 56"/>
          <p:cNvSpPr txBox="1">
            <a:spLocks noChangeArrowheads="1"/>
          </p:cNvSpPr>
          <p:nvPr/>
        </p:nvSpPr>
        <p:spPr bwMode="auto">
          <a:xfrm>
            <a:off x="6718934" y="2921000"/>
            <a:ext cx="538480" cy="304800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dir="13500000" dist="17961" prst="shdw18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pitchFamily="2" typeface="宋体"/>
              </a:defRPr>
            </a:lvl9pPr>
          </a:lstStyle>
          <a:p>
            <a:pPr algn="ctr">
              <a:defRPr/>
            </a:pPr>
            <a:r>
              <a:rPr altLang="en-US" lang="zh-CN" sz="1400">
                <a:solidFill>
                  <a:schemeClr val="bg1"/>
                </a:solidFill>
                <a:latin charset="0" pitchFamily="34" typeface="Calibri"/>
                <a:ea charset="-122" pitchFamily="34" typeface="微软雅黑"/>
              </a:rPr>
              <a:t>文本</a:t>
            </a:r>
          </a:p>
        </p:txBody>
      </p:sp>
      <p:sp>
        <p:nvSpPr>
          <p:cNvPr id="16409" name="Line 8"/>
          <p:cNvSpPr>
            <a:spLocks noChangeShapeType="1"/>
          </p:cNvSpPr>
          <p:nvPr/>
        </p:nvSpPr>
        <p:spPr bwMode="auto">
          <a:xfrm flipH="1">
            <a:off x="1196975" y="1492250"/>
            <a:ext cx="0" cy="2820988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 len="med" type="triangle" w="med"/>
          </a:ln>
        </p:spPr>
        <p:txBody>
          <a:bodyPr/>
          <a:lstStyle/>
          <a:p>
            <a:endParaRPr altLang="en-US" lang="zh-CN"/>
          </a:p>
        </p:txBody>
      </p:sp>
      <p:sp>
        <p:nvSpPr>
          <p:cNvPr id="16410" name="Line 8"/>
          <p:cNvSpPr>
            <a:spLocks noChangeShapeType="1"/>
          </p:cNvSpPr>
          <p:nvPr/>
        </p:nvSpPr>
        <p:spPr bwMode="auto">
          <a:xfrm flipH="1" rot="-5400000">
            <a:off x="4607719" y="892969"/>
            <a:ext cx="0" cy="6840538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tailEnd len="med" type="triangle" w="med"/>
          </a:ln>
        </p:spPr>
        <p:txBody>
          <a:bodyPr/>
          <a:lstStyle/>
          <a:p>
            <a:endParaRPr altLang="en-US" lang="zh-CN"/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09" name="Text Box 2"/>
          <p:cNvSpPr txBox="1">
            <a:spLocks noChangeArrowheads="1"/>
          </p:cNvSpPr>
          <p:nvPr/>
        </p:nvSpPr>
        <p:spPr bwMode="auto">
          <a:xfrm>
            <a:off x="7619999" y="196850"/>
            <a:ext cx="140493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altLang="en-US" lang="zh-CN" sz="2400">
                <a:solidFill>
                  <a:schemeClr val="bg1"/>
                </a:solidFill>
                <a:ea typeface="华文隶书"/>
                <a:cs typeface="华文隶书"/>
              </a:rPr>
              <a:t>添加标题</a:t>
            </a:r>
          </a:p>
        </p:txBody>
      </p:sp>
      <p:sp>
        <p:nvSpPr>
          <p:cNvPr id="17410" name="AutoShape 196"/>
          <p:cNvSpPr>
            <a:spLocks noChangeArrowheads="1"/>
          </p:cNvSpPr>
          <p:nvPr/>
        </p:nvSpPr>
        <p:spPr bwMode="auto">
          <a:xfrm>
            <a:off x="3635375" y="2312988"/>
            <a:ext cx="2119313" cy="2132012"/>
          </a:xfrm>
          <a:prstGeom prst="roundRect">
            <a:avLst>
              <a:gd fmla="val 3727" name="adj"/>
            </a:avLst>
          </a:prstGeom>
          <a:solidFill>
            <a:srgbClr val="C0C0C0">
              <a:alpha val="12157"/>
            </a:srgbClr>
          </a:solidFill>
          <a:ln algn="ctr" w="12700">
            <a:solidFill>
              <a:srgbClr val="BFBFBF"/>
            </a:solidFill>
            <a:round/>
          </a:ln>
        </p:spPr>
        <p:txBody>
          <a:bodyPr anchor="ctr"/>
          <a:lstStyle/>
          <a:p>
            <a:pPr algn="ctr">
              <a:lnSpc>
                <a:spcPct val="140000"/>
              </a:lnSpc>
              <a:buClr>
                <a:schemeClr val="bg1"/>
              </a:buClr>
            </a:pPr>
            <a:endParaRPr altLang="zh-CN" lang="zh-CN">
              <a:solidFill>
                <a:schemeClr val="bg1"/>
              </a:solidFill>
              <a:latin charset="0" pitchFamily="34" typeface="Calibri"/>
            </a:endParaRPr>
          </a:p>
        </p:txBody>
      </p:sp>
      <p:sp>
        <p:nvSpPr>
          <p:cNvPr id="17411" name="Text Box 228"/>
          <p:cNvSpPr txBox="1">
            <a:spLocks noChangeArrowheads="1"/>
          </p:cNvSpPr>
          <p:nvPr/>
        </p:nvSpPr>
        <p:spPr bwMode="auto">
          <a:xfrm>
            <a:off x="3883025" y="2886075"/>
            <a:ext cx="1570038" cy="2438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bIns="0" lIns="0" rIns="0" tIns="0">
            <a:spAutoFit/>
          </a:bodyPr>
          <a:lstStyle/>
          <a:p>
            <a:pPr algn="ctr"/>
            <a:r>
              <a:rPr altLang="en-US" lang="zh-CN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点击添加文本</a:t>
            </a:r>
          </a:p>
        </p:txBody>
      </p:sp>
      <p:sp>
        <p:nvSpPr>
          <p:cNvPr id="17412" name="Text Box 229"/>
          <p:cNvSpPr txBox="1">
            <a:spLocks noChangeArrowheads="1"/>
          </p:cNvSpPr>
          <p:nvPr/>
        </p:nvSpPr>
        <p:spPr bwMode="auto">
          <a:xfrm>
            <a:off x="3883025" y="3333750"/>
            <a:ext cx="1570038" cy="2438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bIns="0" lIns="0" rIns="0" tIns="0">
            <a:spAutoFit/>
          </a:bodyPr>
          <a:lstStyle/>
          <a:p>
            <a:pPr algn="ctr"/>
            <a:r>
              <a:rPr altLang="en-US" lang="zh-CN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点击添加文本</a:t>
            </a:r>
          </a:p>
        </p:txBody>
      </p:sp>
      <p:sp>
        <p:nvSpPr>
          <p:cNvPr id="17413" name="AutoShape 196"/>
          <p:cNvSpPr>
            <a:spLocks noChangeArrowheads="1"/>
          </p:cNvSpPr>
          <p:nvPr/>
        </p:nvSpPr>
        <p:spPr bwMode="auto">
          <a:xfrm>
            <a:off x="6226175" y="2284413"/>
            <a:ext cx="2117725" cy="2132012"/>
          </a:xfrm>
          <a:prstGeom prst="roundRect">
            <a:avLst>
              <a:gd fmla="val 3727" name="adj"/>
            </a:avLst>
          </a:prstGeom>
          <a:solidFill>
            <a:srgbClr val="C0C0C0">
              <a:alpha val="27843"/>
            </a:srgbClr>
          </a:solidFill>
          <a:ln algn="ctr" w="12700">
            <a:solidFill>
              <a:srgbClr val="BFBFBF"/>
            </a:solidFill>
            <a:round/>
          </a:ln>
        </p:spPr>
        <p:txBody>
          <a:bodyPr anchor="ctr"/>
          <a:lstStyle/>
          <a:p>
            <a:pPr algn="ctr">
              <a:lnSpc>
                <a:spcPct val="140000"/>
              </a:lnSpc>
              <a:buClr>
                <a:schemeClr val="bg1"/>
              </a:buClr>
            </a:pPr>
            <a:endParaRPr altLang="zh-CN" lang="zh-CN">
              <a:solidFill>
                <a:schemeClr val="bg1"/>
              </a:solidFill>
              <a:latin charset="0" pitchFamily="34" typeface="Calibri"/>
            </a:endParaRPr>
          </a:p>
        </p:txBody>
      </p:sp>
      <p:sp>
        <p:nvSpPr>
          <p:cNvPr id="17414" name="Text Box 228"/>
          <p:cNvSpPr txBox="1">
            <a:spLocks noChangeArrowheads="1"/>
          </p:cNvSpPr>
          <p:nvPr/>
        </p:nvSpPr>
        <p:spPr bwMode="auto">
          <a:xfrm>
            <a:off x="6534150" y="2857500"/>
            <a:ext cx="1571625" cy="2438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bIns="0" lIns="0" rIns="0" tIns="0">
            <a:spAutoFit/>
          </a:bodyPr>
          <a:lstStyle/>
          <a:p>
            <a:pPr algn="ctr"/>
            <a:r>
              <a:rPr altLang="en-US" lang="zh-CN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点击添加文本</a:t>
            </a:r>
          </a:p>
        </p:txBody>
      </p:sp>
      <p:sp>
        <p:nvSpPr>
          <p:cNvPr id="17415" name="Text Box 229"/>
          <p:cNvSpPr txBox="1">
            <a:spLocks noChangeArrowheads="1"/>
          </p:cNvSpPr>
          <p:nvPr/>
        </p:nvSpPr>
        <p:spPr bwMode="auto">
          <a:xfrm>
            <a:off x="6534150" y="3305175"/>
            <a:ext cx="1571625" cy="2438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bIns="0" lIns="0" rIns="0" tIns="0">
            <a:spAutoFit/>
          </a:bodyPr>
          <a:lstStyle/>
          <a:p>
            <a:pPr algn="ctr"/>
            <a:r>
              <a:rPr altLang="en-US" lang="zh-CN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点击添加文本</a:t>
            </a:r>
          </a:p>
        </p:txBody>
      </p:sp>
      <p:grpSp>
        <p:nvGrpSpPr>
          <p:cNvPr id="17416" name="Group 18"/>
          <p:cNvGrpSpPr/>
          <p:nvPr/>
        </p:nvGrpSpPr>
        <p:grpSpPr>
          <a:xfrm>
            <a:off x="6154738" y="1563688"/>
            <a:ext cx="2303462" cy="750887"/>
            <a:chOff x="3614" y="968"/>
            <a:chExt cx="1451" cy="488"/>
          </a:xfrm>
        </p:grpSpPr>
        <p:grpSp>
          <p:nvGrpSpPr>
            <p:cNvPr id="17432" name="组合 57"/>
            <p:cNvGrpSpPr/>
            <p:nvPr/>
          </p:nvGrpSpPr>
          <p:grpSpPr>
            <a:xfrm>
              <a:off x="3614" y="968"/>
              <a:ext cx="1451" cy="453"/>
              <a:chOff x="1049338" y="2933965"/>
              <a:chExt cx="1800225" cy="468312"/>
            </a:xfrm>
          </p:grpSpPr>
          <p:sp>
            <p:nvSpPr>
              <p:cNvPr id="2" name="AutoShape 3"/>
              <p:cNvSpPr>
                <a:spLocks noChangeArrowheads="1"/>
              </p:cNvSpPr>
              <p:nvPr/>
            </p:nvSpPr>
            <p:spPr bwMode="auto">
              <a:xfrm>
                <a:off x="1049338" y="2933965"/>
                <a:ext cx="1800225" cy="468231"/>
              </a:xfrm>
              <a:prstGeom prst="roundRect">
                <a:avLst>
                  <a:gd fmla="val 16667" name="adj"/>
                </a:avLst>
              </a:prstGeom>
              <a:solidFill>
                <a:srgbClr val="99B5B3">
                  <a:alpha val="71001"/>
                </a:srgbClr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zh-CN" lang="zh-CN">
                  <a:latin typeface="+mn-lt"/>
                  <a:ea typeface="+mn-ea"/>
                </a:endParaRPr>
              </a:p>
            </p:txBody>
          </p:sp>
          <p:sp>
            <p:nvSpPr>
              <p:cNvPr id="17436" name="AutoShape 3"/>
              <p:cNvSpPr>
                <a:spLocks noChangeArrowheads="1"/>
              </p:cNvSpPr>
              <p:nvPr/>
            </p:nvSpPr>
            <p:spPr bwMode="gray">
              <a:xfrm>
                <a:off x="1049338" y="2992504"/>
                <a:ext cx="1800225" cy="351234"/>
              </a:xfrm>
              <a:prstGeom prst="roundRect">
                <a:avLst>
                  <a:gd fmla="val 16667" name="adj"/>
                </a:avLst>
              </a:prstGeom>
              <a:solidFill>
                <a:srgbClr val="969696">
                  <a:alpha val="70979"/>
                </a:srgbClr>
              </a:solidFill>
              <a:ln algn="ctr" w="25400">
                <a:solidFill>
                  <a:schemeClr val="bg1"/>
                </a:solidFill>
                <a:round/>
              </a:ln>
            </p:spPr>
            <p:txBody>
              <a:bodyPr anchor="ctr" wrap="none"/>
              <a:lstStyle/>
              <a:p>
                <a:pPr algn="ctr" eaLnBrk="0" hangingPunct="0"/>
                <a:endParaRPr altLang="zh-CN" lang="zh-CN" sz="2000">
                  <a:solidFill>
                    <a:schemeClr val="tx2"/>
                  </a:solidFill>
                  <a:latin charset="0" pitchFamily="34" typeface="Calibri"/>
                  <a:ea charset="-122" pitchFamily="34" typeface="微软雅黑"/>
                </a:endParaRPr>
              </a:p>
            </p:txBody>
          </p:sp>
        </p:grpSp>
        <p:sp>
          <p:nvSpPr>
            <p:cNvPr id="17433" name="Text Box 229"/>
            <p:cNvSpPr txBox="1">
              <a:spLocks noChangeArrowheads="1"/>
            </p:cNvSpPr>
            <p:nvPr/>
          </p:nvSpPr>
          <p:spPr bwMode="auto">
            <a:xfrm>
              <a:off x="3907" y="1107"/>
              <a:ext cx="864" cy="17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bIns="0" lIns="0" rIns="0" tIns="0" wrap="none">
              <a:spAutoFit/>
            </a:bodyPr>
            <a:lstStyle/>
            <a:p>
              <a:pPr algn="ctr"/>
              <a:r>
                <a:rPr altLang="en-US" lang="zh-CN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点击添加标题</a:t>
              </a:r>
            </a:p>
          </p:txBody>
        </p:sp>
        <p:sp>
          <p:nvSpPr>
            <p:cNvPr id="3" name="AutoShape 222"/>
            <p:cNvSpPr>
              <a:spLocks noChangeArrowheads="1"/>
            </p:cNvSpPr>
            <p:nvPr/>
          </p:nvSpPr>
          <p:spPr bwMode="auto">
            <a:xfrm>
              <a:off x="3659" y="1409"/>
              <a:ext cx="1361" cy="47"/>
            </a:xfrm>
            <a:custGeom>
              <a:gdLst>
                <a:gd fmla="*/ 2370872 w 21600" name="T0"/>
                <a:gd fmla="*/ 35719 h 21600" name="T1"/>
                <a:gd fmla="*/ 1208088 w 21600" name="T2"/>
                <a:gd fmla="*/ 71437 h 21600" name="T3"/>
                <a:gd fmla="*/ 45303 w 21600" name="T4"/>
                <a:gd fmla="*/ 35719 h 21600" name="T5"/>
                <a:gd fmla="*/ 1208088 w 21600" name="T6"/>
                <a:gd fmla="*/ 0 h 21600" name="T7"/>
                <a:gd fmla="*/ 0 60000 65536" name="T8"/>
                <a:gd fmla="*/ 0 60000 65536" name="T9"/>
                <a:gd fmla="*/ 0 60000 65536" name="T10"/>
                <a:gd fmla="*/ 0 60000 65536" name="T11"/>
                <a:gd fmla="*/ 2205 w 21600" name="T12"/>
                <a:gd fmla="*/ 2205 h 21600" name="T13"/>
                <a:gd fmla="*/ 19395 w 21600" name="T14"/>
                <a:gd fmla="*/ 19395 h 2160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21600" w="21600">
                  <a:moveTo>
                    <a:pt x="0" y="0"/>
                  </a:moveTo>
                  <a:lnTo>
                    <a:pt x="810" y="21600"/>
                  </a:lnTo>
                  <a:lnTo>
                    <a:pt x="2079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tx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</a:ln>
          </p:spPr>
          <p:txBody>
            <a:bodyPr anchor="ctr" wrap="none"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zh-CN" lang="zh-CN">
                <a:solidFill>
                  <a:schemeClr val="bg1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17417" name="Group 24"/>
          <p:cNvGrpSpPr/>
          <p:nvPr/>
        </p:nvGrpSpPr>
        <p:grpSpPr>
          <a:xfrm>
            <a:off x="3563938" y="1592263"/>
            <a:ext cx="2303462" cy="760412"/>
            <a:chOff x="2064" y="985"/>
            <a:chExt cx="1451" cy="494"/>
          </a:xfrm>
        </p:grpSpPr>
        <p:grpSp>
          <p:nvGrpSpPr>
            <p:cNvPr id="17427" name="组合 57"/>
            <p:cNvGrpSpPr/>
            <p:nvPr/>
          </p:nvGrpSpPr>
          <p:grpSpPr>
            <a:xfrm>
              <a:off x="2064" y="985"/>
              <a:ext cx="1451" cy="453"/>
              <a:chOff x="1049338" y="2933965"/>
              <a:chExt cx="1800225" cy="468312"/>
            </a:xfrm>
          </p:grpSpPr>
          <p:sp>
            <p:nvSpPr>
              <p:cNvPr id="4" name="AutoShape 3"/>
              <p:cNvSpPr>
                <a:spLocks noChangeArrowheads="1"/>
              </p:cNvSpPr>
              <p:nvPr/>
            </p:nvSpPr>
            <p:spPr bwMode="auto">
              <a:xfrm>
                <a:off x="1049338" y="2933965"/>
                <a:ext cx="1800225" cy="468051"/>
              </a:xfrm>
              <a:prstGeom prst="roundRect">
                <a:avLst>
                  <a:gd fmla="val 16667" name="adj"/>
                </a:avLst>
              </a:prstGeom>
              <a:solidFill>
                <a:srgbClr val="99B5B3">
                  <a:alpha val="71001"/>
                </a:srgbClr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zh-CN" lang="zh-CN">
                  <a:latin typeface="+mn-lt"/>
                  <a:ea typeface="+mn-ea"/>
                </a:endParaRPr>
              </a:p>
            </p:txBody>
          </p:sp>
          <p:sp>
            <p:nvSpPr>
              <p:cNvPr id="17431" name="AutoShape 3"/>
              <p:cNvSpPr>
                <a:spLocks noChangeArrowheads="1"/>
              </p:cNvSpPr>
              <p:nvPr/>
            </p:nvSpPr>
            <p:spPr bwMode="gray">
              <a:xfrm>
                <a:off x="1049338" y="2992504"/>
                <a:ext cx="1800225" cy="351234"/>
              </a:xfrm>
              <a:prstGeom prst="roundRect">
                <a:avLst>
                  <a:gd fmla="val 16667" name="adj"/>
                </a:avLst>
              </a:prstGeom>
              <a:solidFill>
                <a:srgbClr val="969696">
                  <a:alpha val="70979"/>
                </a:srgbClr>
              </a:solidFill>
              <a:ln algn="ctr" w="25400">
                <a:solidFill>
                  <a:schemeClr val="bg1"/>
                </a:solidFill>
                <a:round/>
              </a:ln>
            </p:spPr>
            <p:txBody>
              <a:bodyPr anchor="ctr" wrap="none"/>
              <a:lstStyle/>
              <a:p>
                <a:pPr algn="ctr" eaLnBrk="0" hangingPunct="0"/>
                <a:endParaRPr altLang="zh-CN" lang="zh-CN" sz="2000">
                  <a:solidFill>
                    <a:schemeClr val="tx2"/>
                  </a:solidFill>
                  <a:latin charset="0" pitchFamily="34" typeface="Calibri"/>
                  <a:ea charset="-122" pitchFamily="34" typeface="微软雅黑"/>
                </a:endParaRPr>
              </a:p>
            </p:txBody>
          </p:sp>
        </p:grpSp>
        <p:sp>
          <p:nvSpPr>
            <p:cNvPr id="17428" name="Text Box 229"/>
            <p:cNvSpPr txBox="1">
              <a:spLocks noChangeArrowheads="1"/>
            </p:cNvSpPr>
            <p:nvPr/>
          </p:nvSpPr>
          <p:spPr bwMode="auto">
            <a:xfrm>
              <a:off x="2357" y="1124"/>
              <a:ext cx="864" cy="17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bIns="0" lIns="0" rIns="0" tIns="0" wrap="none">
              <a:spAutoFit/>
            </a:bodyPr>
            <a:lstStyle/>
            <a:p>
              <a:pPr algn="ctr"/>
              <a:r>
                <a:rPr altLang="en-US" lang="zh-CN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点击添加标题</a:t>
              </a:r>
            </a:p>
          </p:txBody>
        </p:sp>
        <p:sp>
          <p:nvSpPr>
            <p:cNvPr id="5" name="AutoShape 222"/>
            <p:cNvSpPr>
              <a:spLocks noChangeArrowheads="1"/>
            </p:cNvSpPr>
            <p:nvPr/>
          </p:nvSpPr>
          <p:spPr bwMode="auto">
            <a:xfrm>
              <a:off x="2112" y="1432"/>
              <a:ext cx="1361" cy="47"/>
            </a:xfrm>
            <a:custGeom>
              <a:gdLst>
                <a:gd fmla="*/ 2370872 w 21600" name="T0"/>
                <a:gd fmla="*/ 35719 h 21600" name="T1"/>
                <a:gd fmla="*/ 1208088 w 21600" name="T2"/>
                <a:gd fmla="*/ 71437 h 21600" name="T3"/>
                <a:gd fmla="*/ 45303 w 21600" name="T4"/>
                <a:gd fmla="*/ 35719 h 21600" name="T5"/>
                <a:gd fmla="*/ 1208088 w 21600" name="T6"/>
                <a:gd fmla="*/ 0 h 21600" name="T7"/>
                <a:gd fmla="*/ 0 60000 65536" name="T8"/>
                <a:gd fmla="*/ 0 60000 65536" name="T9"/>
                <a:gd fmla="*/ 0 60000 65536" name="T10"/>
                <a:gd fmla="*/ 0 60000 65536" name="T11"/>
                <a:gd fmla="*/ 2205 w 21600" name="T12"/>
                <a:gd fmla="*/ 2205 h 21600" name="T13"/>
                <a:gd fmla="*/ 19395 w 21600" name="T14"/>
                <a:gd fmla="*/ 19395 h 2160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21600" w="21600">
                  <a:moveTo>
                    <a:pt x="0" y="0"/>
                  </a:moveTo>
                  <a:lnTo>
                    <a:pt x="810" y="21600"/>
                  </a:lnTo>
                  <a:lnTo>
                    <a:pt x="2079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tx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</a:ln>
          </p:spPr>
          <p:txBody>
            <a:bodyPr anchor="ctr" wrap="none"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zh-CN" lang="zh-CN">
                <a:solidFill>
                  <a:schemeClr val="bg1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17418" name="AutoShape 196"/>
          <p:cNvSpPr>
            <a:spLocks noChangeArrowheads="1"/>
          </p:cNvSpPr>
          <p:nvPr/>
        </p:nvSpPr>
        <p:spPr bwMode="auto">
          <a:xfrm>
            <a:off x="1042988" y="2312988"/>
            <a:ext cx="2119312" cy="2132012"/>
          </a:xfrm>
          <a:prstGeom prst="roundRect">
            <a:avLst>
              <a:gd fmla="val 3727" name="adj"/>
            </a:avLst>
          </a:prstGeom>
          <a:solidFill>
            <a:srgbClr val="C0C0C0">
              <a:alpha val="12157"/>
            </a:srgbClr>
          </a:solidFill>
          <a:ln algn="ctr" w="12700">
            <a:solidFill>
              <a:srgbClr val="BFBFBF"/>
            </a:solidFill>
            <a:round/>
          </a:ln>
        </p:spPr>
        <p:txBody>
          <a:bodyPr anchor="ctr"/>
          <a:lstStyle/>
          <a:p>
            <a:pPr algn="ctr">
              <a:lnSpc>
                <a:spcPct val="140000"/>
              </a:lnSpc>
              <a:buClr>
                <a:schemeClr val="bg1"/>
              </a:buClr>
            </a:pPr>
            <a:endParaRPr altLang="zh-CN" lang="zh-CN">
              <a:solidFill>
                <a:schemeClr val="bg1"/>
              </a:solidFill>
              <a:latin charset="0" pitchFamily="34" typeface="Calibri"/>
            </a:endParaRPr>
          </a:p>
        </p:txBody>
      </p:sp>
      <p:sp>
        <p:nvSpPr>
          <p:cNvPr id="17419" name="Text Box 228"/>
          <p:cNvSpPr txBox="1">
            <a:spLocks noChangeArrowheads="1"/>
          </p:cNvSpPr>
          <p:nvPr/>
        </p:nvSpPr>
        <p:spPr bwMode="auto">
          <a:xfrm>
            <a:off x="1290638" y="2886075"/>
            <a:ext cx="1570037" cy="2438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bIns="0" lIns="0" rIns="0" tIns="0">
            <a:spAutoFit/>
          </a:bodyPr>
          <a:lstStyle/>
          <a:p>
            <a:pPr algn="ctr"/>
            <a:r>
              <a:rPr altLang="en-US" lang="zh-CN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点击添加文本</a:t>
            </a:r>
          </a:p>
        </p:txBody>
      </p:sp>
      <p:sp>
        <p:nvSpPr>
          <p:cNvPr id="17420" name="Text Box 229"/>
          <p:cNvSpPr txBox="1">
            <a:spLocks noChangeArrowheads="1"/>
          </p:cNvSpPr>
          <p:nvPr/>
        </p:nvSpPr>
        <p:spPr bwMode="auto">
          <a:xfrm>
            <a:off x="1290638" y="3333750"/>
            <a:ext cx="1570037" cy="2438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bIns="0" lIns="0" rIns="0" tIns="0">
            <a:spAutoFit/>
          </a:bodyPr>
          <a:lstStyle/>
          <a:p>
            <a:pPr algn="ctr"/>
            <a:r>
              <a:rPr altLang="en-US" lang="zh-CN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点击添加文本</a:t>
            </a:r>
          </a:p>
        </p:txBody>
      </p:sp>
      <p:grpSp>
        <p:nvGrpSpPr>
          <p:cNvPr id="17421" name="Group 39"/>
          <p:cNvGrpSpPr/>
          <p:nvPr/>
        </p:nvGrpSpPr>
        <p:grpSpPr>
          <a:xfrm>
            <a:off x="971550" y="1592263"/>
            <a:ext cx="2303463" cy="760412"/>
            <a:chOff x="2064" y="985"/>
            <a:chExt cx="1451" cy="494"/>
          </a:xfrm>
        </p:grpSpPr>
        <p:grpSp>
          <p:nvGrpSpPr>
            <p:cNvPr id="17422" name="组合 57"/>
            <p:cNvGrpSpPr/>
            <p:nvPr/>
          </p:nvGrpSpPr>
          <p:grpSpPr>
            <a:xfrm>
              <a:off x="2064" y="985"/>
              <a:ext cx="1451" cy="453"/>
              <a:chOff x="1049338" y="2933965"/>
              <a:chExt cx="1800225" cy="468312"/>
            </a:xfrm>
          </p:grpSpPr>
          <p:sp>
            <p:nvSpPr>
              <p:cNvPr id="66" name="AutoShape 3"/>
              <p:cNvSpPr>
                <a:spLocks noChangeArrowheads="1"/>
              </p:cNvSpPr>
              <p:nvPr/>
            </p:nvSpPr>
            <p:spPr bwMode="auto">
              <a:xfrm>
                <a:off x="1049338" y="2933965"/>
                <a:ext cx="1800225" cy="468051"/>
              </a:xfrm>
              <a:prstGeom prst="roundRect">
                <a:avLst>
                  <a:gd fmla="val 16667" name="adj"/>
                </a:avLst>
              </a:prstGeom>
              <a:solidFill>
                <a:srgbClr val="99B5B3">
                  <a:alpha val="71001"/>
                </a:srgbClr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zh-CN" lang="zh-CN">
                  <a:latin typeface="+mn-lt"/>
                  <a:ea typeface="+mn-ea"/>
                </a:endParaRPr>
              </a:p>
            </p:txBody>
          </p:sp>
          <p:sp>
            <p:nvSpPr>
              <p:cNvPr id="17426" name="AutoShape 3"/>
              <p:cNvSpPr>
                <a:spLocks noChangeArrowheads="1"/>
              </p:cNvSpPr>
              <p:nvPr/>
            </p:nvSpPr>
            <p:spPr bwMode="gray">
              <a:xfrm>
                <a:off x="1049338" y="2992504"/>
                <a:ext cx="1800225" cy="351234"/>
              </a:xfrm>
              <a:prstGeom prst="roundRect">
                <a:avLst>
                  <a:gd fmla="val 16667" name="adj"/>
                </a:avLst>
              </a:prstGeom>
              <a:solidFill>
                <a:srgbClr val="969696">
                  <a:alpha val="70979"/>
                </a:srgbClr>
              </a:solidFill>
              <a:ln algn="ctr" w="25400">
                <a:solidFill>
                  <a:schemeClr val="bg1"/>
                </a:solidFill>
                <a:round/>
              </a:ln>
            </p:spPr>
            <p:txBody>
              <a:bodyPr anchor="ctr" wrap="none"/>
              <a:lstStyle/>
              <a:p>
                <a:pPr algn="ctr" eaLnBrk="0" hangingPunct="0"/>
                <a:endParaRPr altLang="zh-CN" lang="zh-CN" sz="2000">
                  <a:solidFill>
                    <a:schemeClr val="tx2"/>
                  </a:solidFill>
                  <a:latin charset="0" pitchFamily="34" typeface="Calibri"/>
                  <a:ea charset="-122" pitchFamily="34" typeface="微软雅黑"/>
                </a:endParaRPr>
              </a:p>
            </p:txBody>
          </p:sp>
        </p:grpSp>
        <p:sp>
          <p:nvSpPr>
            <p:cNvPr id="17423" name="Text Box 229"/>
            <p:cNvSpPr txBox="1">
              <a:spLocks noChangeArrowheads="1"/>
            </p:cNvSpPr>
            <p:nvPr/>
          </p:nvSpPr>
          <p:spPr bwMode="auto">
            <a:xfrm>
              <a:off x="2357" y="1124"/>
              <a:ext cx="864" cy="17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bIns="0" lIns="0" rIns="0" tIns="0" wrap="none">
              <a:spAutoFit/>
            </a:bodyPr>
            <a:lstStyle/>
            <a:p>
              <a:pPr algn="ctr"/>
              <a:r>
                <a:rPr altLang="en-US" lang="zh-CN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点击添加标题</a:t>
              </a:r>
            </a:p>
          </p:txBody>
        </p:sp>
        <p:sp>
          <p:nvSpPr>
            <p:cNvPr id="63" name="AutoShape 222"/>
            <p:cNvSpPr>
              <a:spLocks noChangeArrowheads="1"/>
            </p:cNvSpPr>
            <p:nvPr/>
          </p:nvSpPr>
          <p:spPr bwMode="auto">
            <a:xfrm>
              <a:off x="2112" y="1432"/>
              <a:ext cx="1361" cy="47"/>
            </a:xfrm>
            <a:custGeom>
              <a:gdLst>
                <a:gd fmla="*/ 2370872 w 21600" name="T0"/>
                <a:gd fmla="*/ 35719 h 21600" name="T1"/>
                <a:gd fmla="*/ 1208088 w 21600" name="T2"/>
                <a:gd fmla="*/ 71437 h 21600" name="T3"/>
                <a:gd fmla="*/ 45303 w 21600" name="T4"/>
                <a:gd fmla="*/ 35719 h 21600" name="T5"/>
                <a:gd fmla="*/ 1208088 w 21600" name="T6"/>
                <a:gd fmla="*/ 0 h 21600" name="T7"/>
                <a:gd fmla="*/ 0 60000 65536" name="T8"/>
                <a:gd fmla="*/ 0 60000 65536" name="T9"/>
                <a:gd fmla="*/ 0 60000 65536" name="T10"/>
                <a:gd fmla="*/ 0 60000 65536" name="T11"/>
                <a:gd fmla="*/ 2205 w 21600" name="T12"/>
                <a:gd fmla="*/ 2205 h 21600" name="T13"/>
                <a:gd fmla="*/ 19395 w 21600" name="T14"/>
                <a:gd fmla="*/ 19395 h 2160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21600" w="21600">
                  <a:moveTo>
                    <a:pt x="0" y="0"/>
                  </a:moveTo>
                  <a:lnTo>
                    <a:pt x="810" y="21600"/>
                  </a:lnTo>
                  <a:lnTo>
                    <a:pt x="2079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tx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</a:ln>
          </p:spPr>
          <p:txBody>
            <a:bodyPr anchor="ctr" wrap="none"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zh-CN" lang="zh-CN">
                <a:solidFill>
                  <a:schemeClr val="bg1"/>
                </a:solidFill>
                <a:latin typeface="+mn-lt"/>
                <a:ea typeface="+mn-ea"/>
              </a:endParaRPr>
            </a:p>
          </p:txBody>
        </p:sp>
      </p:grp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433" name="Text Box 2"/>
          <p:cNvSpPr txBox="1">
            <a:spLocks noChangeArrowheads="1"/>
          </p:cNvSpPr>
          <p:nvPr/>
        </p:nvSpPr>
        <p:spPr bwMode="auto">
          <a:xfrm>
            <a:off x="7619999" y="196850"/>
            <a:ext cx="140493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altLang="en-US" lang="zh-CN" sz="2400">
                <a:solidFill>
                  <a:schemeClr val="bg1"/>
                </a:solidFill>
                <a:ea typeface="华文隶书"/>
                <a:cs typeface="华文隶书"/>
              </a:rPr>
              <a:t>添加标题</a:t>
            </a:r>
          </a:p>
        </p:txBody>
      </p:sp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755650" y="1636713"/>
            <a:ext cx="7851775" cy="24780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lnSpc>
                <a:spcPct val="145000"/>
              </a:lnSpc>
            </a:pPr>
            <a:r>
              <a: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添加文本</a:t>
            </a:r>
          </a:p>
          <a:p>
            <a:pPr algn="ctr">
              <a:lnSpc>
                <a:spcPct val="145000"/>
              </a:lnSpc>
            </a:pPr>
            <a:r>
              <a: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添加文本</a:t>
            </a:r>
          </a:p>
          <a:p>
            <a:pPr algn="ctr">
              <a:lnSpc>
                <a:spcPct val="145000"/>
              </a:lnSpc>
            </a:pPr>
            <a:r>
              <a: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添加文本</a:t>
            </a:r>
          </a:p>
          <a:p>
            <a:pPr algn="ctr">
              <a:lnSpc>
                <a:spcPct val="145000"/>
              </a:lnSpc>
            </a:pPr>
            <a:r>
              <a: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添加文本</a:t>
            </a:r>
          </a:p>
          <a:p>
            <a:pPr algn="ctr">
              <a:lnSpc>
                <a:spcPct val="145000"/>
              </a:lnSpc>
            </a:pPr>
            <a:r>
              <a: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添加文本</a:t>
            </a:r>
          </a:p>
          <a:p>
            <a:pPr algn="ctr">
              <a:lnSpc>
                <a:spcPct val="145000"/>
              </a:lnSpc>
            </a:pPr>
            <a:r>
              <a: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添加文本</a:t>
            </a:r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457" name="Text Box 2"/>
          <p:cNvSpPr txBox="1">
            <a:spLocks noChangeArrowheads="1"/>
          </p:cNvSpPr>
          <p:nvPr/>
        </p:nvSpPr>
        <p:spPr bwMode="auto">
          <a:xfrm>
            <a:off x="7619999" y="196850"/>
            <a:ext cx="140493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altLang="en-US" lang="zh-CN" sz="2400">
                <a:solidFill>
                  <a:schemeClr val="bg1"/>
                </a:solidFill>
                <a:ea typeface="华文隶书"/>
                <a:cs typeface="华文隶书"/>
              </a:rPr>
              <a:t>添加标题</a:t>
            </a:r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1" id="20481" name="Picture 2"/>
          <p:cNvPicPr>
            <a:picLocks noChangeArrowheads="1" noChangeAspect="1"/>
          </p:cNvPicPr>
          <p:nvPr/>
        </p:nvPicPr>
        <p:blipFill>
          <a:blip r:embed="rId2"/>
          <a:srcRect b="2679"/>
          <a:stretch>
            <a:fillRect/>
          </a:stretch>
        </p:blipFill>
        <p:spPr bwMode="auto">
          <a:xfrm>
            <a:off x="0" y="-3175"/>
            <a:ext cx="9144000" cy="5148263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1187450" y="1743075"/>
            <a:ext cx="2663825" cy="30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altLang="en-US" lang="zh-CN" sz="1400">
                <a:solidFill>
                  <a:srgbClr val="333333"/>
                </a:solidFill>
                <a:latin typeface="华文隶书"/>
                <a:ea typeface="华文隶书"/>
                <a:cs typeface="华文隶书"/>
              </a:rPr>
              <a:t>小小的便签</a:t>
            </a:r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1835150" y="1958975"/>
            <a:ext cx="1298892" cy="30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altLang="zh-CN" lang="en-US" sz="1400">
                <a:solidFill>
                  <a:srgbClr val="333333"/>
                </a:solidFill>
                <a:latin typeface="华文隶书"/>
                <a:ea typeface="华文隶书"/>
                <a:cs typeface="华文隶书"/>
              </a:rPr>
              <a:t> 不一样的感觉</a:t>
            </a:r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6497637" y="3227389"/>
            <a:ext cx="1097280" cy="6400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altLang="en-US" lang="zh-CN" sz="3600">
                <a:solidFill>
                  <a:schemeClr val="bg1"/>
                </a:solidFill>
                <a:latin typeface="华文隶书"/>
                <a:ea typeface="华文隶书"/>
                <a:cs typeface="华文隶书"/>
              </a:rPr>
              <a:t>谢谢</a:t>
            </a:r>
          </a:p>
        </p:txBody>
      </p:sp>
      <p:grpSp>
        <p:nvGrpSpPr>
          <p:cNvPr id="20485" name="Group 6"/>
          <p:cNvGrpSpPr/>
          <p:nvPr/>
        </p:nvGrpSpPr>
        <p:grpSpPr>
          <a:xfrm>
            <a:off x="6156325" y="3436938"/>
            <a:ext cx="287338" cy="287337"/>
            <a:chOff x="2744" y="1938"/>
            <a:chExt cx="181" cy="181"/>
          </a:xfrm>
        </p:grpSpPr>
        <p:sp>
          <p:nvSpPr>
            <p:cNvPr id="20486" name="Rectangle 7"/>
            <p:cNvSpPr>
              <a:spLocks noChangeArrowheads="1"/>
            </p:cNvSpPr>
            <p:nvPr/>
          </p:nvSpPr>
          <p:spPr bwMode="auto">
            <a:xfrm>
              <a:off x="2744" y="1938"/>
              <a:ext cx="136" cy="136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</a:ln>
          </p:spPr>
          <p:txBody>
            <a:bodyPr anchor="ctr" wrap="none"/>
            <a:lstStyle/>
            <a:p>
              <a:endParaRPr altLang="en-US" lang="zh-CN"/>
            </a:p>
          </p:txBody>
        </p:sp>
        <p:sp>
          <p:nvSpPr>
            <p:cNvPr id="20487" name="Rectangle 8"/>
            <p:cNvSpPr>
              <a:spLocks noChangeArrowheads="1"/>
            </p:cNvSpPr>
            <p:nvPr/>
          </p:nvSpPr>
          <p:spPr bwMode="auto">
            <a:xfrm>
              <a:off x="2834" y="2028"/>
              <a:ext cx="91" cy="9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</a:ln>
          </p:spPr>
          <p:txBody>
            <a:bodyPr anchor="ctr" wrap="none"/>
            <a:lstStyle/>
            <a:p>
              <a:endParaRPr altLang="en-US" lang="zh-CN"/>
            </a:p>
          </p:txBody>
        </p:sp>
      </p:grp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Arial"/>
      </a:majorFont>
      <a:minorFont>
        <a:latin typeface="Arial"/>
        <a:ea typeface="华文隶书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自定义</PresentationFormat>
  <Paragraphs>45</Paragraphs>
  <Slides>8</Slides>
  <Notes>0</Notes>
  <TotalTime>81</TotalTime>
  <HiddenSlides>0</HiddenSlides>
  <MMClips>0</MMClips>
  <ScaleCrop>0</ScaleCrop>
  <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baseType="lpstr" size="14">
      <vt:lpstr>Arial</vt:lpstr>
      <vt:lpstr>宋体</vt:lpstr>
      <vt:lpstr>华文隶书</vt:lpstr>
      <vt:lpstr>微软雅黑</vt:lpstr>
      <vt:lpstr>Calibri</vt:lpstr>
      <vt:lpstr>默认设计模板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2011-08-06T02:44:18Z</dcterms:created>
  <cp:lastModifiedBy>Administrator</cp:lastModifiedBy>
  <dcterms:modified xsi:type="dcterms:W3CDTF">2021-08-20T10:51:11Z</dcterms:modified>
  <cp:revision>10</cp:revision>
  <dc:title>幻灯片 1</dc:title>
</cp:coreProperties>
</file>