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页首" id="{56BFA53A-0A49-4419-8D4E-E20988900A02}">
          <p14:sldIdLst>
            <p14:sldId id="257"/>
            <p14:sldId id="258"/>
          </p14:sldIdLst>
        </p14:section>
        <p14:section name="01" id="{F06F6D92-378A-4657-81EE-48E2BE019F2C}">
          <p14:sldIdLst>
            <p14:sldId id="259"/>
            <p14:sldId id="260"/>
            <p14:sldId id="261"/>
            <p14:sldId id="262"/>
            <p14:sldId id="263"/>
            <p14:sldId id="264"/>
          </p14:sldIdLst>
        </p14:section>
        <p14:section name="02" id="{85B2DE72-458F-49E6-9B96-7E0BCFB6AB2C}">
          <p14:sldIdLst>
            <p14:sldId id="265"/>
            <p14:sldId id="266"/>
            <p14:sldId id="268"/>
            <p14:sldId id="269"/>
            <p14:sldId id="270"/>
          </p14:sldIdLst>
        </p14:section>
        <p14:section name="03" id="{FC9BE3A5-90CF-4E99-8FE6-1FD717407427}">
          <p14:sldIdLst>
            <p14:sldId id="271"/>
            <p14:sldId id="272"/>
            <p14:sldId id="273"/>
            <p14:sldId id="274"/>
          </p14:sldIdLst>
        </p14:section>
        <p14:section name="04" id="{52FAB996-C553-4C3F-B3C0-EA1D3D31DD82}">
          <p14:sldIdLst>
            <p14:sldId id="275"/>
            <p14:sldId id="276"/>
            <p14:sldId id="277"/>
            <p14:sldId id="278"/>
            <p14:sldId id="279"/>
          </p14:sldIdLst>
        </p14:section>
        <p14:section name="05" id="{A843A4A3-F674-4267-BA32-16F55BA7F4AA}">
          <p14:sldIdLst>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 1</c:v>
                </c:pt>
              </c:strCache>
            </c:strRef>
          </c:tx>
          <c:spPr>
            <a:solidFill>
              <a:schemeClr val="bg1">
                <a:lumMod val="50000"/>
              </a:schemeClr>
            </a:solidFill>
            <a:ln>
              <a:noFill/>
            </a:ln>
            <a:effectLst/>
          </c:spPr>
          <c:invertIfNegative val="0"/>
          <c:cat>
            <c:strRef>
              <c:f>Sheet1!$A$2:$A$4</c:f>
              <c:strCache>
                <c:ptCount val="3"/>
                <c:pt idx="0">
                  <c:v>C 1</c:v>
                </c:pt>
                <c:pt idx="1">
                  <c:v>C2</c:v>
                </c:pt>
                <c:pt idx="2">
                  <c:v>C3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083-47E0-A90C-33124F69E2BD}"/>
            </c:ext>
          </c:extLst>
        </c:ser>
        <c:ser>
          <c:idx val="1"/>
          <c:order val="1"/>
          <c:tx>
            <c:strRef>
              <c:f>Sheet1!$C$1</c:f>
              <c:strCache>
                <c:ptCount val="1"/>
                <c:pt idx="0">
                  <c:v>C 2</c:v>
                </c:pt>
              </c:strCache>
            </c:strRef>
          </c:tx>
          <c:spPr>
            <a:solidFill>
              <a:srgbClr val="C00000"/>
            </a:solidFill>
            <a:ln>
              <a:noFill/>
            </a:ln>
            <a:effectLst/>
          </c:spPr>
          <c:invertIfNegative val="0"/>
          <c:cat>
            <c:strRef>
              <c:f>Sheet1!$A$2:$A$4</c:f>
              <c:strCache>
                <c:ptCount val="3"/>
                <c:pt idx="0">
                  <c:v>C 1</c:v>
                </c:pt>
                <c:pt idx="1">
                  <c:v>C2</c:v>
                </c:pt>
                <c:pt idx="2">
                  <c:v>C3</c:v>
                </c:pt>
              </c:strCache>
            </c:strRef>
          </c:cat>
          <c:val>
            <c:numRef>
              <c:f>Sheet1!$C$2:$C$4</c:f>
              <c:numCache>
                <c:formatCode>General</c:formatCode>
                <c:ptCount val="3"/>
                <c:pt idx="0">
                  <c:v>2.4</c:v>
                </c:pt>
                <c:pt idx="1">
                  <c:v>4.4</c:v>
                </c:pt>
                <c:pt idx="2">
                  <c:v>1.8</c:v>
                </c:pt>
              </c:numCache>
            </c:numRef>
          </c:val>
          <c:extLst>
            <c:ext xmlns:c16="http://schemas.microsoft.com/office/drawing/2014/chart" uri="{C3380CC4-5D6E-409C-BE32-E72D297353CC}">
              <c16:uniqueId val="{00000001-E083-47E0-A90C-33124F69E2BD}"/>
            </c:ext>
          </c:extLst>
        </c:ser>
        <c:ser>
          <c:idx val="2"/>
          <c:order val="2"/>
          <c:tx>
            <c:strRef>
              <c:f>Sheet1!$D$1</c:f>
              <c:strCache>
                <c:ptCount val="1"/>
                <c:pt idx="0">
                  <c:v>C 3</c:v>
                </c:pt>
              </c:strCache>
            </c:strRef>
          </c:tx>
          <c:spPr>
            <a:solidFill>
              <a:schemeClr val="accent3"/>
            </a:solidFill>
            <a:ln>
              <a:noFill/>
            </a:ln>
            <a:effectLst/>
          </c:spPr>
          <c:invertIfNegative val="0"/>
          <c:cat>
            <c:strRef>
              <c:f>Sheet1!$A$2:$A$4</c:f>
              <c:strCache>
                <c:ptCount val="3"/>
                <c:pt idx="0">
                  <c:v>C 1</c:v>
                </c:pt>
                <c:pt idx="1">
                  <c:v>C2</c:v>
                </c:pt>
                <c:pt idx="2">
                  <c:v>C3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E083-47E0-A90C-33124F69E2BD}"/>
            </c:ext>
          </c:extLst>
        </c:ser>
        <c:dLbls>
          <c:showLegendKey val="0"/>
          <c:showVal val="0"/>
          <c:showCatName val="0"/>
          <c:showSerName val="0"/>
          <c:showPercent val="0"/>
          <c:showBubbleSize val="0"/>
          <c:showLeaderLines val="0"/>
        </c:dLbls>
        <c:gapWidth val="219"/>
        <c:overlap val="-27"/>
        <c:axId val="572805888"/>
        <c:axId val="572806448"/>
      </c:barChart>
      <c:catAx>
        <c:axId val="57280588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572806448"/>
        <c:crosses val="autoZero"/>
        <c:auto val="0"/>
        <c:lblAlgn val="ctr"/>
        <c:lblOffset/>
        <c:noMultiLvlLbl val="0"/>
      </c:catAx>
      <c:valAx>
        <c:axId val="572806448"/>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572805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pieChart>
        <c:varyColors val="1"/>
        <c:ser>
          <c:idx val="0"/>
          <c:order val="0"/>
          <c:tx>
            <c:strRef>
              <c:f>Sheet1!$B$1</c:f>
              <c:strCache>
                <c:ptCount val="1"/>
                <c:pt idx="0">
                  <c:v>销售额</c:v>
                </c:pt>
              </c:strCache>
            </c:strRef>
          </c:tx>
          <c:dPt>
            <c:idx val="0"/>
            <c:invertIfNegative val="1"/>
            <c:spPr>
              <a:solidFill>
                <a:srgbClr val="C00000"/>
              </a:solidFill>
              <a:ln w="19050">
                <a:solidFill>
                  <a:schemeClr val="lt1"/>
                </a:solidFill>
              </a:ln>
            </c:spPr>
            <c:extLst>
              <c:ext xmlns:c16="http://schemas.microsoft.com/office/drawing/2014/chart" uri="{C3380CC4-5D6E-409C-BE32-E72D297353CC}">
                <c16:uniqueId val="{00000002-FC70-4A93-81CC-2CC5F5491FA1}"/>
              </c:ext>
            </c:extLst>
          </c:dPt>
          <c:dPt>
            <c:idx val="1"/>
            <c:invertIfNegative val="1"/>
            <c:spPr>
              <a:solidFill>
                <a:srgbClr val="777777"/>
              </a:solidFill>
              <a:ln w="19050">
                <a:solidFill>
                  <a:schemeClr val="lt1"/>
                </a:solidFill>
              </a:ln>
            </c:spPr>
            <c:extLst>
              <c:ext xmlns:c16="http://schemas.microsoft.com/office/drawing/2014/chart" uri="{C3380CC4-5D6E-409C-BE32-E72D297353CC}">
                <c16:uniqueId val="{00000003-FC70-4A93-81CC-2CC5F5491FA1}"/>
              </c:ext>
            </c:extLst>
          </c:dPt>
          <c:dPt>
            <c:idx val="2"/>
            <c:invertIfNegative val="1"/>
            <c:spPr>
              <a:solidFill>
                <a:schemeClr val="tx2">
                  <a:lumMod val="75000"/>
                </a:schemeClr>
              </a:solidFill>
              <a:ln w="19050">
                <a:solidFill>
                  <a:schemeClr val="lt1"/>
                </a:solidFill>
              </a:ln>
            </c:spPr>
            <c:extLst>
              <c:ext xmlns:c16="http://schemas.microsoft.com/office/drawing/2014/chart" uri="{C3380CC4-5D6E-409C-BE32-E72D297353CC}">
                <c16:uniqueId val="{00000005-FC70-4A93-81CC-2CC5F5491FA1}"/>
              </c:ext>
            </c:extLst>
          </c:dPt>
          <c:dPt>
            <c:idx val="3"/>
            <c:invertIfNegative val="1"/>
            <c:spPr>
              <a:solidFill>
                <a:schemeClr val="tx2">
                  <a:lumMod val="40000"/>
                  <a:lumOff val="60000"/>
                </a:schemeClr>
              </a:solidFill>
              <a:ln w="19050">
                <a:solidFill>
                  <a:schemeClr val="lt1"/>
                </a:solidFill>
              </a:ln>
            </c:spPr>
            <c:extLst>
              <c:ext xmlns:c16="http://schemas.microsoft.com/office/drawing/2014/chart" uri="{C3380CC4-5D6E-409C-BE32-E72D297353CC}">
                <c16:uniqueId val="{00000004-FC70-4A93-81CC-2CC5F5491FA1}"/>
              </c:ext>
            </c:extLst>
          </c:dPt>
          <c:dLbls>
            <c:delete val="1"/>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0-FC70-4A93-81CC-2CC5F5491FA1}"/>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FCA83-EB87-4AF5-85BC-93A2BAEB8147}"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2040F-813D-46B0-BC84-739901A2EB88}" type="slidenum">
              <a:rPr lang="zh-CN" altLang="en-US" smtClean="0"/>
              <a:t>‹#›</a:t>
            </a:fld>
            <a:endParaRPr lang="zh-CN" altLang="en-US"/>
          </a:p>
        </p:txBody>
      </p:sp>
    </p:spTree>
    <p:extLst>
      <p:ext uri="{BB962C8B-B14F-4D97-AF65-F5344CB8AC3E}">
        <p14:creationId val="254008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70398911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21049382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13950705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214020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03034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2581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559337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93784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88800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24945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772601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364424200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825612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461738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058568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409362360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197534117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3385609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40679758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130324894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18961121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53E6EA-1929-4AFF-A081-F60D41E55679}"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BEF370-5CB4-4082-BAB4-A3CA48E8E841}" type="slidenum">
              <a:rPr lang="zh-CN" altLang="en-US" smtClean="0"/>
              <a:t>‹#›</a:t>
            </a:fld>
            <a:endParaRPr lang="zh-CN" altLang="en-US"/>
          </a:p>
        </p:txBody>
      </p:sp>
    </p:spTree>
    <p:extLst>
      <p:ext uri="{BB962C8B-B14F-4D97-AF65-F5344CB8AC3E}">
        <p14:creationId val="7578326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7E5E6"/>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3E6EA-1929-4AFF-A081-F60D41E55679}"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EF370-5CB4-4082-BAB4-A3CA48E8E841}" type="slidenum">
              <a:rPr lang="zh-CN" altLang="en-US" smtClean="0"/>
              <a:t>‹#›</a:t>
            </a:fld>
            <a:endParaRPr lang="zh-CN" altLang="en-US"/>
          </a:p>
        </p:txBody>
      </p:sp>
    </p:spTree>
    <p:extLst>
      <p:ext uri="{BB962C8B-B14F-4D97-AF65-F5344CB8AC3E}">
        <p14:creationId val="347369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5923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2.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18" name="矩形 17"/>
          <p:cNvSpPr/>
          <p:nvPr/>
        </p:nvSpPr>
        <p:spPr>
          <a:xfrm>
            <a:off x="0" y="2875"/>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 name="矩形 2"/>
          <p:cNvSpPr/>
          <p:nvPr/>
        </p:nvSpPr>
        <p:spPr>
          <a:xfrm>
            <a:off x="0" y="2188030"/>
            <a:ext cx="12192000" cy="2094604"/>
          </a:xfrm>
          <a:prstGeom prst="rect">
            <a:avLst/>
          </a:prstGeom>
          <a:solidFill>
            <a:srgbClr val="C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平行四边形 3"/>
          <p:cNvSpPr/>
          <p:nvPr/>
        </p:nvSpPr>
        <p:spPr>
          <a:xfrm rot="3660000">
            <a:off x="-876470" y="2229261"/>
            <a:ext cx="9176982" cy="2401824"/>
          </a:xfrm>
          <a:prstGeom prst="parallelogram">
            <a:avLst>
              <a:gd fmla="val 54847"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文本框 4"/>
          <p:cNvSpPr txBox="1"/>
          <p:nvPr/>
        </p:nvSpPr>
        <p:spPr>
          <a:xfrm>
            <a:off x="586771" y="2038255"/>
            <a:ext cx="9220627" cy="30175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9600" u="none">
                <a:ln>
                  <a:noFill/>
                </a:ln>
                <a:solidFill>
                  <a:sysClr lastClr="000000" val="windowText"/>
                </a:solidFill>
                <a:effectLst/>
                <a:uLnTx/>
                <a:uFillTx/>
                <a:latin charset="0" panose="020b0503020202020204" pitchFamily="34" typeface="Agency FB"/>
              </a:rPr>
              <a:t>YOUR TITTLE HERE</a:t>
            </a:r>
          </a:p>
        </p:txBody>
      </p:sp>
      <p:cxnSp>
        <p:nvCxnSpPr>
          <p:cNvPr id="7" name="直接连接符 6"/>
          <p:cNvCxnSpPr/>
          <p:nvPr/>
        </p:nvCxnSpPr>
        <p:spPr>
          <a:xfrm>
            <a:off x="2331720" y="3427561"/>
            <a:ext cx="8316989" cy="0"/>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657485" y="3427561"/>
            <a:ext cx="5072247" cy="13106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Business PowerPoint template</a:t>
            </a:r>
          </a:p>
        </p:txBody>
      </p:sp>
    </p:spTree>
    <p:extLst>
      <p:ext uri="{BB962C8B-B14F-4D97-AF65-F5344CB8AC3E}">
        <p14:creationId val="24353487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750"/>
                                  </p:stCondLst>
                                  <p:childTnLst>
                                    <p:set>
                                      <p:cBhvr>
                                        <p:cTn dur="1" fill="hold" id="6">
                                          <p:stCondLst>
                                            <p:cond delay="0"/>
                                          </p:stCondLst>
                                        </p:cTn>
                                        <p:tgtEl>
                                          <p:spTgt spid="3"/>
                                        </p:tgtEl>
                                        <p:attrNameLst>
                                          <p:attrName>style.visibility</p:attrName>
                                        </p:attrNameLst>
                                      </p:cBhvr>
                                      <p:to>
                                        <p:strVal val="visible"/>
                                      </p:to>
                                    </p:set>
                                    <p:animEffect filter="fade" transition="in">
                                      <p:cBhvr>
                                        <p:cTn dur="1250" id="7"/>
                                        <p:tgtEl>
                                          <p:spTgt spid="3"/>
                                        </p:tgtEl>
                                      </p:cBhvr>
                                    </p:animEffect>
                                    <p:anim calcmode="lin" valueType="num">
                                      <p:cBhvr>
                                        <p:cTn dur="1250" fill="hold" id="8"/>
                                        <p:tgtEl>
                                          <p:spTgt spid="3"/>
                                        </p:tgtEl>
                                        <p:attrNameLst>
                                          <p:attrName>ppt_x</p:attrName>
                                        </p:attrNameLst>
                                      </p:cBhvr>
                                      <p:tavLst>
                                        <p:tav tm="0">
                                          <p:val>
                                            <p:strVal val="#ppt_x"/>
                                          </p:val>
                                        </p:tav>
                                        <p:tav tm="100000">
                                          <p:val>
                                            <p:strVal val="#ppt_x"/>
                                          </p:val>
                                        </p:tav>
                                      </p:tavLst>
                                    </p:anim>
                                    <p:anim calcmode="lin" valueType="num">
                                      <p:cBhvr>
                                        <p:cTn dur="125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0"/>
                            </p:stCondLst>
                            <p:childTnLst>
                              <p:par>
                                <p:cTn fill="hold" grpId="0" id="16" nodeType="afterEffect" presetClass="entr" presetID="10" presetSubtype="0">
                                  <p:stCondLst>
                                    <p:cond delay="25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childTnLst>
                                </p:cTn>
                              </p:par>
                              <p:par>
                                <p:cTn fill="hold" id="19" nodeType="withEffect" presetClass="entr" presetID="10" presetSubtype="0">
                                  <p:stCondLst>
                                    <p:cond delay="25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childTnLst>
                                </p:cTn>
                              </p:par>
                              <p:par>
                                <p:cTn fill="hold" grpId="0" id="22" nodeType="withEffect" presetClass="entr" presetID="10" presetSubtype="0">
                                  <p:stCondLst>
                                    <p:cond delay="25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4755" y="240022"/>
            <a:ext cx="6834966" cy="1084631"/>
            <a:chOff x="694755" y="240022"/>
            <a:chExt cx="6834966" cy="1084631"/>
          </a:xfrm>
        </p:grpSpPr>
        <p:sp>
          <p:nvSpPr>
            <p:cNvPr id="3" name="文本框 2"/>
            <p:cNvSpPr txBox="1"/>
            <p:nvPr/>
          </p:nvSpPr>
          <p:spPr>
            <a:xfrm>
              <a:off x="785190" y="240022"/>
              <a:ext cx="5094749"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Porter five forces model</a:t>
              </a:r>
            </a:p>
          </p:txBody>
        </p:sp>
        <p:sp>
          <p:nvSpPr>
            <p:cNvPr id="4" name="矩形 3"/>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文本框 4"/>
            <p:cNvSpPr txBox="1"/>
            <p:nvPr/>
          </p:nvSpPr>
          <p:spPr>
            <a:xfrm>
              <a:off x="785190" y="924543"/>
              <a:ext cx="6744531" cy="3962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rgbClr val="777777"/>
                  </a:solidFill>
                  <a:effectLst/>
                  <a:uLnTx/>
                  <a:uFillTx/>
                  <a:latin charset="0" panose="020f0502020204030204" pitchFamily="34" typeface="Calibri"/>
                </a:rPr>
                <a:t>Nunc viverra imperdiet enim. Fusce est. Vivamus a tellus.</a:t>
              </a:r>
            </a:p>
          </p:txBody>
        </p:sp>
      </p:grpSp>
      <p:sp>
        <p:nvSpPr>
          <p:cNvPr id="16" name="任意多边形 15"/>
          <p:cNvSpPr/>
          <p:nvPr/>
        </p:nvSpPr>
        <p:spPr>
          <a:xfrm>
            <a:off x="5380740" y="3413876"/>
            <a:ext cx="1282291" cy="1282291"/>
          </a:xfrm>
          <a:custGeom>
            <a:gdLst>
              <a:gd fmla="*/ 0 w 1282291" name="connsiteX0"/>
              <a:gd fmla="*/ 641146 h 1282291" name="connsiteY0"/>
              <a:gd fmla="*/ 641146 w 1282291" name="connsiteX1"/>
              <a:gd fmla="*/ 0 h 1282291" name="connsiteY1"/>
              <a:gd fmla="*/ 1282292 w 1282291" name="connsiteX2"/>
              <a:gd fmla="*/ 641146 h 1282291" name="connsiteY2"/>
              <a:gd fmla="*/ 641146 w 1282291" name="connsiteX3"/>
              <a:gd fmla="*/ 1282292 h 1282291" name="connsiteY3"/>
              <a:gd fmla="*/ 0 w 1282291" name="connsiteX4"/>
              <a:gd fmla="*/ 641146 h 12822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2291" w="1282291">
                <a:moveTo>
                  <a:pt x="0" y="641146"/>
                </a:moveTo>
                <a:cubicBezTo>
                  <a:pt x="0" y="287051"/>
                  <a:pt x="287051" y="0"/>
                  <a:pt x="641146" y="0"/>
                </a:cubicBezTo>
                <a:cubicBezTo>
                  <a:pt x="995241" y="0"/>
                  <a:pt x="1282292" y="287051"/>
                  <a:pt x="1282292" y="641146"/>
                </a:cubicBezTo>
                <a:cubicBezTo>
                  <a:pt x="1282292" y="995241"/>
                  <a:pt x="995241" y="1282292"/>
                  <a:pt x="641146" y="1282292"/>
                </a:cubicBezTo>
                <a:cubicBezTo>
                  <a:pt x="287051" y="1282292"/>
                  <a:pt x="0" y="995241"/>
                  <a:pt x="0" y="641146"/>
                </a:cubicBezTo>
                <a:close/>
              </a:path>
            </a:pathLst>
          </a:custGeom>
          <a:solidFill>
            <a:srgbClr val="C0000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11917" lIns="211917" numCol="1" rIns="211917" spcCol="1270" spcFirstLastPara="0" tIns="211917" vert="horz" wrap="square">
            <a:noAutofit/>
          </a:bodyPr>
          <a:lstStyle/>
          <a:p>
            <a:pPr algn="ctr" defTabSz="844550" eaLnBrk="1" fontAlgn="auto" hangingPunct="1" indent="0" latinLnBrk="0" lvl="0" marL="0" marR="0">
              <a:lnSpc>
                <a:spcPct val="90000"/>
              </a:lnSpc>
              <a:spcBef>
                <a:spcPct val="0"/>
              </a:spcBef>
              <a:spcAft>
                <a:spcPct val="35000"/>
              </a:spcAft>
              <a:buClrTx/>
              <a:buSzTx/>
              <a:buFontTx/>
              <a:buNone/>
              <a:defRPr/>
            </a:pPr>
            <a:r>
              <a:rPr altLang="zh-CN" b="0" baseline="0" cap="none" i="0" kern="1200" kumimoji="0" lang="en-US" noProof="0" normalizeH="0" spc="0" strike="noStrike" sz="1900" u="none">
                <a:ln>
                  <a:noFill/>
                </a:ln>
                <a:solidFill>
                  <a:schemeClr val="bg1"/>
                </a:solidFill>
                <a:effectLst/>
                <a:uLnTx/>
                <a:uFillTx/>
              </a:rPr>
              <a:t>Industry Rivalry</a:t>
            </a:r>
          </a:p>
        </p:txBody>
      </p:sp>
      <p:sp>
        <p:nvSpPr>
          <p:cNvPr id="18" name="任意多边形 17"/>
          <p:cNvSpPr/>
          <p:nvPr/>
        </p:nvSpPr>
        <p:spPr>
          <a:xfrm>
            <a:off x="5351120" y="1299172"/>
            <a:ext cx="1282291" cy="1282291"/>
          </a:xfrm>
          <a:custGeom>
            <a:gdLst>
              <a:gd fmla="*/ 0 w 1282291" name="connsiteX0"/>
              <a:gd fmla="*/ 641146 h 1282291" name="connsiteY0"/>
              <a:gd fmla="*/ 641146 w 1282291" name="connsiteX1"/>
              <a:gd fmla="*/ 0 h 1282291" name="connsiteY1"/>
              <a:gd fmla="*/ 1282292 w 1282291" name="connsiteX2"/>
              <a:gd fmla="*/ 641146 h 1282291" name="connsiteY2"/>
              <a:gd fmla="*/ 641146 w 1282291" name="connsiteX3"/>
              <a:gd fmla="*/ 1282292 h 1282291" name="connsiteY3"/>
              <a:gd fmla="*/ 0 w 1282291" name="connsiteX4"/>
              <a:gd fmla="*/ 641146 h 12822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2291" w="1282291">
                <a:moveTo>
                  <a:pt x="0" y="641146"/>
                </a:moveTo>
                <a:cubicBezTo>
                  <a:pt x="0" y="287051"/>
                  <a:pt x="287051" y="0"/>
                  <a:pt x="641146" y="0"/>
                </a:cubicBezTo>
                <a:cubicBezTo>
                  <a:pt x="995241" y="0"/>
                  <a:pt x="1282292" y="287051"/>
                  <a:pt x="1282292" y="641146"/>
                </a:cubicBezTo>
                <a:cubicBezTo>
                  <a:pt x="1282292" y="995241"/>
                  <a:pt x="995241" y="1282292"/>
                  <a:pt x="641146" y="1282292"/>
                </a:cubicBezTo>
                <a:cubicBezTo>
                  <a:pt x="287051" y="1282292"/>
                  <a:pt x="0" y="995241"/>
                  <a:pt x="0" y="641146"/>
                </a:cubicBezTo>
                <a:close/>
              </a:path>
            </a:pathLst>
          </a:custGeom>
          <a:solidFill>
            <a:srgbClr val="C0000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05567" lIns="205567" numCol="1" rIns="205567" spcCol="1270" spcFirstLastPara="0" tIns="205567" vert="horz" wrap="square">
            <a:noAutofit/>
          </a:bodyPr>
          <a:lstStyle/>
          <a:p>
            <a:pPr algn="ctr" defTabSz="622300" eaLnBrk="1" fontAlgn="auto" hangingPunct="1" indent="0" latinLnBrk="0" lvl="0" marL="0" marR="0">
              <a:lnSpc>
                <a:spcPct val="90000"/>
              </a:lnSpc>
              <a:spcBef>
                <a:spcPct val="0"/>
              </a:spcBef>
              <a:spcAft>
                <a:spcPct val="35000"/>
              </a:spcAft>
              <a:buClrTx/>
              <a:buSzTx/>
              <a:buFontTx/>
              <a:buNone/>
              <a:defRPr/>
            </a:pPr>
            <a:r>
              <a:rPr altLang="zh-CN" b="0" baseline="0" cap="none" i="0" kern="1200" kumimoji="0" lang="en-US" noProof="0" normalizeH="0" spc="0" strike="noStrike" sz="1400" u="none">
                <a:ln>
                  <a:noFill/>
                </a:ln>
                <a:solidFill>
                  <a:schemeClr val="bg1"/>
                </a:solidFill>
                <a:effectLst/>
                <a:uLnTx/>
                <a:uFillTx/>
              </a:rPr>
              <a:t>Bargaining Power of Suppliers</a:t>
            </a:r>
          </a:p>
        </p:txBody>
      </p:sp>
      <p:sp>
        <p:nvSpPr>
          <p:cNvPr id="20" name="任意多边形 19"/>
          <p:cNvSpPr/>
          <p:nvPr/>
        </p:nvSpPr>
        <p:spPr>
          <a:xfrm>
            <a:off x="7478893" y="3379032"/>
            <a:ext cx="1282291" cy="1282291"/>
          </a:xfrm>
          <a:custGeom>
            <a:gdLst>
              <a:gd fmla="*/ 0 w 1282291" name="connsiteX0"/>
              <a:gd fmla="*/ 641146 h 1282291" name="connsiteY0"/>
              <a:gd fmla="*/ 641146 w 1282291" name="connsiteX1"/>
              <a:gd fmla="*/ 0 h 1282291" name="connsiteY1"/>
              <a:gd fmla="*/ 1282292 w 1282291" name="connsiteX2"/>
              <a:gd fmla="*/ 641146 h 1282291" name="connsiteY2"/>
              <a:gd fmla="*/ 641146 w 1282291" name="connsiteX3"/>
              <a:gd fmla="*/ 1282292 h 1282291" name="connsiteY3"/>
              <a:gd fmla="*/ 0 w 1282291" name="connsiteX4"/>
              <a:gd fmla="*/ 641146 h 12822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2291" w="1282291">
                <a:moveTo>
                  <a:pt x="0" y="641146"/>
                </a:moveTo>
                <a:cubicBezTo>
                  <a:pt x="0" y="287051"/>
                  <a:pt x="287051" y="0"/>
                  <a:pt x="641146" y="0"/>
                </a:cubicBezTo>
                <a:cubicBezTo>
                  <a:pt x="995241" y="0"/>
                  <a:pt x="1282292" y="287051"/>
                  <a:pt x="1282292" y="641146"/>
                </a:cubicBezTo>
                <a:cubicBezTo>
                  <a:pt x="1282292" y="995241"/>
                  <a:pt x="995241" y="1282292"/>
                  <a:pt x="641146" y="1282292"/>
                </a:cubicBezTo>
                <a:cubicBezTo>
                  <a:pt x="287051" y="1282292"/>
                  <a:pt x="0" y="995241"/>
                  <a:pt x="0" y="641146"/>
                </a:cubicBezTo>
                <a:close/>
              </a:path>
            </a:pathLst>
          </a:custGeom>
          <a:solidFill>
            <a:srgbClr val="C0000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05567" lIns="205567" numCol="1" rIns="205567" spcCol="1270" spcFirstLastPara="0" tIns="205567" vert="horz" wrap="square">
            <a:noAutofit/>
          </a:bodyPr>
          <a:lstStyle/>
          <a:p>
            <a:pPr algn="ctr" defTabSz="622300" eaLnBrk="1" fontAlgn="auto" hangingPunct="1" indent="0" latinLnBrk="0" lvl="0" marL="0" marR="0">
              <a:lnSpc>
                <a:spcPct val="90000"/>
              </a:lnSpc>
              <a:spcBef>
                <a:spcPct val="0"/>
              </a:spcBef>
              <a:spcAft>
                <a:spcPct val="35000"/>
              </a:spcAft>
              <a:buClrTx/>
              <a:buSzTx/>
              <a:buFontTx/>
              <a:buNone/>
              <a:defRPr/>
            </a:pPr>
            <a:r>
              <a:rPr altLang="zh-CN" b="0" baseline="0" cap="none" i="0" kern="1200" kumimoji="0" lang="en-US" noProof="0" normalizeH="0" spc="0" strike="noStrike" sz="1400" u="none">
                <a:ln>
                  <a:noFill/>
                </a:ln>
                <a:solidFill>
                  <a:schemeClr val="bg1"/>
                </a:solidFill>
                <a:effectLst/>
                <a:uLnTx/>
                <a:uFillTx/>
              </a:rPr>
              <a:t>Threat of Substitutes</a:t>
            </a:r>
          </a:p>
        </p:txBody>
      </p:sp>
      <p:grpSp>
        <p:nvGrpSpPr>
          <p:cNvPr id="37" name="组合 36"/>
          <p:cNvGrpSpPr/>
          <p:nvPr/>
        </p:nvGrpSpPr>
        <p:grpSpPr>
          <a:xfrm>
            <a:off x="5907035" y="2683976"/>
            <a:ext cx="225533" cy="2735371"/>
            <a:chOff x="5907035" y="2683976"/>
            <a:chExt cx="225533" cy="2735371"/>
          </a:xfrm>
        </p:grpSpPr>
        <p:sp>
          <p:nvSpPr>
            <p:cNvPr id="17" name="任意多边形 16"/>
            <p:cNvSpPr/>
            <p:nvPr/>
          </p:nvSpPr>
          <p:spPr>
            <a:xfrm flipH="1" rot="5400000">
              <a:off x="5817543" y="2773468"/>
              <a:ext cx="404515" cy="225531"/>
            </a:xfrm>
            <a:custGeom>
              <a:gdLst>
                <a:gd fmla="*/ 0 w 140442" name="connsiteX0"/>
                <a:gd fmla="*/ 56383 h 225531" name="connsiteY0"/>
                <a:gd fmla="*/ 4389 w 140442" name="connsiteX1"/>
                <a:gd fmla="*/ 56383 h 225531" name="connsiteY1"/>
                <a:gd fmla="*/ 4389 w 140442" name="connsiteX2"/>
                <a:gd fmla="*/ 169148 h 225531" name="connsiteY2"/>
                <a:gd fmla="*/ 0 w 140442" name="connsiteX3"/>
                <a:gd fmla="*/ 169148 h 225531" name="connsiteY3"/>
                <a:gd fmla="*/ 0 w 140442" name="connsiteX4"/>
                <a:gd fmla="*/ 56383 h 225531" name="connsiteY4"/>
                <a:gd fmla="*/ 8778 w 140442" name="connsiteX5"/>
                <a:gd fmla="*/ 56383 h 225531" name="connsiteY5"/>
                <a:gd fmla="*/ 17555 w 140442" name="connsiteX6"/>
                <a:gd fmla="*/ 56383 h 225531" name="connsiteY6"/>
                <a:gd fmla="*/ 17555 w 140442" name="connsiteX7"/>
                <a:gd fmla="*/ 169148 h 225531" name="connsiteY7"/>
                <a:gd fmla="*/ 8778 w 140442" name="connsiteX8"/>
                <a:gd fmla="*/ 169148 h 225531" name="connsiteY8"/>
                <a:gd fmla="*/ 8778 w 140442" name="connsiteX9"/>
                <a:gd fmla="*/ 56383 h 225531" name="connsiteY9"/>
                <a:gd fmla="*/ 21944 w 140442" name="connsiteX10"/>
                <a:gd fmla="*/ 56383 h 225531" name="connsiteY10"/>
                <a:gd fmla="*/ 70221 w 140442" name="connsiteX11"/>
                <a:gd fmla="*/ 56383 h 225531" name="connsiteY11"/>
                <a:gd fmla="*/ 70221 w 140442" name="connsiteX12"/>
                <a:gd fmla="*/ 0 h 225531" name="connsiteY12"/>
                <a:gd fmla="*/ 140442 w 140442" name="connsiteX13"/>
                <a:gd fmla="*/ 112766 h 225531" name="connsiteY13"/>
                <a:gd fmla="*/ 70221 w 140442" name="connsiteX14"/>
                <a:gd fmla="*/ 225531 h 225531" name="connsiteY14"/>
                <a:gd fmla="*/ 70221 w 140442" name="connsiteX15"/>
                <a:gd fmla="*/ 169148 h 225531" name="connsiteY15"/>
                <a:gd fmla="*/ 21944 w 140442" name="connsiteX16"/>
                <a:gd fmla="*/ 169148 h 225531" name="connsiteY16"/>
                <a:gd fmla="*/ 21944 w 140442" name="connsiteX17"/>
                <a:gd fmla="*/ 56383 h 22553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25531" w="140442">
                  <a:moveTo>
                    <a:pt x="140442" y="56383"/>
                  </a:moveTo>
                  <a:lnTo>
                    <a:pt x="136053" y="56383"/>
                  </a:lnTo>
                  <a:lnTo>
                    <a:pt x="136053" y="169148"/>
                  </a:lnTo>
                  <a:lnTo>
                    <a:pt x="140442" y="169148"/>
                  </a:lnTo>
                  <a:lnTo>
                    <a:pt x="140442" y="56383"/>
                  </a:lnTo>
                  <a:close/>
                  <a:moveTo>
                    <a:pt x="131664" y="56383"/>
                  </a:moveTo>
                  <a:lnTo>
                    <a:pt x="122887" y="56383"/>
                  </a:lnTo>
                  <a:lnTo>
                    <a:pt x="122887" y="169148"/>
                  </a:lnTo>
                  <a:lnTo>
                    <a:pt x="131664" y="169148"/>
                  </a:lnTo>
                  <a:lnTo>
                    <a:pt x="131664" y="56383"/>
                  </a:lnTo>
                  <a:close/>
                  <a:moveTo>
                    <a:pt x="118498" y="56383"/>
                  </a:moveTo>
                  <a:lnTo>
                    <a:pt x="70221" y="56383"/>
                  </a:lnTo>
                  <a:lnTo>
                    <a:pt x="70221" y="0"/>
                  </a:lnTo>
                  <a:lnTo>
                    <a:pt x="0" y="112766"/>
                  </a:lnTo>
                  <a:lnTo>
                    <a:pt x="70221" y="225531"/>
                  </a:lnTo>
                  <a:lnTo>
                    <a:pt x="70221" y="169148"/>
                  </a:lnTo>
                  <a:lnTo>
                    <a:pt x="118498" y="169148"/>
                  </a:lnTo>
                  <a:lnTo>
                    <a:pt x="118498" y="56383"/>
                  </a:lnTo>
                  <a:close/>
                </a:path>
              </a:pathLst>
            </a:custGeom>
            <a:solidFill>
              <a:srgbClr val="C00000"/>
            </a:solidFill>
          </p:spPr>
          <p:style>
            <a:lnRef idx="0">
              <a:schemeClr val="accent1">
                <a:tint val="60000"/>
                <a:hueOff val="0"/>
                <a:satOff val="0"/>
                <a:lumOff val="0"/>
                <a:alphaOff val="0"/>
              </a:schemeClr>
            </a:lnRef>
            <a:fillRef idx="1">
              <a:scrgbClr b="0" g="0" r="0"/>
            </a:fillRef>
            <a:effectRef idx="0">
              <a:schemeClr val="accent1">
                <a:tint val="60000"/>
                <a:hueOff val="0"/>
                <a:satOff val="0"/>
                <a:lumOff val="0"/>
                <a:alphaOff val="0"/>
              </a:schemeClr>
            </a:effectRef>
            <a:fontRef idx="minor">
              <a:schemeClr val="lt1"/>
            </a:fontRef>
          </p:style>
          <p:txBody>
            <a:bodyPr anchor="ctr" anchorCtr="0" bIns="45107" lIns="1" numCol="1" rIns="42132" spcCol="1270" spcFirstLastPara="0" tIns="45105" vert="horz" wrap="square">
              <a:noAutofit/>
            </a:bodyPr>
            <a:lstStyle/>
            <a:p>
              <a:pPr algn="ctr" defTabSz="35560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800" u="none">
                <a:ln>
                  <a:noFill/>
                </a:ln>
                <a:solidFill>
                  <a:sysClr lastClr="000000" val="windowText"/>
                </a:solidFill>
                <a:effectLst/>
                <a:uLnTx/>
                <a:uFillTx/>
              </a:endParaRPr>
            </a:p>
          </p:txBody>
        </p:sp>
        <p:sp>
          <p:nvSpPr>
            <p:cNvPr id="21" name="任意多边形 20"/>
            <p:cNvSpPr/>
            <p:nvPr/>
          </p:nvSpPr>
          <p:spPr>
            <a:xfrm flipH="1" rot="16200000">
              <a:off x="5817542" y="5104322"/>
              <a:ext cx="404519" cy="225532"/>
            </a:xfrm>
            <a:custGeom>
              <a:gdLst>
                <a:gd fmla="*/ 0 w 140442" name="connsiteX0"/>
                <a:gd fmla="*/ 56383 h 225531" name="connsiteY0"/>
                <a:gd fmla="*/ 4389 w 140442" name="connsiteX1"/>
                <a:gd fmla="*/ 56383 h 225531" name="connsiteY1"/>
                <a:gd fmla="*/ 4389 w 140442" name="connsiteX2"/>
                <a:gd fmla="*/ 169148 h 225531" name="connsiteY2"/>
                <a:gd fmla="*/ 0 w 140442" name="connsiteX3"/>
                <a:gd fmla="*/ 169148 h 225531" name="connsiteY3"/>
                <a:gd fmla="*/ 0 w 140442" name="connsiteX4"/>
                <a:gd fmla="*/ 56383 h 225531" name="connsiteY4"/>
                <a:gd fmla="*/ 8778 w 140442" name="connsiteX5"/>
                <a:gd fmla="*/ 56383 h 225531" name="connsiteY5"/>
                <a:gd fmla="*/ 17555 w 140442" name="connsiteX6"/>
                <a:gd fmla="*/ 56383 h 225531" name="connsiteY6"/>
                <a:gd fmla="*/ 17555 w 140442" name="connsiteX7"/>
                <a:gd fmla="*/ 169148 h 225531" name="connsiteY7"/>
                <a:gd fmla="*/ 8778 w 140442" name="connsiteX8"/>
                <a:gd fmla="*/ 169148 h 225531" name="connsiteY8"/>
                <a:gd fmla="*/ 8778 w 140442" name="connsiteX9"/>
                <a:gd fmla="*/ 56383 h 225531" name="connsiteY9"/>
                <a:gd fmla="*/ 21944 w 140442" name="connsiteX10"/>
                <a:gd fmla="*/ 56383 h 225531" name="connsiteY10"/>
                <a:gd fmla="*/ 70221 w 140442" name="connsiteX11"/>
                <a:gd fmla="*/ 56383 h 225531" name="connsiteY11"/>
                <a:gd fmla="*/ 70221 w 140442" name="connsiteX12"/>
                <a:gd fmla="*/ 0 h 225531" name="connsiteY12"/>
                <a:gd fmla="*/ 140442 w 140442" name="connsiteX13"/>
                <a:gd fmla="*/ 112766 h 225531" name="connsiteY13"/>
                <a:gd fmla="*/ 70221 w 140442" name="connsiteX14"/>
                <a:gd fmla="*/ 225531 h 225531" name="connsiteY14"/>
                <a:gd fmla="*/ 70221 w 140442" name="connsiteX15"/>
                <a:gd fmla="*/ 169148 h 225531" name="connsiteY15"/>
                <a:gd fmla="*/ 21944 w 140442" name="connsiteX16"/>
                <a:gd fmla="*/ 169148 h 225531" name="connsiteY16"/>
                <a:gd fmla="*/ 21944 w 140442" name="connsiteX17"/>
                <a:gd fmla="*/ 56383 h 22553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25531" w="140442">
                  <a:moveTo>
                    <a:pt x="140442" y="56383"/>
                  </a:moveTo>
                  <a:lnTo>
                    <a:pt x="136053" y="56383"/>
                  </a:lnTo>
                  <a:lnTo>
                    <a:pt x="136053" y="169148"/>
                  </a:lnTo>
                  <a:lnTo>
                    <a:pt x="140442" y="169148"/>
                  </a:lnTo>
                  <a:lnTo>
                    <a:pt x="140442" y="56383"/>
                  </a:lnTo>
                  <a:close/>
                  <a:moveTo>
                    <a:pt x="131664" y="56383"/>
                  </a:moveTo>
                  <a:lnTo>
                    <a:pt x="122887" y="56383"/>
                  </a:lnTo>
                  <a:lnTo>
                    <a:pt x="122887" y="169148"/>
                  </a:lnTo>
                  <a:lnTo>
                    <a:pt x="131664" y="169148"/>
                  </a:lnTo>
                  <a:lnTo>
                    <a:pt x="131664" y="56383"/>
                  </a:lnTo>
                  <a:close/>
                  <a:moveTo>
                    <a:pt x="118498" y="56383"/>
                  </a:moveTo>
                  <a:lnTo>
                    <a:pt x="70221" y="56383"/>
                  </a:lnTo>
                  <a:lnTo>
                    <a:pt x="70221" y="0"/>
                  </a:lnTo>
                  <a:lnTo>
                    <a:pt x="0" y="112766"/>
                  </a:lnTo>
                  <a:lnTo>
                    <a:pt x="70221" y="225531"/>
                  </a:lnTo>
                  <a:lnTo>
                    <a:pt x="70221" y="169148"/>
                  </a:lnTo>
                  <a:lnTo>
                    <a:pt x="118498" y="169148"/>
                  </a:lnTo>
                  <a:lnTo>
                    <a:pt x="118498" y="56383"/>
                  </a:lnTo>
                  <a:close/>
                </a:path>
              </a:pathLst>
            </a:custGeom>
            <a:solidFill>
              <a:srgbClr val="C00000"/>
            </a:solidFill>
          </p:spPr>
          <p:style>
            <a:lnRef idx="0">
              <a:schemeClr val="accent1">
                <a:tint val="60000"/>
                <a:hueOff val="0"/>
                <a:satOff val="0"/>
                <a:lumOff val="0"/>
                <a:alphaOff val="0"/>
              </a:schemeClr>
            </a:lnRef>
            <a:fillRef idx="1">
              <a:scrgbClr b="0" g="0" r="0"/>
            </a:fillRef>
            <a:effectRef idx="0">
              <a:schemeClr val="accent1">
                <a:tint val="60000"/>
                <a:hueOff val="0"/>
                <a:satOff val="0"/>
                <a:lumOff val="0"/>
                <a:alphaOff val="0"/>
              </a:schemeClr>
            </a:effectRef>
            <a:fontRef idx="minor">
              <a:schemeClr val="lt1"/>
            </a:fontRef>
          </p:style>
          <p:txBody>
            <a:bodyPr anchor="ctr" anchorCtr="0" bIns="45106" lIns="-1" numCol="1" rIns="42135" spcCol="1270" spcFirstLastPara="0" tIns="45107" vert="horz" wrap="square">
              <a:noAutofit/>
            </a:bodyPr>
            <a:lstStyle/>
            <a:p>
              <a:pPr algn="ctr" defTabSz="35560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800" u="none">
                <a:ln>
                  <a:noFill/>
                </a:ln>
                <a:solidFill>
                  <a:sysClr lastClr="000000" val="windowText"/>
                </a:solidFill>
                <a:effectLst/>
                <a:uLnTx/>
                <a:uFillTx/>
              </a:endParaRPr>
            </a:p>
          </p:txBody>
        </p:sp>
      </p:grpSp>
      <p:sp>
        <p:nvSpPr>
          <p:cNvPr id="22" name="任意多边形 21"/>
          <p:cNvSpPr/>
          <p:nvPr/>
        </p:nvSpPr>
        <p:spPr>
          <a:xfrm>
            <a:off x="5389951" y="5521861"/>
            <a:ext cx="1282291" cy="1282291"/>
          </a:xfrm>
          <a:custGeom>
            <a:gdLst>
              <a:gd fmla="*/ 0 w 1282291" name="connsiteX0"/>
              <a:gd fmla="*/ 641146 h 1282291" name="connsiteY0"/>
              <a:gd fmla="*/ 641146 w 1282291" name="connsiteX1"/>
              <a:gd fmla="*/ 0 h 1282291" name="connsiteY1"/>
              <a:gd fmla="*/ 1282292 w 1282291" name="connsiteX2"/>
              <a:gd fmla="*/ 641146 h 1282291" name="connsiteY2"/>
              <a:gd fmla="*/ 641146 w 1282291" name="connsiteX3"/>
              <a:gd fmla="*/ 1282292 h 1282291" name="connsiteY3"/>
              <a:gd fmla="*/ 0 w 1282291" name="connsiteX4"/>
              <a:gd fmla="*/ 641146 h 12822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2291" w="1282291">
                <a:moveTo>
                  <a:pt x="0" y="641146"/>
                </a:moveTo>
                <a:cubicBezTo>
                  <a:pt x="0" y="287051"/>
                  <a:pt x="287051" y="0"/>
                  <a:pt x="641146" y="0"/>
                </a:cubicBezTo>
                <a:cubicBezTo>
                  <a:pt x="995241" y="0"/>
                  <a:pt x="1282292" y="287051"/>
                  <a:pt x="1282292" y="641146"/>
                </a:cubicBezTo>
                <a:cubicBezTo>
                  <a:pt x="1282292" y="995241"/>
                  <a:pt x="995241" y="1282292"/>
                  <a:pt x="641146" y="1282292"/>
                </a:cubicBezTo>
                <a:cubicBezTo>
                  <a:pt x="287051" y="1282292"/>
                  <a:pt x="0" y="995241"/>
                  <a:pt x="0" y="641146"/>
                </a:cubicBezTo>
                <a:close/>
              </a:path>
            </a:pathLst>
          </a:custGeom>
          <a:solidFill>
            <a:srgbClr val="C0000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05567" lIns="205567" numCol="1" rIns="205567" spcCol="1270" spcFirstLastPara="0" tIns="205567" vert="horz" wrap="square">
            <a:noAutofit/>
          </a:bodyPr>
          <a:lstStyle/>
          <a:p>
            <a:pPr algn="ctr" defTabSz="622300" eaLnBrk="1" fontAlgn="auto" hangingPunct="1" indent="0" latinLnBrk="0" lvl="0" marL="0" marR="0">
              <a:lnSpc>
                <a:spcPct val="90000"/>
              </a:lnSpc>
              <a:spcBef>
                <a:spcPct val="0"/>
              </a:spcBef>
              <a:spcAft>
                <a:spcPct val="35000"/>
              </a:spcAft>
              <a:buClrTx/>
              <a:buSzTx/>
              <a:buFontTx/>
              <a:buNone/>
              <a:defRPr/>
            </a:pPr>
            <a:r>
              <a:rPr altLang="zh-CN" b="0" baseline="0" cap="none" i="0" kern="1200" kumimoji="0" lang="en-US" noProof="0" normalizeH="0" spc="0" strike="noStrike" sz="1400" u="none">
                <a:ln>
                  <a:noFill/>
                </a:ln>
                <a:solidFill>
                  <a:schemeClr val="bg1"/>
                </a:solidFill>
                <a:effectLst/>
                <a:uLnTx/>
                <a:uFillTx/>
              </a:rPr>
              <a:t>Bargaining Power of Buyers</a:t>
            </a:r>
          </a:p>
        </p:txBody>
      </p:sp>
      <p:sp>
        <p:nvSpPr>
          <p:cNvPr id="24" name="任意多边形 23"/>
          <p:cNvSpPr/>
          <p:nvPr/>
        </p:nvSpPr>
        <p:spPr>
          <a:xfrm>
            <a:off x="3272320" y="3397369"/>
            <a:ext cx="1282291" cy="1282291"/>
          </a:xfrm>
          <a:custGeom>
            <a:gdLst>
              <a:gd fmla="*/ 0 w 1282291" name="connsiteX0"/>
              <a:gd fmla="*/ 641146 h 1282291" name="connsiteY0"/>
              <a:gd fmla="*/ 641146 w 1282291" name="connsiteX1"/>
              <a:gd fmla="*/ 0 h 1282291" name="connsiteY1"/>
              <a:gd fmla="*/ 1282292 w 1282291" name="connsiteX2"/>
              <a:gd fmla="*/ 641146 h 1282291" name="connsiteY2"/>
              <a:gd fmla="*/ 641146 w 1282291" name="connsiteX3"/>
              <a:gd fmla="*/ 1282292 h 1282291" name="connsiteY3"/>
              <a:gd fmla="*/ 0 w 1282291" name="connsiteX4"/>
              <a:gd fmla="*/ 641146 h 12822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2291" w="1282291">
                <a:moveTo>
                  <a:pt x="0" y="641146"/>
                </a:moveTo>
                <a:cubicBezTo>
                  <a:pt x="0" y="287051"/>
                  <a:pt x="287051" y="0"/>
                  <a:pt x="641146" y="0"/>
                </a:cubicBezTo>
                <a:cubicBezTo>
                  <a:pt x="995241" y="0"/>
                  <a:pt x="1282292" y="287051"/>
                  <a:pt x="1282292" y="641146"/>
                </a:cubicBezTo>
                <a:cubicBezTo>
                  <a:pt x="1282292" y="995241"/>
                  <a:pt x="995241" y="1282292"/>
                  <a:pt x="641146" y="1282292"/>
                </a:cubicBezTo>
                <a:cubicBezTo>
                  <a:pt x="287051" y="1282292"/>
                  <a:pt x="0" y="995241"/>
                  <a:pt x="0" y="641146"/>
                </a:cubicBezTo>
                <a:close/>
              </a:path>
            </a:pathLst>
          </a:custGeom>
          <a:solidFill>
            <a:srgbClr val="C00000"/>
          </a:solidFill>
          <a:ln>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205567" lIns="205567" numCol="1" rIns="205567" spcCol="1270" spcFirstLastPara="0" tIns="205567" vert="horz" wrap="square">
            <a:noAutofit/>
          </a:bodyPr>
          <a:lstStyle/>
          <a:p>
            <a:pPr algn="ctr" defTabSz="622300" eaLnBrk="1" fontAlgn="auto" hangingPunct="1" indent="0" latinLnBrk="0" lvl="0" marL="0" marR="0">
              <a:lnSpc>
                <a:spcPct val="90000"/>
              </a:lnSpc>
              <a:spcBef>
                <a:spcPct val="0"/>
              </a:spcBef>
              <a:spcAft>
                <a:spcPct val="35000"/>
              </a:spcAft>
              <a:buClrTx/>
              <a:buSzTx/>
              <a:buFontTx/>
              <a:buNone/>
              <a:defRPr/>
            </a:pPr>
            <a:r>
              <a:rPr altLang="zh-CN" b="0" baseline="0" cap="none" i="0" kern="1200" kumimoji="0" lang="en-US" noProof="0" normalizeH="0" spc="0" strike="noStrike" sz="1400" u="none">
                <a:ln>
                  <a:noFill/>
                </a:ln>
                <a:solidFill>
                  <a:schemeClr val="bg1"/>
                </a:solidFill>
                <a:effectLst/>
                <a:uLnTx/>
                <a:uFillTx/>
              </a:rPr>
              <a:t>Threat of New Entrants</a:t>
            </a:r>
          </a:p>
        </p:txBody>
      </p:sp>
      <p:grpSp>
        <p:nvGrpSpPr>
          <p:cNvPr id="14" name="组合 13"/>
          <p:cNvGrpSpPr/>
          <p:nvPr/>
        </p:nvGrpSpPr>
        <p:grpSpPr>
          <a:xfrm>
            <a:off x="5138928" y="3173838"/>
            <a:ext cx="1755648" cy="1755648"/>
            <a:chOff x="5138928" y="3104388"/>
            <a:chExt cx="1755648" cy="1755648"/>
          </a:xfrm>
        </p:grpSpPr>
        <p:sp>
          <p:nvSpPr>
            <p:cNvPr id="9" name="椭圆 8"/>
            <p:cNvSpPr/>
            <p:nvPr/>
          </p:nvSpPr>
          <p:spPr>
            <a:xfrm>
              <a:off x="5138928" y="3104388"/>
              <a:ext cx="1755648" cy="1755648"/>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等腰三角形 9"/>
            <p:cNvSpPr/>
            <p:nvPr/>
          </p:nvSpPr>
          <p:spPr>
            <a:xfrm rot="2832878">
              <a:off x="5315712" y="3297936"/>
              <a:ext cx="148499" cy="12801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等腰三角形 10"/>
            <p:cNvSpPr/>
            <p:nvPr/>
          </p:nvSpPr>
          <p:spPr>
            <a:xfrm rot="8540575">
              <a:off x="6573012" y="3305205"/>
              <a:ext cx="148499" cy="12801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 name="等腰三角形 11"/>
            <p:cNvSpPr/>
            <p:nvPr/>
          </p:nvSpPr>
          <p:spPr>
            <a:xfrm rot="13282126">
              <a:off x="6572875" y="4527865"/>
              <a:ext cx="148499" cy="12801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3" name="等腰三角形 12"/>
            <p:cNvSpPr/>
            <p:nvPr/>
          </p:nvSpPr>
          <p:spPr>
            <a:xfrm rot="18764236">
              <a:off x="5315702" y="4527865"/>
              <a:ext cx="148499" cy="12801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38" name="组合 37"/>
          <p:cNvGrpSpPr/>
          <p:nvPr/>
        </p:nvGrpSpPr>
        <p:grpSpPr>
          <a:xfrm rot="5400000">
            <a:off x="5918329" y="2676436"/>
            <a:ext cx="225533" cy="2735371"/>
            <a:chOff x="5907035" y="2683976"/>
            <a:chExt cx="225533" cy="2735371"/>
          </a:xfrm>
        </p:grpSpPr>
        <p:sp>
          <p:nvSpPr>
            <p:cNvPr id="39" name="任意多边形 38"/>
            <p:cNvSpPr/>
            <p:nvPr/>
          </p:nvSpPr>
          <p:spPr>
            <a:xfrm flipH="1" rot="5400000">
              <a:off x="5817543" y="2773468"/>
              <a:ext cx="404515" cy="225531"/>
            </a:xfrm>
            <a:custGeom>
              <a:gdLst>
                <a:gd fmla="*/ 0 w 140442" name="connsiteX0"/>
                <a:gd fmla="*/ 56383 h 225531" name="connsiteY0"/>
                <a:gd fmla="*/ 4389 w 140442" name="connsiteX1"/>
                <a:gd fmla="*/ 56383 h 225531" name="connsiteY1"/>
                <a:gd fmla="*/ 4389 w 140442" name="connsiteX2"/>
                <a:gd fmla="*/ 169148 h 225531" name="connsiteY2"/>
                <a:gd fmla="*/ 0 w 140442" name="connsiteX3"/>
                <a:gd fmla="*/ 169148 h 225531" name="connsiteY3"/>
                <a:gd fmla="*/ 0 w 140442" name="connsiteX4"/>
                <a:gd fmla="*/ 56383 h 225531" name="connsiteY4"/>
                <a:gd fmla="*/ 8778 w 140442" name="connsiteX5"/>
                <a:gd fmla="*/ 56383 h 225531" name="connsiteY5"/>
                <a:gd fmla="*/ 17555 w 140442" name="connsiteX6"/>
                <a:gd fmla="*/ 56383 h 225531" name="connsiteY6"/>
                <a:gd fmla="*/ 17555 w 140442" name="connsiteX7"/>
                <a:gd fmla="*/ 169148 h 225531" name="connsiteY7"/>
                <a:gd fmla="*/ 8778 w 140442" name="connsiteX8"/>
                <a:gd fmla="*/ 169148 h 225531" name="connsiteY8"/>
                <a:gd fmla="*/ 8778 w 140442" name="connsiteX9"/>
                <a:gd fmla="*/ 56383 h 225531" name="connsiteY9"/>
                <a:gd fmla="*/ 21944 w 140442" name="connsiteX10"/>
                <a:gd fmla="*/ 56383 h 225531" name="connsiteY10"/>
                <a:gd fmla="*/ 70221 w 140442" name="connsiteX11"/>
                <a:gd fmla="*/ 56383 h 225531" name="connsiteY11"/>
                <a:gd fmla="*/ 70221 w 140442" name="connsiteX12"/>
                <a:gd fmla="*/ 0 h 225531" name="connsiteY12"/>
                <a:gd fmla="*/ 140442 w 140442" name="connsiteX13"/>
                <a:gd fmla="*/ 112766 h 225531" name="connsiteY13"/>
                <a:gd fmla="*/ 70221 w 140442" name="connsiteX14"/>
                <a:gd fmla="*/ 225531 h 225531" name="connsiteY14"/>
                <a:gd fmla="*/ 70221 w 140442" name="connsiteX15"/>
                <a:gd fmla="*/ 169148 h 225531" name="connsiteY15"/>
                <a:gd fmla="*/ 21944 w 140442" name="connsiteX16"/>
                <a:gd fmla="*/ 169148 h 225531" name="connsiteY16"/>
                <a:gd fmla="*/ 21944 w 140442" name="connsiteX17"/>
                <a:gd fmla="*/ 56383 h 22553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25531" w="140442">
                  <a:moveTo>
                    <a:pt x="140442" y="56383"/>
                  </a:moveTo>
                  <a:lnTo>
                    <a:pt x="136053" y="56383"/>
                  </a:lnTo>
                  <a:lnTo>
                    <a:pt x="136053" y="169148"/>
                  </a:lnTo>
                  <a:lnTo>
                    <a:pt x="140442" y="169148"/>
                  </a:lnTo>
                  <a:lnTo>
                    <a:pt x="140442" y="56383"/>
                  </a:lnTo>
                  <a:close/>
                  <a:moveTo>
                    <a:pt x="131664" y="56383"/>
                  </a:moveTo>
                  <a:lnTo>
                    <a:pt x="122887" y="56383"/>
                  </a:lnTo>
                  <a:lnTo>
                    <a:pt x="122887" y="169148"/>
                  </a:lnTo>
                  <a:lnTo>
                    <a:pt x="131664" y="169148"/>
                  </a:lnTo>
                  <a:lnTo>
                    <a:pt x="131664" y="56383"/>
                  </a:lnTo>
                  <a:close/>
                  <a:moveTo>
                    <a:pt x="118498" y="56383"/>
                  </a:moveTo>
                  <a:lnTo>
                    <a:pt x="70221" y="56383"/>
                  </a:lnTo>
                  <a:lnTo>
                    <a:pt x="70221" y="0"/>
                  </a:lnTo>
                  <a:lnTo>
                    <a:pt x="0" y="112766"/>
                  </a:lnTo>
                  <a:lnTo>
                    <a:pt x="70221" y="225531"/>
                  </a:lnTo>
                  <a:lnTo>
                    <a:pt x="70221" y="169148"/>
                  </a:lnTo>
                  <a:lnTo>
                    <a:pt x="118498" y="169148"/>
                  </a:lnTo>
                  <a:lnTo>
                    <a:pt x="118498" y="56383"/>
                  </a:lnTo>
                  <a:close/>
                </a:path>
              </a:pathLst>
            </a:custGeom>
            <a:solidFill>
              <a:srgbClr val="C00000"/>
            </a:solidFill>
          </p:spPr>
          <p:style>
            <a:lnRef idx="0">
              <a:schemeClr val="accent1">
                <a:tint val="60000"/>
                <a:hueOff val="0"/>
                <a:satOff val="0"/>
                <a:lumOff val="0"/>
                <a:alphaOff val="0"/>
              </a:schemeClr>
            </a:lnRef>
            <a:fillRef idx="1">
              <a:scrgbClr b="0" g="0" r="0"/>
            </a:fillRef>
            <a:effectRef idx="0">
              <a:schemeClr val="accent1">
                <a:tint val="60000"/>
                <a:hueOff val="0"/>
                <a:satOff val="0"/>
                <a:lumOff val="0"/>
                <a:alphaOff val="0"/>
              </a:schemeClr>
            </a:effectRef>
            <a:fontRef idx="minor">
              <a:schemeClr val="lt1"/>
            </a:fontRef>
          </p:style>
          <p:txBody>
            <a:bodyPr anchor="ctr" anchorCtr="0" bIns="45107" lIns="1" numCol="1" rIns="42132" spcCol="1270" spcFirstLastPara="0" tIns="45105" vert="horz" wrap="square">
              <a:noAutofit/>
            </a:bodyPr>
            <a:lstStyle/>
            <a:p>
              <a:pPr algn="ctr" defTabSz="35560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800" u="none">
                <a:ln>
                  <a:noFill/>
                </a:ln>
                <a:solidFill>
                  <a:sysClr lastClr="000000" val="windowText"/>
                </a:solidFill>
                <a:effectLst/>
                <a:uLnTx/>
                <a:uFillTx/>
              </a:endParaRPr>
            </a:p>
          </p:txBody>
        </p:sp>
        <p:sp>
          <p:nvSpPr>
            <p:cNvPr id="40" name="任意多边形 39"/>
            <p:cNvSpPr/>
            <p:nvPr/>
          </p:nvSpPr>
          <p:spPr>
            <a:xfrm flipH="1" rot="16200000">
              <a:off x="5817542" y="5104322"/>
              <a:ext cx="404519" cy="225532"/>
            </a:xfrm>
            <a:custGeom>
              <a:gdLst>
                <a:gd fmla="*/ 0 w 140442" name="connsiteX0"/>
                <a:gd fmla="*/ 56383 h 225531" name="connsiteY0"/>
                <a:gd fmla="*/ 4389 w 140442" name="connsiteX1"/>
                <a:gd fmla="*/ 56383 h 225531" name="connsiteY1"/>
                <a:gd fmla="*/ 4389 w 140442" name="connsiteX2"/>
                <a:gd fmla="*/ 169148 h 225531" name="connsiteY2"/>
                <a:gd fmla="*/ 0 w 140442" name="connsiteX3"/>
                <a:gd fmla="*/ 169148 h 225531" name="connsiteY3"/>
                <a:gd fmla="*/ 0 w 140442" name="connsiteX4"/>
                <a:gd fmla="*/ 56383 h 225531" name="connsiteY4"/>
                <a:gd fmla="*/ 8778 w 140442" name="connsiteX5"/>
                <a:gd fmla="*/ 56383 h 225531" name="connsiteY5"/>
                <a:gd fmla="*/ 17555 w 140442" name="connsiteX6"/>
                <a:gd fmla="*/ 56383 h 225531" name="connsiteY6"/>
                <a:gd fmla="*/ 17555 w 140442" name="connsiteX7"/>
                <a:gd fmla="*/ 169148 h 225531" name="connsiteY7"/>
                <a:gd fmla="*/ 8778 w 140442" name="connsiteX8"/>
                <a:gd fmla="*/ 169148 h 225531" name="connsiteY8"/>
                <a:gd fmla="*/ 8778 w 140442" name="connsiteX9"/>
                <a:gd fmla="*/ 56383 h 225531" name="connsiteY9"/>
                <a:gd fmla="*/ 21944 w 140442" name="connsiteX10"/>
                <a:gd fmla="*/ 56383 h 225531" name="connsiteY10"/>
                <a:gd fmla="*/ 70221 w 140442" name="connsiteX11"/>
                <a:gd fmla="*/ 56383 h 225531" name="connsiteY11"/>
                <a:gd fmla="*/ 70221 w 140442" name="connsiteX12"/>
                <a:gd fmla="*/ 0 h 225531" name="connsiteY12"/>
                <a:gd fmla="*/ 140442 w 140442" name="connsiteX13"/>
                <a:gd fmla="*/ 112766 h 225531" name="connsiteY13"/>
                <a:gd fmla="*/ 70221 w 140442" name="connsiteX14"/>
                <a:gd fmla="*/ 225531 h 225531" name="connsiteY14"/>
                <a:gd fmla="*/ 70221 w 140442" name="connsiteX15"/>
                <a:gd fmla="*/ 169148 h 225531" name="connsiteY15"/>
                <a:gd fmla="*/ 21944 w 140442" name="connsiteX16"/>
                <a:gd fmla="*/ 169148 h 225531" name="connsiteY16"/>
                <a:gd fmla="*/ 21944 w 140442" name="connsiteX17"/>
                <a:gd fmla="*/ 56383 h 22553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25531" w="140442">
                  <a:moveTo>
                    <a:pt x="140442" y="56383"/>
                  </a:moveTo>
                  <a:lnTo>
                    <a:pt x="136053" y="56383"/>
                  </a:lnTo>
                  <a:lnTo>
                    <a:pt x="136053" y="169148"/>
                  </a:lnTo>
                  <a:lnTo>
                    <a:pt x="140442" y="169148"/>
                  </a:lnTo>
                  <a:lnTo>
                    <a:pt x="140442" y="56383"/>
                  </a:lnTo>
                  <a:close/>
                  <a:moveTo>
                    <a:pt x="131664" y="56383"/>
                  </a:moveTo>
                  <a:lnTo>
                    <a:pt x="122887" y="56383"/>
                  </a:lnTo>
                  <a:lnTo>
                    <a:pt x="122887" y="169148"/>
                  </a:lnTo>
                  <a:lnTo>
                    <a:pt x="131664" y="169148"/>
                  </a:lnTo>
                  <a:lnTo>
                    <a:pt x="131664" y="56383"/>
                  </a:lnTo>
                  <a:close/>
                  <a:moveTo>
                    <a:pt x="118498" y="56383"/>
                  </a:moveTo>
                  <a:lnTo>
                    <a:pt x="70221" y="56383"/>
                  </a:lnTo>
                  <a:lnTo>
                    <a:pt x="70221" y="0"/>
                  </a:lnTo>
                  <a:lnTo>
                    <a:pt x="0" y="112766"/>
                  </a:lnTo>
                  <a:lnTo>
                    <a:pt x="70221" y="225531"/>
                  </a:lnTo>
                  <a:lnTo>
                    <a:pt x="70221" y="169148"/>
                  </a:lnTo>
                  <a:lnTo>
                    <a:pt x="118498" y="169148"/>
                  </a:lnTo>
                  <a:lnTo>
                    <a:pt x="118498" y="56383"/>
                  </a:lnTo>
                  <a:close/>
                </a:path>
              </a:pathLst>
            </a:custGeom>
            <a:solidFill>
              <a:srgbClr val="C00000"/>
            </a:solidFill>
          </p:spPr>
          <p:style>
            <a:lnRef idx="0">
              <a:schemeClr val="accent1">
                <a:tint val="60000"/>
                <a:hueOff val="0"/>
                <a:satOff val="0"/>
                <a:lumOff val="0"/>
                <a:alphaOff val="0"/>
              </a:schemeClr>
            </a:lnRef>
            <a:fillRef idx="1">
              <a:scrgbClr b="0" g="0" r="0"/>
            </a:fillRef>
            <a:effectRef idx="0">
              <a:schemeClr val="accent1">
                <a:tint val="60000"/>
                <a:hueOff val="0"/>
                <a:satOff val="0"/>
                <a:lumOff val="0"/>
                <a:alphaOff val="0"/>
              </a:schemeClr>
            </a:effectRef>
            <a:fontRef idx="minor">
              <a:schemeClr val="lt1"/>
            </a:fontRef>
          </p:style>
          <p:txBody>
            <a:bodyPr anchor="ctr" anchorCtr="0" bIns="45106" lIns="-1" numCol="1" rIns="42135" spcCol="1270" spcFirstLastPara="0" tIns="45107" vert="horz" wrap="square">
              <a:noAutofit/>
            </a:bodyPr>
            <a:lstStyle/>
            <a:p>
              <a:pPr algn="ctr" defTabSz="35560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800" u="none">
                <a:ln>
                  <a:noFill/>
                </a:ln>
                <a:solidFill>
                  <a:sysClr lastClr="000000" val="windowText"/>
                </a:solidFill>
                <a:effectLst/>
                <a:uLnTx/>
                <a:uFillTx/>
              </a:endParaRPr>
            </a:p>
          </p:txBody>
        </p:sp>
      </p:grpSp>
    </p:spTree>
    <p:extLst>
      <p:ext uri="{BB962C8B-B14F-4D97-AF65-F5344CB8AC3E}">
        <p14:creationId val="2399997228"/>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9" name="矩形 8"/>
          <p:cNvSpPr/>
          <p:nvPr/>
        </p:nvSpPr>
        <p:spPr>
          <a:xfrm>
            <a:off x="5112" y="2875"/>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21" name="组合 20"/>
          <p:cNvGrpSpPr/>
          <p:nvPr/>
        </p:nvGrpSpPr>
        <p:grpSpPr>
          <a:xfrm>
            <a:off x="694755" y="240022"/>
            <a:ext cx="6834966" cy="1084631"/>
            <a:chOff x="694755" y="240022"/>
            <a:chExt cx="6834966" cy="1084631"/>
          </a:xfrm>
        </p:grpSpPr>
        <p:sp>
          <p:nvSpPr>
            <p:cNvPr id="22" name="文本框 21"/>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chemeClr val="bg1"/>
                  </a:solidFill>
                  <a:effectLst/>
                  <a:uLnTx/>
                  <a:uFillTx/>
                  <a:latin charset="0" panose="020b0503020202020204" pitchFamily="34" typeface="Agency FB"/>
                </a:rPr>
                <a:t>Tittle Here</a:t>
              </a:r>
            </a:p>
          </p:txBody>
        </p:sp>
        <p:sp>
          <p:nvSpPr>
            <p:cNvPr id="23" name="矩形 22"/>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4" name="文本框 23"/>
            <p:cNvSpPr txBox="1"/>
            <p:nvPr/>
          </p:nvSpPr>
          <p:spPr>
            <a:xfrm>
              <a:off x="785190" y="924543"/>
              <a:ext cx="6744531" cy="3962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chemeClr val="bg1"/>
                  </a:solidFill>
                  <a:effectLst/>
                  <a:uLnTx/>
                  <a:uFillTx/>
                  <a:latin charset="0" panose="020f0502020204030204" pitchFamily="34" typeface="Calibri"/>
                </a:rPr>
                <a:t>Nunc viverra imperdiet enim. Fusce est. Vivamus a tellus.</a:t>
              </a:r>
            </a:p>
          </p:txBody>
        </p:sp>
      </p:grpSp>
      <p:grpSp>
        <p:nvGrpSpPr>
          <p:cNvPr id="3" name="组合 2"/>
          <p:cNvGrpSpPr/>
          <p:nvPr/>
        </p:nvGrpSpPr>
        <p:grpSpPr>
          <a:xfrm>
            <a:off x="694754" y="1811086"/>
            <a:ext cx="2980069" cy="3890112"/>
            <a:chOff x="694754" y="1811086"/>
            <a:chExt cx="2980069" cy="3890112"/>
          </a:xfrm>
        </p:grpSpPr>
        <p:sp>
          <p:nvSpPr>
            <p:cNvPr id="2" name="矩形 1"/>
            <p:cNvSpPr/>
            <p:nvPr/>
          </p:nvSpPr>
          <p:spPr>
            <a:xfrm>
              <a:off x="694755" y="1811086"/>
              <a:ext cx="2980068" cy="3888674"/>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5" name="矩形 24"/>
            <p:cNvSpPr/>
            <p:nvPr/>
          </p:nvSpPr>
          <p:spPr>
            <a:xfrm>
              <a:off x="694754" y="4617720"/>
              <a:ext cx="2980067" cy="1083478"/>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8" name="文本框 27"/>
            <p:cNvSpPr txBox="1"/>
            <p:nvPr/>
          </p:nvSpPr>
          <p:spPr>
            <a:xfrm>
              <a:off x="877377" y="4688661"/>
              <a:ext cx="2614822" cy="9296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grpSp>
      <p:grpSp>
        <p:nvGrpSpPr>
          <p:cNvPr id="4" name="组合 3"/>
          <p:cNvGrpSpPr/>
          <p:nvPr/>
        </p:nvGrpSpPr>
        <p:grpSpPr>
          <a:xfrm>
            <a:off x="4568141" y="1811086"/>
            <a:ext cx="2980068" cy="3888674"/>
            <a:chOff x="4568141" y="1811086"/>
            <a:chExt cx="2980068" cy="3888674"/>
          </a:xfrm>
        </p:grpSpPr>
        <p:sp>
          <p:nvSpPr>
            <p:cNvPr id="16" name="矩形 15"/>
            <p:cNvSpPr/>
            <p:nvPr/>
          </p:nvSpPr>
          <p:spPr>
            <a:xfrm>
              <a:off x="4568141" y="1811086"/>
              <a:ext cx="2980068" cy="3888674"/>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6" name="矩形 25"/>
            <p:cNvSpPr/>
            <p:nvPr/>
          </p:nvSpPr>
          <p:spPr>
            <a:xfrm>
              <a:off x="4568142" y="4616282"/>
              <a:ext cx="2980067" cy="1083478"/>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9" name="文本框 28"/>
            <p:cNvSpPr txBox="1"/>
            <p:nvPr/>
          </p:nvSpPr>
          <p:spPr>
            <a:xfrm>
              <a:off x="4788589" y="4688661"/>
              <a:ext cx="2614822" cy="9296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grpSp>
      <p:grpSp>
        <p:nvGrpSpPr>
          <p:cNvPr id="5" name="组合 4"/>
          <p:cNvGrpSpPr/>
          <p:nvPr/>
        </p:nvGrpSpPr>
        <p:grpSpPr>
          <a:xfrm>
            <a:off x="8441527" y="1811086"/>
            <a:ext cx="2980069" cy="3890112"/>
            <a:chOff x="8441527" y="1811086"/>
            <a:chExt cx="2980069" cy="3890112"/>
          </a:xfrm>
        </p:grpSpPr>
        <p:sp>
          <p:nvSpPr>
            <p:cNvPr id="17" name="矩形 16"/>
            <p:cNvSpPr/>
            <p:nvPr/>
          </p:nvSpPr>
          <p:spPr>
            <a:xfrm>
              <a:off x="8441528" y="1811086"/>
              <a:ext cx="2980068" cy="3888674"/>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7" name="矩形 26"/>
            <p:cNvSpPr/>
            <p:nvPr/>
          </p:nvSpPr>
          <p:spPr>
            <a:xfrm>
              <a:off x="8441527" y="4617720"/>
              <a:ext cx="2980067" cy="1083478"/>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0" name="文本框 29"/>
            <p:cNvSpPr txBox="1"/>
            <p:nvPr/>
          </p:nvSpPr>
          <p:spPr>
            <a:xfrm>
              <a:off x="8624148" y="4688661"/>
              <a:ext cx="2614822" cy="9296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grpSp>
    </p:spTree>
    <p:extLst>
      <p:ext uri="{BB962C8B-B14F-4D97-AF65-F5344CB8AC3E}">
        <p14:creationId val="19774181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25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250"/>
                            </p:stCondLst>
                            <p:childTnLst>
                              <p:par>
                                <p:cTn fill="hold" id="17" nodeType="afterEffect" presetClass="entr" presetID="42" presetSubtype="0">
                                  <p:stCondLst>
                                    <p:cond delay="25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500"/>
                            </p:stCondLst>
                            <p:childTnLst>
                              <p:par>
                                <p:cTn fill="hold" id="23" nodeType="afterEffect" presetClass="entr" presetID="42" presetSubtype="0">
                                  <p:stCondLst>
                                    <p:cond delay="250"/>
                                  </p:stCondLst>
                                  <p:childTnLst>
                                    <p:set>
                                      <p:cBhvr>
                                        <p:cTn dur="1" fill="hold" id="24">
                                          <p:stCondLst>
                                            <p:cond delay="0"/>
                                          </p:stCondLst>
                                        </p:cTn>
                                        <p:tgtEl>
                                          <p:spTgt spid="5"/>
                                        </p:tgtEl>
                                        <p:attrNameLst>
                                          <p:attrName>style.visibility</p:attrName>
                                        </p:attrNameLst>
                                      </p:cBhvr>
                                      <p:to>
                                        <p:strVal val="visible"/>
                                      </p:to>
                                    </p:set>
                                    <p:animEffect filter="fade" transition="in">
                                      <p:cBhvr>
                                        <p:cTn dur="1000" id="25"/>
                                        <p:tgtEl>
                                          <p:spTgt spid="5"/>
                                        </p:tgtEl>
                                      </p:cBhvr>
                                    </p:animEffect>
                                    <p:anim calcmode="lin" valueType="num">
                                      <p:cBhvr>
                                        <p:cTn dur="1000" fill="hold" id="26"/>
                                        <p:tgtEl>
                                          <p:spTgt spid="5"/>
                                        </p:tgtEl>
                                        <p:attrNameLst>
                                          <p:attrName>ppt_x</p:attrName>
                                        </p:attrNameLst>
                                      </p:cBhvr>
                                      <p:tavLst>
                                        <p:tav tm="0">
                                          <p:val>
                                            <p:strVal val="#ppt_x"/>
                                          </p:val>
                                        </p:tav>
                                        <p:tav tm="100000">
                                          <p:val>
                                            <p:strVal val="#ppt_x"/>
                                          </p:val>
                                        </p:tav>
                                      </p:tavLst>
                                    </p:anim>
                                    <p:anim calcmode="lin" valueType="num">
                                      <p:cBhvr>
                                        <p:cTn dur="1000" fill="hold" id="27"/>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4755" y="240022"/>
            <a:ext cx="3921248" cy="830997"/>
            <a:chOff x="694755" y="240022"/>
            <a:chExt cx="3921248" cy="830997"/>
          </a:xfrm>
        </p:grpSpPr>
        <p:sp>
          <p:nvSpPr>
            <p:cNvPr id="3" name="矩形 2"/>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文本框 3"/>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grpSp>
      <p:pic>
        <p:nvPicPr>
          <p:cNvPr id="6" name="图片 5"/>
          <p:cNvPicPr>
            <a:picLocks noChangeAspect="1"/>
          </p:cNvPicPr>
          <p:nvPr/>
        </p:nvPicPr>
        <p:blipFill>
          <a:blip r:embed="rId2">
            <a:grayscl/>
            <a:extLst>
              <a:ext uri="{28A0092B-C50C-407E-A947-70E740481C1C}">
                <a14:useLocalDpi/>
              </a:ext>
            </a:extLst>
          </a:blip>
          <a:stretch>
            <a:fillRect/>
          </a:stretch>
        </p:blipFill>
        <p:spPr>
          <a:xfrm>
            <a:off x="694755" y="1247965"/>
            <a:ext cx="2048445" cy="1365096"/>
          </a:xfrm>
          <a:prstGeom prst="rect">
            <a:avLst/>
          </a:prstGeom>
        </p:spPr>
      </p:pic>
      <p:pic>
        <p:nvPicPr>
          <p:cNvPr id="14" name="图片 13"/>
          <p:cNvPicPr>
            <a:picLocks noChangeAspect="1"/>
          </p:cNvPicPr>
          <p:nvPr/>
        </p:nvPicPr>
        <p:blipFill>
          <a:blip r:embed="rId2">
            <a:grayscl/>
            <a:extLst>
              <a:ext uri="{28A0092B-C50C-407E-A947-70E740481C1C}">
                <a14:useLocalDpi/>
              </a:ext>
            </a:extLst>
          </a:blip>
          <a:stretch>
            <a:fillRect/>
          </a:stretch>
        </p:blipFill>
        <p:spPr>
          <a:xfrm>
            <a:off x="9458928" y="1247965"/>
            <a:ext cx="2048445" cy="1365096"/>
          </a:xfrm>
          <a:prstGeom prst="rect">
            <a:avLst/>
          </a:prstGeom>
        </p:spPr>
      </p:pic>
      <p:pic>
        <p:nvPicPr>
          <p:cNvPr id="19" name="图片 18"/>
          <p:cNvPicPr>
            <a:picLocks noChangeAspect="1"/>
          </p:cNvPicPr>
          <p:nvPr/>
        </p:nvPicPr>
        <p:blipFill>
          <a:blip r:embed="rId2">
            <a:grayscl/>
            <a:extLst>
              <a:ext uri="{28A0092B-C50C-407E-A947-70E740481C1C}">
                <a14:useLocalDpi/>
              </a:ext>
            </a:extLst>
          </a:blip>
          <a:stretch>
            <a:fillRect/>
          </a:stretch>
        </p:blipFill>
        <p:spPr>
          <a:xfrm>
            <a:off x="5071778" y="1247965"/>
            <a:ext cx="2048445" cy="1365096"/>
          </a:xfrm>
          <a:prstGeom prst="rect">
            <a:avLst/>
          </a:prstGeom>
        </p:spPr>
      </p:pic>
      <p:pic>
        <p:nvPicPr>
          <p:cNvPr id="20" name="图片 19"/>
          <p:cNvPicPr>
            <a:picLocks noChangeAspect="1"/>
          </p:cNvPicPr>
          <p:nvPr/>
        </p:nvPicPr>
        <p:blipFill>
          <a:blip r:embed="rId2">
            <a:grayscl/>
            <a:extLst>
              <a:ext uri="{28A0092B-C50C-407E-A947-70E740481C1C}">
                <a14:useLocalDpi/>
              </a:ext>
            </a:extLst>
          </a:blip>
          <a:stretch>
            <a:fillRect/>
          </a:stretch>
        </p:blipFill>
        <p:spPr>
          <a:xfrm>
            <a:off x="2878203" y="1247965"/>
            <a:ext cx="2048445" cy="1365096"/>
          </a:xfrm>
          <a:prstGeom prst="rect">
            <a:avLst/>
          </a:prstGeom>
        </p:spPr>
      </p:pic>
      <p:pic>
        <p:nvPicPr>
          <p:cNvPr id="21" name="图片 20"/>
          <p:cNvPicPr>
            <a:picLocks noChangeAspect="1"/>
          </p:cNvPicPr>
          <p:nvPr/>
        </p:nvPicPr>
        <p:blipFill>
          <a:blip r:embed="rId2">
            <a:grayscl/>
            <a:extLst>
              <a:ext uri="{28A0092B-C50C-407E-A947-70E740481C1C}">
                <a14:useLocalDpi/>
              </a:ext>
            </a:extLst>
          </a:blip>
          <a:stretch>
            <a:fillRect/>
          </a:stretch>
        </p:blipFill>
        <p:spPr>
          <a:xfrm>
            <a:off x="7266940" y="1247965"/>
            <a:ext cx="2048445" cy="1365096"/>
          </a:xfrm>
          <a:prstGeom prst="rect">
            <a:avLst/>
          </a:prstGeom>
        </p:spPr>
      </p:pic>
      <p:pic>
        <p:nvPicPr>
          <p:cNvPr id="22" name="图片 21"/>
          <p:cNvPicPr>
            <a:picLocks noChangeAspect="1"/>
          </p:cNvPicPr>
          <p:nvPr/>
        </p:nvPicPr>
        <p:blipFill>
          <a:blip r:embed="rId2">
            <a:grayscl/>
            <a:extLst>
              <a:ext uri="{28A0092B-C50C-407E-A947-70E740481C1C}">
                <a14:useLocalDpi/>
              </a:ext>
            </a:extLst>
          </a:blip>
          <a:stretch>
            <a:fillRect/>
          </a:stretch>
        </p:blipFill>
        <p:spPr>
          <a:xfrm>
            <a:off x="709365" y="4470369"/>
            <a:ext cx="2048445" cy="1365096"/>
          </a:xfrm>
          <a:prstGeom prst="rect">
            <a:avLst/>
          </a:prstGeom>
        </p:spPr>
      </p:pic>
      <p:pic>
        <p:nvPicPr>
          <p:cNvPr id="23" name="图片 22"/>
          <p:cNvPicPr>
            <a:picLocks noChangeAspect="1"/>
          </p:cNvPicPr>
          <p:nvPr/>
        </p:nvPicPr>
        <p:blipFill>
          <a:blip r:embed="rId2">
            <a:grayscl/>
            <a:extLst>
              <a:ext uri="{28A0092B-C50C-407E-A947-70E740481C1C}">
                <a14:useLocalDpi/>
              </a:ext>
            </a:extLst>
          </a:blip>
          <a:stretch>
            <a:fillRect/>
          </a:stretch>
        </p:blipFill>
        <p:spPr>
          <a:xfrm>
            <a:off x="9473538" y="4470369"/>
            <a:ext cx="2048445" cy="1365096"/>
          </a:xfrm>
          <a:prstGeom prst="rect">
            <a:avLst/>
          </a:prstGeom>
        </p:spPr>
      </p:pic>
      <p:pic>
        <p:nvPicPr>
          <p:cNvPr id="24" name="图片 23"/>
          <p:cNvPicPr>
            <a:picLocks noChangeAspect="1"/>
          </p:cNvPicPr>
          <p:nvPr/>
        </p:nvPicPr>
        <p:blipFill>
          <a:blip r:embed="rId2">
            <a:grayscl/>
            <a:extLst>
              <a:ext uri="{28A0092B-C50C-407E-A947-70E740481C1C}">
                <a14:useLocalDpi/>
              </a:ext>
            </a:extLst>
          </a:blip>
          <a:stretch>
            <a:fillRect/>
          </a:stretch>
        </p:blipFill>
        <p:spPr>
          <a:xfrm>
            <a:off x="5086388" y="4470369"/>
            <a:ext cx="2048445" cy="1365096"/>
          </a:xfrm>
          <a:prstGeom prst="rect">
            <a:avLst/>
          </a:prstGeom>
        </p:spPr>
      </p:pic>
      <p:pic>
        <p:nvPicPr>
          <p:cNvPr id="25" name="图片 24"/>
          <p:cNvPicPr>
            <a:picLocks noChangeAspect="1"/>
          </p:cNvPicPr>
          <p:nvPr/>
        </p:nvPicPr>
        <p:blipFill>
          <a:blip r:embed="rId2">
            <a:grayscl/>
            <a:extLst>
              <a:ext uri="{28A0092B-C50C-407E-A947-70E740481C1C}">
                <a14:useLocalDpi/>
              </a:ext>
            </a:extLst>
          </a:blip>
          <a:stretch>
            <a:fillRect/>
          </a:stretch>
        </p:blipFill>
        <p:spPr>
          <a:xfrm>
            <a:off x="2892813" y="4470369"/>
            <a:ext cx="2048445" cy="1365096"/>
          </a:xfrm>
          <a:prstGeom prst="rect">
            <a:avLst/>
          </a:prstGeom>
        </p:spPr>
      </p:pic>
      <p:pic>
        <p:nvPicPr>
          <p:cNvPr id="26" name="图片 25"/>
          <p:cNvPicPr>
            <a:picLocks noChangeAspect="1"/>
          </p:cNvPicPr>
          <p:nvPr/>
        </p:nvPicPr>
        <p:blipFill>
          <a:blip r:embed="rId2">
            <a:grayscl/>
            <a:extLst>
              <a:ext uri="{28A0092B-C50C-407E-A947-70E740481C1C}">
                <a14:useLocalDpi/>
              </a:ext>
            </a:extLst>
          </a:blip>
          <a:stretch>
            <a:fillRect/>
          </a:stretch>
        </p:blipFill>
        <p:spPr>
          <a:xfrm>
            <a:off x="7281550" y="4470369"/>
            <a:ext cx="2048445" cy="1365096"/>
          </a:xfrm>
          <a:prstGeom prst="rect">
            <a:avLst/>
          </a:prstGeom>
        </p:spPr>
      </p:pic>
      <p:sp>
        <p:nvSpPr>
          <p:cNvPr id="27" name="矩形 26"/>
          <p:cNvSpPr/>
          <p:nvPr/>
        </p:nvSpPr>
        <p:spPr>
          <a:xfrm>
            <a:off x="694754" y="2790007"/>
            <a:ext cx="10812619" cy="15281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36" name="组合 35"/>
          <p:cNvGrpSpPr/>
          <p:nvPr/>
        </p:nvGrpSpPr>
        <p:grpSpPr>
          <a:xfrm>
            <a:off x="1257630" y="3080258"/>
            <a:ext cx="4008419" cy="830997"/>
            <a:chOff x="694755" y="263527"/>
            <a:chExt cx="4008419" cy="830997"/>
          </a:xfrm>
        </p:grpSpPr>
        <p:sp>
          <p:nvSpPr>
            <p:cNvPr id="37" name="矩形 36"/>
            <p:cNvSpPr/>
            <p:nvPr/>
          </p:nvSpPr>
          <p:spPr>
            <a:xfrm>
              <a:off x="694755" y="397656"/>
              <a:ext cx="90436" cy="51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8" name="文本框 37"/>
            <p:cNvSpPr txBox="1"/>
            <p:nvPr/>
          </p:nvSpPr>
          <p:spPr>
            <a:xfrm>
              <a:off x="872361" y="263527"/>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chemeClr val="bg1"/>
                  </a:solidFill>
                  <a:effectLst/>
                  <a:uLnTx/>
                  <a:uFillTx/>
                  <a:latin charset="0" panose="020b0503020202020204" pitchFamily="34" typeface="Agency FB"/>
                </a:rPr>
                <a:t>Text</a:t>
              </a:r>
            </a:p>
          </p:txBody>
        </p:sp>
      </p:grpSp>
      <p:sp>
        <p:nvSpPr>
          <p:cNvPr id="39" name="文本框 38"/>
          <p:cNvSpPr txBox="1"/>
          <p:nvPr/>
        </p:nvSpPr>
        <p:spPr>
          <a:xfrm>
            <a:off x="2859806" y="2765286"/>
            <a:ext cx="8234500" cy="14630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urna.Nunc viverra imperdiet enim. Fusce est. Vivamus a tellus.Pellentesque habitant morbi tristique senectus et netus et malesuada fames ac turpis egestas. Proin pharetra nonummy pede. Mauris et orci.</a:t>
            </a:r>
          </a:p>
        </p:txBody>
      </p:sp>
    </p:spTree>
    <p:extLst>
      <p:ext uri="{BB962C8B-B14F-4D97-AF65-F5344CB8AC3E}">
        <p14:creationId val="235392314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6"/>
                                        </p:tgtEl>
                                        <p:attrNameLst>
                                          <p:attrName>style.visibility</p:attrName>
                                        </p:attrNameLst>
                                      </p:cBhvr>
                                      <p:to>
                                        <p:strVal val="visible"/>
                                      </p:to>
                                    </p:set>
                                    <p:animEffect filter="fade" transition="in">
                                      <p:cBhvr>
                                        <p:cTn dur="1000" id="13"/>
                                        <p:tgtEl>
                                          <p:spTgt spid="36"/>
                                        </p:tgtEl>
                                      </p:cBhvr>
                                    </p:animEffect>
                                    <p:anim calcmode="lin" valueType="num">
                                      <p:cBhvr>
                                        <p:cTn dur="1000" fill="hold" id="14"/>
                                        <p:tgtEl>
                                          <p:spTgt spid="36"/>
                                        </p:tgtEl>
                                        <p:attrNameLst>
                                          <p:attrName>ppt_x</p:attrName>
                                        </p:attrNameLst>
                                      </p:cBhvr>
                                      <p:tavLst>
                                        <p:tav tm="0">
                                          <p:val>
                                            <p:strVal val="#ppt_x"/>
                                          </p:val>
                                        </p:tav>
                                        <p:tav tm="100000">
                                          <p:val>
                                            <p:strVal val="#ppt_x"/>
                                          </p:val>
                                        </p:tav>
                                      </p:tavLst>
                                    </p:anim>
                                    <p:anim calcmode="lin" valueType="num">
                                      <p:cBhvr>
                                        <p:cTn dur="1000" fill="hold" id="15"/>
                                        <p:tgtEl>
                                          <p:spTgt spid="3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39"/>
                                        </p:tgtEl>
                                        <p:attrNameLst>
                                          <p:attrName>style.visibility</p:attrName>
                                        </p:attrNameLst>
                                      </p:cBhvr>
                                      <p:to>
                                        <p:strVal val="visible"/>
                                      </p:to>
                                    </p:set>
                                    <p:animEffect filter="fade" transition="in">
                                      <p:cBhvr>
                                        <p:cTn dur="1000" id="19"/>
                                        <p:tgtEl>
                                          <p:spTgt spid="39"/>
                                        </p:tgtEl>
                                      </p:cBhvr>
                                    </p:animEffect>
                                    <p:anim calcmode="lin" valueType="num">
                                      <p:cBhvr>
                                        <p:cTn dur="1000" fill="hold" id="20"/>
                                        <p:tgtEl>
                                          <p:spTgt spid="39"/>
                                        </p:tgtEl>
                                        <p:attrNameLst>
                                          <p:attrName>ppt_x</p:attrName>
                                        </p:attrNameLst>
                                      </p:cBhvr>
                                      <p:tavLst>
                                        <p:tav tm="0">
                                          <p:val>
                                            <p:strVal val="#ppt_x"/>
                                          </p:val>
                                        </p:tav>
                                        <p:tav tm="100000">
                                          <p:val>
                                            <p:strVal val="#ppt_x"/>
                                          </p:val>
                                        </p:tav>
                                      </p:tavLst>
                                    </p:anim>
                                    <p:anim calcmode="lin" valueType="num">
                                      <p:cBhvr>
                                        <p:cTn dur="1000" fill="hold" id="21"/>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4755" y="240022"/>
            <a:ext cx="3921248" cy="830997"/>
            <a:chOff x="694755" y="240022"/>
            <a:chExt cx="3921248" cy="830997"/>
          </a:xfrm>
        </p:grpSpPr>
        <p:sp>
          <p:nvSpPr>
            <p:cNvPr id="3" name="矩形 2"/>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文本框 3"/>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grpSp>
      <p:grpSp>
        <p:nvGrpSpPr>
          <p:cNvPr id="33" name="组合 32"/>
          <p:cNvGrpSpPr/>
          <p:nvPr/>
        </p:nvGrpSpPr>
        <p:grpSpPr>
          <a:xfrm>
            <a:off x="694755" y="1344400"/>
            <a:ext cx="4725806" cy="4894355"/>
            <a:chOff x="694755" y="1344400"/>
            <a:chExt cx="4725806" cy="4894355"/>
          </a:xfrm>
        </p:grpSpPr>
        <p:grpSp>
          <p:nvGrpSpPr>
            <p:cNvPr id="14" name="组合 13"/>
            <p:cNvGrpSpPr/>
            <p:nvPr/>
          </p:nvGrpSpPr>
          <p:grpSpPr>
            <a:xfrm>
              <a:off x="694755" y="1344400"/>
              <a:ext cx="4725806" cy="4894355"/>
              <a:chOff x="694754" y="1228653"/>
              <a:chExt cx="4725806" cy="4894355"/>
            </a:xfrm>
          </p:grpSpPr>
          <p:grpSp>
            <p:nvGrpSpPr>
              <p:cNvPr id="13" name="组合 12"/>
              <p:cNvGrpSpPr/>
              <p:nvPr/>
            </p:nvGrpSpPr>
            <p:grpSpPr>
              <a:xfrm>
                <a:off x="694755" y="1228653"/>
                <a:ext cx="4725805" cy="2915084"/>
                <a:chOff x="694755" y="1228653"/>
                <a:chExt cx="4725805" cy="2915084"/>
              </a:xfrm>
            </p:grpSpPr>
            <p:sp>
              <p:nvSpPr>
                <p:cNvPr id="11" name="对角圆角矩形 10"/>
                <p:cNvSpPr/>
                <p:nvPr/>
              </p:nvSpPr>
              <p:spPr>
                <a:xfrm flipH="1">
                  <a:off x="694755" y="1228653"/>
                  <a:ext cx="4725805" cy="2915084"/>
                </a:xfrm>
                <a:prstGeom prst="round2DiagRect">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 name="对角圆角矩形 6"/>
                <p:cNvSpPr/>
                <p:nvPr/>
              </p:nvSpPr>
              <p:spPr>
                <a:xfrm flipH="1">
                  <a:off x="694755" y="1228653"/>
                  <a:ext cx="4519396" cy="2787762"/>
                </a:xfrm>
                <a:prstGeom prst="round2DiagRect">
                  <a:avLst/>
                </a:pr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12" name="对角圆角矩形 11"/>
              <p:cNvSpPr/>
              <p:nvPr/>
            </p:nvSpPr>
            <p:spPr>
              <a:xfrm>
                <a:off x="694754" y="4301371"/>
                <a:ext cx="4725805" cy="1821637"/>
              </a:xfrm>
              <a:prstGeom prst="round2DiagRect">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15" name="文本框 14"/>
            <p:cNvSpPr txBox="1"/>
            <p:nvPr/>
          </p:nvSpPr>
          <p:spPr>
            <a:xfrm>
              <a:off x="785190" y="4417118"/>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chemeClr val="bg1"/>
                  </a:solidFill>
                  <a:effectLst/>
                  <a:uLnTx/>
                  <a:uFillTx/>
                  <a:latin charset="0" panose="020b0503020202020204" pitchFamily="34" typeface="Agency FB"/>
                </a:rPr>
                <a:t>Text</a:t>
              </a:r>
            </a:p>
          </p:txBody>
        </p:sp>
        <p:sp>
          <p:nvSpPr>
            <p:cNvPr id="16" name="文本框 15"/>
            <p:cNvSpPr txBox="1"/>
            <p:nvPr/>
          </p:nvSpPr>
          <p:spPr>
            <a:xfrm>
              <a:off x="785190" y="4915317"/>
              <a:ext cx="4428962" cy="13106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grpSp>
      <p:grpSp>
        <p:nvGrpSpPr>
          <p:cNvPr id="20" name="组合 19"/>
          <p:cNvGrpSpPr/>
          <p:nvPr/>
        </p:nvGrpSpPr>
        <p:grpSpPr>
          <a:xfrm>
            <a:off x="6586893" y="1195152"/>
            <a:ext cx="4918986" cy="1020303"/>
            <a:chOff x="6586893" y="1195152"/>
            <a:chExt cx="4918986" cy="1020303"/>
          </a:xfrm>
        </p:grpSpPr>
        <p:sp>
          <p:nvSpPr>
            <p:cNvPr id="17" name="椭圆 16"/>
            <p:cNvSpPr/>
            <p:nvPr/>
          </p:nvSpPr>
          <p:spPr>
            <a:xfrm>
              <a:off x="6586893" y="1344401"/>
              <a:ext cx="286279" cy="286279"/>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8" name="文本框 17"/>
            <p:cNvSpPr txBox="1"/>
            <p:nvPr/>
          </p:nvSpPr>
          <p:spPr>
            <a:xfrm>
              <a:off x="7076917" y="1195152"/>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19" name="文本框 18"/>
            <p:cNvSpPr txBox="1"/>
            <p:nvPr/>
          </p:nvSpPr>
          <p:spPr>
            <a:xfrm>
              <a:off x="7076918" y="1630680"/>
              <a:ext cx="4428962"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21" name="组合 20"/>
          <p:cNvGrpSpPr/>
          <p:nvPr/>
        </p:nvGrpSpPr>
        <p:grpSpPr>
          <a:xfrm>
            <a:off x="6586893" y="2485134"/>
            <a:ext cx="4918986" cy="1020303"/>
            <a:chOff x="6586893" y="1195152"/>
            <a:chExt cx="4918986" cy="1020303"/>
          </a:xfrm>
        </p:grpSpPr>
        <p:sp>
          <p:nvSpPr>
            <p:cNvPr id="22" name="椭圆 21"/>
            <p:cNvSpPr/>
            <p:nvPr/>
          </p:nvSpPr>
          <p:spPr>
            <a:xfrm>
              <a:off x="6586893" y="1344401"/>
              <a:ext cx="286279" cy="286279"/>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3" name="文本框 22"/>
            <p:cNvSpPr txBox="1"/>
            <p:nvPr/>
          </p:nvSpPr>
          <p:spPr>
            <a:xfrm>
              <a:off x="7076917" y="1195152"/>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24" name="文本框 23"/>
            <p:cNvSpPr txBox="1"/>
            <p:nvPr/>
          </p:nvSpPr>
          <p:spPr>
            <a:xfrm>
              <a:off x="7076918" y="1630680"/>
              <a:ext cx="4428962"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25" name="组合 24"/>
          <p:cNvGrpSpPr/>
          <p:nvPr/>
        </p:nvGrpSpPr>
        <p:grpSpPr>
          <a:xfrm>
            <a:off x="6586893" y="3851793"/>
            <a:ext cx="4918986" cy="1020303"/>
            <a:chOff x="6586893" y="1195152"/>
            <a:chExt cx="4918986" cy="1020303"/>
          </a:xfrm>
        </p:grpSpPr>
        <p:sp>
          <p:nvSpPr>
            <p:cNvPr id="26" name="椭圆 25"/>
            <p:cNvSpPr/>
            <p:nvPr/>
          </p:nvSpPr>
          <p:spPr>
            <a:xfrm>
              <a:off x="6586893" y="1344401"/>
              <a:ext cx="286279" cy="286279"/>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7" name="文本框 26"/>
            <p:cNvSpPr txBox="1"/>
            <p:nvPr/>
          </p:nvSpPr>
          <p:spPr>
            <a:xfrm>
              <a:off x="7076917" y="1195151"/>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28" name="文本框 27"/>
            <p:cNvSpPr txBox="1"/>
            <p:nvPr/>
          </p:nvSpPr>
          <p:spPr>
            <a:xfrm>
              <a:off x="7076918" y="1630680"/>
              <a:ext cx="4428962"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29" name="组合 28"/>
          <p:cNvGrpSpPr/>
          <p:nvPr/>
        </p:nvGrpSpPr>
        <p:grpSpPr>
          <a:xfrm>
            <a:off x="6586893" y="5218452"/>
            <a:ext cx="4918986" cy="1020303"/>
            <a:chOff x="6586893" y="1195152"/>
            <a:chExt cx="4918986" cy="1020303"/>
          </a:xfrm>
        </p:grpSpPr>
        <p:sp>
          <p:nvSpPr>
            <p:cNvPr id="30" name="椭圆 29"/>
            <p:cNvSpPr/>
            <p:nvPr/>
          </p:nvSpPr>
          <p:spPr>
            <a:xfrm>
              <a:off x="6586893" y="1344401"/>
              <a:ext cx="286279" cy="286279"/>
            </a:xfrm>
            <a:prstGeom prst="ellipse">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1" name="文本框 30"/>
            <p:cNvSpPr txBox="1"/>
            <p:nvPr/>
          </p:nvSpPr>
          <p:spPr>
            <a:xfrm>
              <a:off x="7076917" y="1195151"/>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32" name="文本框 31"/>
            <p:cNvSpPr txBox="1"/>
            <p:nvPr/>
          </p:nvSpPr>
          <p:spPr>
            <a:xfrm>
              <a:off x="7076918" y="1630680"/>
              <a:ext cx="4428962"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grpSp>
    </p:spTree>
    <p:extLst>
      <p:ext uri="{BB962C8B-B14F-4D97-AF65-F5344CB8AC3E}">
        <p14:creationId val="215896121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50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id="11" nodeType="afterEffect" presetClass="entr" presetID="42" presetSubtype="0">
                                  <p:stCondLst>
                                    <p:cond delay="500"/>
                                  </p:stCondLst>
                                  <p:childTnLst>
                                    <p:set>
                                      <p:cBhvr>
                                        <p:cTn dur="1" fill="hold" id="12">
                                          <p:stCondLst>
                                            <p:cond delay="0"/>
                                          </p:stCondLst>
                                        </p:cTn>
                                        <p:tgtEl>
                                          <p:spTgt spid="33"/>
                                        </p:tgtEl>
                                        <p:attrNameLst>
                                          <p:attrName>style.visibility</p:attrName>
                                        </p:attrNameLst>
                                      </p:cBhvr>
                                      <p:to>
                                        <p:strVal val="visible"/>
                                      </p:to>
                                    </p:set>
                                    <p:animEffect filter="fade" transition="in">
                                      <p:cBhvr>
                                        <p:cTn dur="1000" id="13"/>
                                        <p:tgtEl>
                                          <p:spTgt spid="33"/>
                                        </p:tgtEl>
                                      </p:cBhvr>
                                    </p:animEffect>
                                    <p:anim calcmode="lin" valueType="num">
                                      <p:cBhvr>
                                        <p:cTn dur="1000" fill="hold" id="14"/>
                                        <p:tgtEl>
                                          <p:spTgt spid="33"/>
                                        </p:tgtEl>
                                        <p:attrNameLst>
                                          <p:attrName>ppt_x</p:attrName>
                                        </p:attrNameLst>
                                      </p:cBhvr>
                                      <p:tavLst>
                                        <p:tav tm="0">
                                          <p:val>
                                            <p:strVal val="#ppt_x"/>
                                          </p:val>
                                        </p:tav>
                                        <p:tav tm="100000">
                                          <p:val>
                                            <p:strVal val="#ppt_x"/>
                                          </p:val>
                                        </p:tav>
                                      </p:tavLst>
                                    </p:anim>
                                    <p:anim calcmode="lin" valueType="num">
                                      <p:cBhvr>
                                        <p:cTn dur="1000" fill="hold" id="15"/>
                                        <p:tgtEl>
                                          <p:spTgt spid="3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3000"/>
                            </p:stCondLst>
                            <p:childTnLst>
                              <p:par>
                                <p:cTn fill="hold" id="17" nodeType="after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4000"/>
                            </p:stCondLst>
                            <p:childTnLst>
                              <p:par>
                                <p:cTn fill="hold" id="23" nodeType="afterEffect" presetClass="entr" presetID="42" presetSubtype="0">
                                  <p:stCondLst>
                                    <p:cond delay="0"/>
                                  </p:stCondLst>
                                  <p:childTnLst>
                                    <p:set>
                                      <p:cBhvr>
                                        <p:cTn dur="1" fill="hold" id="24">
                                          <p:stCondLst>
                                            <p:cond delay="0"/>
                                          </p:stCondLst>
                                        </p:cTn>
                                        <p:tgtEl>
                                          <p:spTgt spid="21"/>
                                        </p:tgtEl>
                                        <p:attrNameLst>
                                          <p:attrName>style.visibility</p:attrName>
                                        </p:attrNameLst>
                                      </p:cBhvr>
                                      <p:to>
                                        <p:strVal val="visible"/>
                                      </p:to>
                                    </p:set>
                                    <p:animEffect filter="fade" transition="in">
                                      <p:cBhvr>
                                        <p:cTn dur="1000" id="25"/>
                                        <p:tgtEl>
                                          <p:spTgt spid="21"/>
                                        </p:tgtEl>
                                      </p:cBhvr>
                                    </p:animEffect>
                                    <p:anim calcmode="lin" valueType="num">
                                      <p:cBhvr>
                                        <p:cTn dur="1000" fill="hold" id="26"/>
                                        <p:tgtEl>
                                          <p:spTgt spid="21"/>
                                        </p:tgtEl>
                                        <p:attrNameLst>
                                          <p:attrName>ppt_x</p:attrName>
                                        </p:attrNameLst>
                                      </p:cBhvr>
                                      <p:tavLst>
                                        <p:tav tm="0">
                                          <p:val>
                                            <p:strVal val="#ppt_x"/>
                                          </p:val>
                                        </p:tav>
                                        <p:tav tm="100000">
                                          <p:val>
                                            <p:strVal val="#ppt_x"/>
                                          </p:val>
                                        </p:tav>
                                      </p:tavLst>
                                    </p:anim>
                                    <p:anim calcmode="lin" valueType="num">
                                      <p:cBhvr>
                                        <p:cTn dur="1000" fill="hold" id="27"/>
                                        <p:tgtEl>
                                          <p:spTgt spid="2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5000"/>
                            </p:stCondLst>
                            <p:childTnLst>
                              <p:par>
                                <p:cTn fill="hold" id="29" nodeType="afterEffect" presetClass="entr" presetID="42"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1000" id="31"/>
                                        <p:tgtEl>
                                          <p:spTgt spid="25"/>
                                        </p:tgtEl>
                                      </p:cBhvr>
                                    </p:animEffect>
                                    <p:anim calcmode="lin" valueType="num">
                                      <p:cBhvr>
                                        <p:cTn dur="1000" fill="hold" id="32"/>
                                        <p:tgtEl>
                                          <p:spTgt spid="25"/>
                                        </p:tgtEl>
                                        <p:attrNameLst>
                                          <p:attrName>ppt_x</p:attrName>
                                        </p:attrNameLst>
                                      </p:cBhvr>
                                      <p:tavLst>
                                        <p:tav tm="0">
                                          <p:val>
                                            <p:strVal val="#ppt_x"/>
                                          </p:val>
                                        </p:tav>
                                        <p:tav tm="100000">
                                          <p:val>
                                            <p:strVal val="#ppt_x"/>
                                          </p:val>
                                        </p:tav>
                                      </p:tavLst>
                                    </p:anim>
                                    <p:anim calcmode="lin" valueType="num">
                                      <p:cBhvr>
                                        <p:cTn dur="1000" fill="hold" id="33"/>
                                        <p:tgtEl>
                                          <p:spTgt spid="2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6000"/>
                            </p:stCondLst>
                            <p:childTnLst>
                              <p:par>
                                <p:cTn fill="hold" id="35" nodeType="afterEffect" presetClass="entr" presetID="42" presetSubtype="0">
                                  <p:stCondLst>
                                    <p:cond delay="0"/>
                                  </p:stCondLst>
                                  <p:childTnLst>
                                    <p:set>
                                      <p:cBhvr>
                                        <p:cTn dur="1" fill="hold" id="36">
                                          <p:stCondLst>
                                            <p:cond delay="0"/>
                                          </p:stCondLst>
                                        </p:cTn>
                                        <p:tgtEl>
                                          <p:spTgt spid="29"/>
                                        </p:tgtEl>
                                        <p:attrNameLst>
                                          <p:attrName>style.visibility</p:attrName>
                                        </p:attrNameLst>
                                      </p:cBhvr>
                                      <p:to>
                                        <p:strVal val="visible"/>
                                      </p:to>
                                    </p:set>
                                    <p:animEffect filter="fade" transition="in">
                                      <p:cBhvr>
                                        <p:cTn dur="1000" id="37"/>
                                        <p:tgtEl>
                                          <p:spTgt spid="29"/>
                                        </p:tgtEl>
                                      </p:cBhvr>
                                    </p:animEffect>
                                    <p:anim calcmode="lin" valueType="num">
                                      <p:cBhvr>
                                        <p:cTn dur="1000" fill="hold" id="38"/>
                                        <p:tgtEl>
                                          <p:spTgt spid="29"/>
                                        </p:tgtEl>
                                        <p:attrNameLst>
                                          <p:attrName>ppt_x</p:attrName>
                                        </p:attrNameLst>
                                      </p:cBhvr>
                                      <p:tavLst>
                                        <p:tav tm="0">
                                          <p:val>
                                            <p:strVal val="#ppt_x"/>
                                          </p:val>
                                        </p:tav>
                                        <p:tav tm="100000">
                                          <p:val>
                                            <p:strVal val="#ppt_x"/>
                                          </p:val>
                                        </p:tav>
                                      </p:tavLst>
                                    </p:anim>
                                    <p:anim calcmode="lin" valueType="num">
                                      <p:cBhvr>
                                        <p:cTn dur="1000" fill="hold" id="39"/>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18" name="矩形 17"/>
          <p:cNvSpPr/>
          <p:nvPr/>
        </p:nvSpPr>
        <p:spPr>
          <a:xfrm>
            <a:off x="5112" y="-2876"/>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8" name="组合 7"/>
          <p:cNvGrpSpPr/>
          <p:nvPr/>
        </p:nvGrpSpPr>
        <p:grpSpPr>
          <a:xfrm>
            <a:off x="1481301" y="1070647"/>
            <a:ext cx="6697699" cy="4750813"/>
            <a:chOff x="1481301" y="1070647"/>
            <a:chExt cx="6697699" cy="4750813"/>
          </a:xfrm>
        </p:grpSpPr>
        <p:cxnSp>
          <p:nvCxnSpPr>
            <p:cNvPr id="33" name="直接连接符 32"/>
            <p:cNvCxnSpPr/>
            <p:nvPr/>
          </p:nvCxnSpPr>
          <p:spPr>
            <a:xfrm flipV="1">
              <a:off x="1646094" y="4493702"/>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rot="10800000">
              <a:off x="1481301" y="3625137"/>
              <a:ext cx="3051799" cy="1728467"/>
              <a:chOff x="6520660" y="1483648"/>
              <a:chExt cx="3051799" cy="1728467"/>
            </a:xfrm>
          </p:grpSpPr>
          <p:cxnSp>
            <p:nvCxnSpPr>
              <p:cNvPr id="36" name="直接连接符 35"/>
              <p:cNvCxnSpPr/>
              <p:nvPr/>
            </p:nvCxnSpPr>
            <p:spPr>
              <a:xfrm flipV="1">
                <a:off x="6520660" y="165286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270189" y="148364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rot="10800000">
                <a:off x="7105396" y="2339169"/>
                <a:ext cx="1425084" cy="872946"/>
              </a:xfrm>
              <a:prstGeom prst="line">
                <a:avLst/>
              </a:prstGeom>
              <a:ln cap="flat" w="50800">
                <a:solidFill>
                  <a:srgbClr val="880000"/>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rot="19792404">
              <a:off x="2532205" y="1070647"/>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rgbClr val="8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9" name="组合 8"/>
          <p:cNvGrpSpPr/>
          <p:nvPr/>
        </p:nvGrpSpPr>
        <p:grpSpPr>
          <a:xfrm>
            <a:off x="4177793" y="658608"/>
            <a:ext cx="6532906" cy="4742552"/>
            <a:chOff x="4177793" y="658608"/>
            <a:chExt cx="6532906" cy="4742552"/>
          </a:xfrm>
        </p:grpSpPr>
        <p:cxnSp>
          <p:nvCxnSpPr>
            <p:cNvPr id="20" name="直接连接符 19"/>
            <p:cNvCxnSpPr/>
            <p:nvPr/>
          </p:nvCxnSpPr>
          <p:spPr>
            <a:xfrm flipV="1">
              <a:off x="8408429" y="65860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880509" y="1514128"/>
              <a:ext cx="3344249" cy="2183279"/>
              <a:chOff x="6228210" y="1483648"/>
              <a:chExt cx="3344249" cy="2183279"/>
            </a:xfrm>
          </p:grpSpPr>
          <p:cxnSp>
            <p:nvCxnSpPr>
              <p:cNvPr id="28" name="直接连接符 27"/>
              <p:cNvCxnSpPr/>
              <p:nvPr/>
            </p:nvCxnSpPr>
            <p:spPr>
              <a:xfrm flipV="1">
                <a:off x="6520660" y="165286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270189" y="148364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228210" y="2339169"/>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任意多边形 18"/>
            <p:cNvSpPr/>
            <p:nvPr/>
          </p:nvSpPr>
          <p:spPr>
            <a:xfrm flipH="1" flipV="1" rot="19792404">
              <a:off x="4177793" y="2967198"/>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42" name="文本框 41"/>
          <p:cNvSpPr txBox="1"/>
          <p:nvPr/>
        </p:nvSpPr>
        <p:spPr>
          <a:xfrm rot="19792300">
            <a:off x="5122041" y="928552"/>
            <a:ext cx="1951102" cy="4297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13800" u="none">
                <a:ln>
                  <a:noFill/>
                </a:ln>
                <a:solidFill>
                  <a:schemeClr val="bg1"/>
                </a:solidFill>
                <a:effectLst/>
                <a:uLnTx/>
                <a:uFillTx/>
                <a:latin charset="0" panose="020b0503020202020204" pitchFamily="34" typeface="Agency FB"/>
              </a:rPr>
              <a:t>03</a:t>
            </a:r>
          </a:p>
        </p:txBody>
      </p:sp>
      <p:sp>
        <p:nvSpPr>
          <p:cNvPr id="44" name="文本框 43"/>
          <p:cNvSpPr txBox="1"/>
          <p:nvPr/>
        </p:nvSpPr>
        <p:spPr>
          <a:xfrm rot="19792300">
            <a:off x="5265360" y="2820701"/>
            <a:ext cx="4004330" cy="338328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Transition</a:t>
            </a:r>
          </a:p>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Page</a:t>
            </a:r>
          </a:p>
        </p:txBody>
      </p:sp>
    </p:spTree>
    <p:extLst>
      <p:ext uri="{BB962C8B-B14F-4D97-AF65-F5344CB8AC3E}">
        <p14:creationId val="19600551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44"/>
                                        </p:tgtEl>
                                        <p:attrNameLst>
                                          <p:attrName>style.visibility</p:attrName>
                                        </p:attrNameLst>
                                      </p:cBhvr>
                                      <p:to>
                                        <p:strVal val="visible"/>
                                      </p:to>
                                    </p:set>
                                    <p:animEffect filter="fade" transition="in">
                                      <p:cBhvr>
                                        <p:cTn dur="1000" id="12"/>
                                        <p:tgtEl>
                                          <p:spTgt spid="44"/>
                                        </p:tgtEl>
                                      </p:cBhvr>
                                    </p:animEffect>
                                    <p:anim calcmode="lin" valueType="num">
                                      <p:cBhvr>
                                        <p:cTn dur="1000" fill="hold" id="13"/>
                                        <p:tgtEl>
                                          <p:spTgt spid="44"/>
                                        </p:tgtEl>
                                        <p:attrNameLst>
                                          <p:attrName>ppt_x</p:attrName>
                                        </p:attrNameLst>
                                      </p:cBhvr>
                                      <p:tavLst>
                                        <p:tav tm="0">
                                          <p:val>
                                            <p:strVal val="#ppt_x"/>
                                          </p:val>
                                        </p:tav>
                                        <p:tav tm="100000">
                                          <p:val>
                                            <p:strVal val="#ppt_x"/>
                                          </p:val>
                                        </p:tav>
                                      </p:tavLst>
                                    </p:anim>
                                    <p:anim calcmode="lin" valueType="num">
                                      <p:cBhvr>
                                        <p:cTn dur="1000" fill="hold" id="14"/>
                                        <p:tgtEl>
                                          <p:spTgt spid="44"/>
                                        </p:tgtEl>
                                        <p:attrNameLst>
                                          <p:attrName>ppt_y</p:attrName>
                                        </p:attrNameLst>
                                      </p:cBhvr>
                                      <p:tavLst>
                                        <p:tav tm="0">
                                          <p:val>
                                            <p:strVal val="#ppt_y+.1"/>
                                          </p:val>
                                        </p:tav>
                                        <p:tav tm="100000">
                                          <p:val>
                                            <p:strVal val="#ppt_y"/>
                                          </p:val>
                                        </p:tav>
                                      </p:tavLst>
                                    </p:anim>
                                  </p:childTnLst>
                                </p:cTn>
                              </p:par>
                              <p:par>
                                <p:cTn fill="hold" id="15" nodeType="withEffect" presetClass="entr" presetID="2" presetSubtype="2">
                                  <p:stCondLst>
                                    <p:cond delay="50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1000" fill="hold" id="17"/>
                                        <p:tgtEl>
                                          <p:spTgt spid="9"/>
                                        </p:tgtEl>
                                        <p:attrNameLst>
                                          <p:attrName>ppt_x</p:attrName>
                                        </p:attrNameLst>
                                      </p:cBhvr>
                                      <p:tavLst>
                                        <p:tav tm="0">
                                          <p:val>
                                            <p:strVal val="1+#ppt_w/2"/>
                                          </p:val>
                                        </p:tav>
                                        <p:tav tm="100000">
                                          <p:val>
                                            <p:strVal val="#ppt_x"/>
                                          </p:val>
                                        </p:tav>
                                      </p:tavLst>
                                    </p:anim>
                                    <p:anim calcmode="lin" valueType="num">
                                      <p:cBhvr additive="base">
                                        <p:cTn dur="1000" fill="hold" id="18"/>
                                        <p:tgtEl>
                                          <p:spTgt spid="9"/>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50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1000" fill="hold" id="21"/>
                                        <p:tgtEl>
                                          <p:spTgt spid="8"/>
                                        </p:tgtEl>
                                        <p:attrNameLst>
                                          <p:attrName>ppt_x</p:attrName>
                                        </p:attrNameLst>
                                      </p:cBhvr>
                                      <p:tavLst>
                                        <p:tav tm="0">
                                          <p:val>
                                            <p:strVal val="0-#ppt_w/2"/>
                                          </p:val>
                                        </p:tav>
                                        <p:tav tm="100000">
                                          <p:val>
                                            <p:strVal val="#ppt_x"/>
                                          </p:val>
                                        </p:tav>
                                      </p:tavLst>
                                    </p:anim>
                                    <p:anim calcmode="lin" valueType="num">
                                      <p:cBhvr additive="base">
                                        <p:cTn dur="1000" fill="hold" id="2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6088284" y="0"/>
            <a:ext cx="6103716" cy="6858000"/>
          </a:xfrm>
          <a:prstGeom prst="rect">
            <a:avLst/>
          </a:prstGeom>
        </p:spPr>
      </p:pic>
      <p:grpSp>
        <p:nvGrpSpPr>
          <p:cNvPr id="23" name="组合 22"/>
          <p:cNvGrpSpPr/>
          <p:nvPr/>
        </p:nvGrpSpPr>
        <p:grpSpPr>
          <a:xfrm>
            <a:off x="694755" y="240022"/>
            <a:ext cx="6834966" cy="1330852"/>
            <a:chOff x="694755" y="240022"/>
            <a:chExt cx="6834966" cy="1330852"/>
          </a:xfrm>
        </p:grpSpPr>
        <p:sp>
          <p:nvSpPr>
            <p:cNvPr id="4" name="文本框 3"/>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5" name="矩形 4"/>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 name="文本框 5"/>
            <p:cNvSpPr txBox="1"/>
            <p:nvPr/>
          </p:nvSpPr>
          <p:spPr>
            <a:xfrm>
              <a:off x="785190" y="924543"/>
              <a:ext cx="6744531" cy="6400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777777"/>
                  </a:solidFill>
                  <a:effectLst/>
                  <a:uLnTx/>
                  <a:uFillTx/>
                  <a:latin charset="0" panose="020f0502020204030204" pitchFamily="34" typeface="Calibri"/>
                </a:rPr>
                <a:t>Nunc viverra imperdiet enim. Fusce est. </a:t>
              </a: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777777"/>
                  </a:solidFill>
                  <a:effectLst/>
                  <a:uLnTx/>
                  <a:uFillTx/>
                  <a:latin charset="0" panose="020f0502020204030204" pitchFamily="34" typeface="Calibri"/>
                </a:rPr>
                <a:t>Vivamus a tellus.</a:t>
              </a:r>
            </a:p>
          </p:txBody>
        </p:sp>
      </p:grpSp>
      <p:sp>
        <p:nvSpPr>
          <p:cNvPr id="8" name="椭圆 7"/>
          <p:cNvSpPr/>
          <p:nvPr/>
        </p:nvSpPr>
        <p:spPr>
          <a:xfrm>
            <a:off x="694756" y="1851541"/>
            <a:ext cx="752080" cy="752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9" name="椭圆 8"/>
          <p:cNvSpPr/>
          <p:nvPr/>
        </p:nvSpPr>
        <p:spPr>
          <a:xfrm>
            <a:off x="694755" y="3008103"/>
            <a:ext cx="752080" cy="752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椭圆 9"/>
          <p:cNvSpPr/>
          <p:nvPr/>
        </p:nvSpPr>
        <p:spPr>
          <a:xfrm>
            <a:off x="694755" y="4306132"/>
            <a:ext cx="752080" cy="752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椭圆 10"/>
          <p:cNvSpPr/>
          <p:nvPr/>
        </p:nvSpPr>
        <p:spPr>
          <a:xfrm>
            <a:off x="694755" y="5604161"/>
            <a:ext cx="752080" cy="752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7" name="矩形 16"/>
          <p:cNvSpPr/>
          <p:nvPr/>
        </p:nvSpPr>
        <p:spPr>
          <a:xfrm flipH="1">
            <a:off x="1662433" y="1901098"/>
            <a:ext cx="45719" cy="65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9" name="矩形 18"/>
          <p:cNvSpPr/>
          <p:nvPr/>
        </p:nvSpPr>
        <p:spPr>
          <a:xfrm flipH="1">
            <a:off x="1662432" y="3057660"/>
            <a:ext cx="45719" cy="65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0" name="矩形 19"/>
          <p:cNvSpPr/>
          <p:nvPr/>
        </p:nvSpPr>
        <p:spPr>
          <a:xfrm flipH="1">
            <a:off x="1662432" y="4355689"/>
            <a:ext cx="45719" cy="65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1" name="矩形 20"/>
          <p:cNvSpPr/>
          <p:nvPr/>
        </p:nvSpPr>
        <p:spPr>
          <a:xfrm flipH="1">
            <a:off x="1662431" y="5653718"/>
            <a:ext cx="45719" cy="652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25" name="组合 24"/>
          <p:cNvGrpSpPr/>
          <p:nvPr/>
        </p:nvGrpSpPr>
        <p:grpSpPr>
          <a:xfrm>
            <a:off x="1870846" y="1670265"/>
            <a:ext cx="3678398" cy="947781"/>
            <a:chOff x="1870846" y="1670265"/>
            <a:chExt cx="3678398" cy="947781"/>
          </a:xfrm>
        </p:grpSpPr>
        <p:sp>
          <p:nvSpPr>
            <p:cNvPr id="22" name="文本框 21"/>
            <p:cNvSpPr txBox="1"/>
            <p:nvPr/>
          </p:nvSpPr>
          <p:spPr>
            <a:xfrm>
              <a:off x="1870846" y="2033271"/>
              <a:ext cx="3678398"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sp>
          <p:nvSpPr>
            <p:cNvPr id="24" name="文本框 23"/>
            <p:cNvSpPr txBox="1"/>
            <p:nvPr/>
          </p:nvSpPr>
          <p:spPr>
            <a:xfrm>
              <a:off x="1870846" y="1670265"/>
              <a:ext cx="962587" cy="4572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2400" u="none">
                  <a:ln>
                    <a:noFill/>
                  </a:ln>
                  <a:solidFill>
                    <a:sysClr lastClr="000000" val="windowText"/>
                  </a:solidFill>
                  <a:effectLst/>
                  <a:uLnTx/>
                  <a:uFillTx/>
                  <a:latin charset="0" panose="020b0503020202020204" pitchFamily="34" typeface="Agency FB"/>
                </a:rPr>
                <a:t>Text</a:t>
              </a:r>
            </a:p>
          </p:txBody>
        </p:sp>
      </p:grpSp>
      <p:grpSp>
        <p:nvGrpSpPr>
          <p:cNvPr id="26" name="组合 25"/>
          <p:cNvGrpSpPr/>
          <p:nvPr/>
        </p:nvGrpSpPr>
        <p:grpSpPr>
          <a:xfrm>
            <a:off x="1923748" y="2910252"/>
            <a:ext cx="3678398" cy="947781"/>
            <a:chOff x="1870846" y="1670265"/>
            <a:chExt cx="3678398" cy="947781"/>
          </a:xfrm>
        </p:grpSpPr>
        <p:sp>
          <p:nvSpPr>
            <p:cNvPr id="27" name="文本框 26"/>
            <p:cNvSpPr txBox="1"/>
            <p:nvPr/>
          </p:nvSpPr>
          <p:spPr>
            <a:xfrm>
              <a:off x="1870846" y="2033271"/>
              <a:ext cx="3678398"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sp>
          <p:nvSpPr>
            <p:cNvPr id="28" name="文本框 27"/>
            <p:cNvSpPr txBox="1"/>
            <p:nvPr/>
          </p:nvSpPr>
          <p:spPr>
            <a:xfrm>
              <a:off x="1870846" y="1670265"/>
              <a:ext cx="962587" cy="4572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2400" u="none">
                  <a:ln>
                    <a:noFill/>
                  </a:ln>
                  <a:solidFill>
                    <a:sysClr lastClr="000000" val="windowText"/>
                  </a:solidFill>
                  <a:effectLst/>
                  <a:uLnTx/>
                  <a:uFillTx/>
                  <a:latin charset="0" panose="020b0503020202020204" pitchFamily="34" typeface="Agency FB"/>
                </a:rPr>
                <a:t>Text</a:t>
              </a:r>
            </a:p>
          </p:txBody>
        </p:sp>
      </p:grpSp>
      <p:grpSp>
        <p:nvGrpSpPr>
          <p:cNvPr id="29" name="组合 28"/>
          <p:cNvGrpSpPr/>
          <p:nvPr/>
        </p:nvGrpSpPr>
        <p:grpSpPr>
          <a:xfrm>
            <a:off x="1923748" y="4208281"/>
            <a:ext cx="3678398" cy="947781"/>
            <a:chOff x="1870846" y="1670265"/>
            <a:chExt cx="3678398" cy="947781"/>
          </a:xfrm>
        </p:grpSpPr>
        <p:sp>
          <p:nvSpPr>
            <p:cNvPr id="30" name="文本框 29"/>
            <p:cNvSpPr txBox="1"/>
            <p:nvPr/>
          </p:nvSpPr>
          <p:spPr>
            <a:xfrm>
              <a:off x="1870846" y="2033271"/>
              <a:ext cx="3678398"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sp>
          <p:nvSpPr>
            <p:cNvPr id="31" name="文本框 30"/>
            <p:cNvSpPr txBox="1"/>
            <p:nvPr/>
          </p:nvSpPr>
          <p:spPr>
            <a:xfrm>
              <a:off x="1870846" y="1670265"/>
              <a:ext cx="962587" cy="4572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2400" u="none">
                  <a:ln>
                    <a:noFill/>
                  </a:ln>
                  <a:solidFill>
                    <a:sysClr lastClr="000000" val="windowText"/>
                  </a:solidFill>
                  <a:effectLst/>
                  <a:uLnTx/>
                  <a:uFillTx/>
                  <a:latin charset="0" panose="020b0503020202020204" pitchFamily="34" typeface="Agency FB"/>
                </a:rPr>
                <a:t>Text</a:t>
              </a:r>
            </a:p>
          </p:txBody>
        </p:sp>
      </p:grpSp>
      <p:grpSp>
        <p:nvGrpSpPr>
          <p:cNvPr id="32" name="组合 31"/>
          <p:cNvGrpSpPr/>
          <p:nvPr/>
        </p:nvGrpSpPr>
        <p:grpSpPr>
          <a:xfrm>
            <a:off x="1932973" y="5506310"/>
            <a:ext cx="3678398" cy="947781"/>
            <a:chOff x="1870846" y="1670265"/>
            <a:chExt cx="3678398" cy="947781"/>
          </a:xfrm>
        </p:grpSpPr>
        <p:sp>
          <p:nvSpPr>
            <p:cNvPr id="33" name="文本框 32"/>
            <p:cNvSpPr txBox="1"/>
            <p:nvPr/>
          </p:nvSpPr>
          <p:spPr>
            <a:xfrm>
              <a:off x="1870846" y="2033271"/>
              <a:ext cx="3678398" cy="579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sp>
          <p:nvSpPr>
            <p:cNvPr id="34" name="文本框 33"/>
            <p:cNvSpPr txBox="1"/>
            <p:nvPr/>
          </p:nvSpPr>
          <p:spPr>
            <a:xfrm>
              <a:off x="1870846" y="1670265"/>
              <a:ext cx="962587" cy="4572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2400" u="none">
                  <a:ln>
                    <a:noFill/>
                  </a:ln>
                  <a:solidFill>
                    <a:sysClr lastClr="000000" val="windowText"/>
                  </a:solidFill>
                  <a:effectLst/>
                  <a:uLnTx/>
                  <a:uFillTx/>
                  <a:latin charset="0" panose="020b0503020202020204" pitchFamily="34" typeface="Agency FB"/>
                </a:rPr>
                <a:t>Text</a:t>
              </a:r>
            </a:p>
          </p:txBody>
        </p:sp>
      </p:grpSp>
      <p:sp>
        <p:nvSpPr>
          <p:cNvPr id="35" name="文本框 34"/>
          <p:cNvSpPr txBox="1"/>
          <p:nvPr/>
        </p:nvSpPr>
        <p:spPr>
          <a:xfrm>
            <a:off x="372179" y="1993074"/>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chemeClr val="bg1"/>
                </a:solidFill>
                <a:effectLst/>
                <a:uLnTx/>
                <a:uFillTx/>
              </a:rPr>
              <a:t>图标</a:t>
            </a:r>
          </a:p>
        </p:txBody>
      </p:sp>
      <p:sp>
        <p:nvSpPr>
          <p:cNvPr id="36" name="文本框 35"/>
          <p:cNvSpPr txBox="1"/>
          <p:nvPr/>
        </p:nvSpPr>
        <p:spPr>
          <a:xfrm>
            <a:off x="362135" y="3151141"/>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chemeClr val="bg1"/>
                </a:solidFill>
                <a:effectLst/>
                <a:uLnTx/>
                <a:uFillTx/>
              </a:rPr>
              <a:t>图标</a:t>
            </a:r>
          </a:p>
        </p:txBody>
      </p:sp>
      <p:sp>
        <p:nvSpPr>
          <p:cNvPr id="37" name="文本框 36"/>
          <p:cNvSpPr txBox="1"/>
          <p:nvPr/>
        </p:nvSpPr>
        <p:spPr>
          <a:xfrm>
            <a:off x="362135" y="4451340"/>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chemeClr val="bg1"/>
                </a:solidFill>
                <a:effectLst/>
                <a:uLnTx/>
                <a:uFillTx/>
              </a:rPr>
              <a:t>图标</a:t>
            </a:r>
          </a:p>
        </p:txBody>
      </p:sp>
      <p:sp>
        <p:nvSpPr>
          <p:cNvPr id="38" name="文本框 37"/>
          <p:cNvSpPr txBox="1"/>
          <p:nvPr/>
        </p:nvSpPr>
        <p:spPr>
          <a:xfrm>
            <a:off x="372179" y="5753641"/>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chemeClr val="bg1"/>
                </a:solidFill>
                <a:effectLst/>
                <a:uLnTx/>
                <a:uFillTx/>
              </a:rPr>
              <a:t>图标</a:t>
            </a:r>
          </a:p>
        </p:txBody>
      </p:sp>
    </p:spTree>
    <p:extLst>
      <p:ext uri="{BB962C8B-B14F-4D97-AF65-F5344CB8AC3E}">
        <p14:creationId val="2073110666"/>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4755" y="240022"/>
            <a:ext cx="6834966" cy="1084631"/>
            <a:chOff x="694755" y="240022"/>
            <a:chExt cx="6834966" cy="1084631"/>
          </a:xfrm>
        </p:grpSpPr>
        <p:sp>
          <p:nvSpPr>
            <p:cNvPr id="3" name="文本框 2"/>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4" name="矩形 3"/>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文本框 4"/>
            <p:cNvSpPr txBox="1"/>
            <p:nvPr/>
          </p:nvSpPr>
          <p:spPr>
            <a:xfrm>
              <a:off x="785190" y="924543"/>
              <a:ext cx="6744531" cy="3962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rgbClr val="777777"/>
                  </a:solidFill>
                  <a:effectLst/>
                  <a:uLnTx/>
                  <a:uFillTx/>
                  <a:latin charset="0" panose="020f0502020204030204" pitchFamily="34" typeface="Calibri"/>
                </a:rPr>
                <a:t>Nunc viverra imperdiet enim. Fusce est. Vivamus a tellus.</a:t>
              </a:r>
            </a:p>
          </p:txBody>
        </p:sp>
      </p:grpSp>
      <p:sp>
        <p:nvSpPr>
          <p:cNvPr id="6" name="矩形 5"/>
          <p:cNvSpPr/>
          <p:nvPr/>
        </p:nvSpPr>
        <p:spPr>
          <a:xfrm>
            <a:off x="0" y="3356658"/>
            <a:ext cx="12192000" cy="1273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25" name="组合 24"/>
          <p:cNvGrpSpPr/>
          <p:nvPr/>
        </p:nvGrpSpPr>
        <p:grpSpPr>
          <a:xfrm>
            <a:off x="1400536" y="1926599"/>
            <a:ext cx="1875098" cy="1476961"/>
            <a:chOff x="1400536" y="1926599"/>
            <a:chExt cx="1875098" cy="1476961"/>
          </a:xfrm>
        </p:grpSpPr>
        <p:sp>
          <p:nvSpPr>
            <p:cNvPr id="24" name="任意多边形 23"/>
            <p:cNvSpPr/>
            <p:nvPr/>
          </p:nvSpPr>
          <p:spPr>
            <a:xfrm>
              <a:off x="1400536" y="1926599"/>
              <a:ext cx="1875098" cy="1476961"/>
            </a:xfrm>
            <a:custGeom>
              <a:gdLst>
                <a:gd fmla="*/ 937549 w 1875098" name="connsiteX0"/>
                <a:gd fmla="*/ 0 h 1476961" name="connsiteY0"/>
                <a:gd fmla="*/ 1474579 w 1875098" name="connsiteX1"/>
                <a:gd fmla="*/ 537030 h 1476961" name="connsiteY1"/>
                <a:gd fmla="*/ 1382863 w 1875098" name="connsiteX2"/>
                <a:gd fmla="*/ 837289 h 1476961" name="connsiteY2"/>
                <a:gd fmla="*/ 1325099 w 1875098" name="connsiteX3"/>
                <a:gd fmla="*/ 907299 h 1476961" name="connsiteY3"/>
                <a:gd fmla="*/ 1875098 w 1875098" name="connsiteX4"/>
                <a:gd fmla="*/ 1476961 h 1476961" name="connsiteY4"/>
                <a:gd fmla="*/ 0 w 1875098" name="connsiteX5"/>
                <a:gd fmla="*/ 1476961 h 1476961" name="connsiteY5"/>
                <a:gd fmla="*/ 549999 w 1875098" name="connsiteX6"/>
                <a:gd fmla="*/ 907299 h 1476961" name="connsiteY6"/>
                <a:gd fmla="*/ 492236 w 1875098" name="connsiteX7"/>
                <a:gd fmla="*/ 837289 h 1476961" name="connsiteY7"/>
                <a:gd fmla="*/ 400519 w 1875098" name="connsiteX8"/>
                <a:gd fmla="*/ 537030 h 1476961" name="connsiteY8"/>
                <a:gd fmla="*/ 937549 w 1875098" name="connsiteX9"/>
                <a:gd fmla="*/ 0 h 147696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476961" w="1875098">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5" name="椭圆 14"/>
            <p:cNvSpPr/>
            <p:nvPr/>
          </p:nvSpPr>
          <p:spPr>
            <a:xfrm>
              <a:off x="1846273" y="1968334"/>
              <a:ext cx="983624" cy="983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26" name="组合 25"/>
          <p:cNvGrpSpPr/>
          <p:nvPr/>
        </p:nvGrpSpPr>
        <p:grpSpPr>
          <a:xfrm flipV="1">
            <a:off x="3275634" y="3483980"/>
            <a:ext cx="1875098" cy="1476961"/>
            <a:chOff x="1400536" y="1926599"/>
            <a:chExt cx="1875098" cy="1476961"/>
          </a:xfrm>
        </p:grpSpPr>
        <p:sp>
          <p:nvSpPr>
            <p:cNvPr id="27" name="任意多边形 26"/>
            <p:cNvSpPr/>
            <p:nvPr/>
          </p:nvSpPr>
          <p:spPr>
            <a:xfrm>
              <a:off x="1400536" y="1926599"/>
              <a:ext cx="1875098" cy="1476961"/>
            </a:xfrm>
            <a:custGeom>
              <a:gdLst>
                <a:gd fmla="*/ 937549 w 1875098" name="connsiteX0"/>
                <a:gd fmla="*/ 0 h 1476961" name="connsiteY0"/>
                <a:gd fmla="*/ 1474579 w 1875098" name="connsiteX1"/>
                <a:gd fmla="*/ 537030 h 1476961" name="connsiteY1"/>
                <a:gd fmla="*/ 1382863 w 1875098" name="connsiteX2"/>
                <a:gd fmla="*/ 837289 h 1476961" name="connsiteY2"/>
                <a:gd fmla="*/ 1325099 w 1875098" name="connsiteX3"/>
                <a:gd fmla="*/ 907299 h 1476961" name="connsiteY3"/>
                <a:gd fmla="*/ 1875098 w 1875098" name="connsiteX4"/>
                <a:gd fmla="*/ 1476961 h 1476961" name="connsiteY4"/>
                <a:gd fmla="*/ 0 w 1875098" name="connsiteX5"/>
                <a:gd fmla="*/ 1476961 h 1476961" name="connsiteY5"/>
                <a:gd fmla="*/ 549999 w 1875098" name="connsiteX6"/>
                <a:gd fmla="*/ 907299 h 1476961" name="connsiteY6"/>
                <a:gd fmla="*/ 492236 w 1875098" name="connsiteX7"/>
                <a:gd fmla="*/ 837289 h 1476961" name="connsiteY7"/>
                <a:gd fmla="*/ 400519 w 1875098" name="connsiteX8"/>
                <a:gd fmla="*/ 537030 h 1476961" name="connsiteY8"/>
                <a:gd fmla="*/ 937549 w 1875098" name="connsiteX9"/>
                <a:gd fmla="*/ 0 h 147696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476961" w="1875098">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8" name="椭圆 27"/>
            <p:cNvSpPr/>
            <p:nvPr/>
          </p:nvSpPr>
          <p:spPr>
            <a:xfrm>
              <a:off x="1846273" y="1968334"/>
              <a:ext cx="983624" cy="983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29" name="组合 28"/>
          <p:cNvGrpSpPr/>
          <p:nvPr/>
        </p:nvGrpSpPr>
        <p:grpSpPr>
          <a:xfrm>
            <a:off x="5150732" y="1879697"/>
            <a:ext cx="1875098" cy="1476961"/>
            <a:chOff x="1400536" y="1926599"/>
            <a:chExt cx="1875098" cy="1476961"/>
          </a:xfrm>
        </p:grpSpPr>
        <p:sp>
          <p:nvSpPr>
            <p:cNvPr id="30" name="任意多边形 29"/>
            <p:cNvSpPr/>
            <p:nvPr/>
          </p:nvSpPr>
          <p:spPr>
            <a:xfrm>
              <a:off x="1400536" y="1926599"/>
              <a:ext cx="1875098" cy="1476961"/>
            </a:xfrm>
            <a:custGeom>
              <a:gdLst>
                <a:gd fmla="*/ 937549 w 1875098" name="connsiteX0"/>
                <a:gd fmla="*/ 0 h 1476961" name="connsiteY0"/>
                <a:gd fmla="*/ 1474579 w 1875098" name="connsiteX1"/>
                <a:gd fmla="*/ 537030 h 1476961" name="connsiteY1"/>
                <a:gd fmla="*/ 1382863 w 1875098" name="connsiteX2"/>
                <a:gd fmla="*/ 837289 h 1476961" name="connsiteY2"/>
                <a:gd fmla="*/ 1325099 w 1875098" name="connsiteX3"/>
                <a:gd fmla="*/ 907299 h 1476961" name="connsiteY3"/>
                <a:gd fmla="*/ 1875098 w 1875098" name="connsiteX4"/>
                <a:gd fmla="*/ 1476961 h 1476961" name="connsiteY4"/>
                <a:gd fmla="*/ 0 w 1875098" name="connsiteX5"/>
                <a:gd fmla="*/ 1476961 h 1476961" name="connsiteY5"/>
                <a:gd fmla="*/ 549999 w 1875098" name="connsiteX6"/>
                <a:gd fmla="*/ 907299 h 1476961" name="connsiteY6"/>
                <a:gd fmla="*/ 492236 w 1875098" name="connsiteX7"/>
                <a:gd fmla="*/ 837289 h 1476961" name="connsiteY7"/>
                <a:gd fmla="*/ 400519 w 1875098" name="connsiteX8"/>
                <a:gd fmla="*/ 537030 h 1476961" name="connsiteY8"/>
                <a:gd fmla="*/ 937549 w 1875098" name="connsiteX9"/>
                <a:gd fmla="*/ 0 h 147696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476961" w="1875098">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1" name="椭圆 30"/>
            <p:cNvSpPr/>
            <p:nvPr/>
          </p:nvSpPr>
          <p:spPr>
            <a:xfrm>
              <a:off x="1846273" y="1968334"/>
              <a:ext cx="983624" cy="983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32" name="组合 31"/>
          <p:cNvGrpSpPr/>
          <p:nvPr/>
        </p:nvGrpSpPr>
        <p:grpSpPr>
          <a:xfrm flipV="1">
            <a:off x="7025830" y="3483980"/>
            <a:ext cx="1875098" cy="1476961"/>
            <a:chOff x="1400536" y="1926599"/>
            <a:chExt cx="1875098" cy="1476961"/>
          </a:xfrm>
        </p:grpSpPr>
        <p:sp>
          <p:nvSpPr>
            <p:cNvPr id="33" name="任意多边形 32"/>
            <p:cNvSpPr/>
            <p:nvPr/>
          </p:nvSpPr>
          <p:spPr>
            <a:xfrm>
              <a:off x="1400536" y="1926599"/>
              <a:ext cx="1875098" cy="1476961"/>
            </a:xfrm>
            <a:custGeom>
              <a:gdLst>
                <a:gd fmla="*/ 937549 w 1875098" name="connsiteX0"/>
                <a:gd fmla="*/ 0 h 1476961" name="connsiteY0"/>
                <a:gd fmla="*/ 1474579 w 1875098" name="connsiteX1"/>
                <a:gd fmla="*/ 537030 h 1476961" name="connsiteY1"/>
                <a:gd fmla="*/ 1382863 w 1875098" name="connsiteX2"/>
                <a:gd fmla="*/ 837289 h 1476961" name="connsiteY2"/>
                <a:gd fmla="*/ 1325099 w 1875098" name="connsiteX3"/>
                <a:gd fmla="*/ 907299 h 1476961" name="connsiteY3"/>
                <a:gd fmla="*/ 1875098 w 1875098" name="connsiteX4"/>
                <a:gd fmla="*/ 1476961 h 1476961" name="connsiteY4"/>
                <a:gd fmla="*/ 0 w 1875098" name="connsiteX5"/>
                <a:gd fmla="*/ 1476961 h 1476961" name="connsiteY5"/>
                <a:gd fmla="*/ 549999 w 1875098" name="connsiteX6"/>
                <a:gd fmla="*/ 907299 h 1476961" name="connsiteY6"/>
                <a:gd fmla="*/ 492236 w 1875098" name="connsiteX7"/>
                <a:gd fmla="*/ 837289 h 1476961" name="connsiteY7"/>
                <a:gd fmla="*/ 400519 w 1875098" name="connsiteX8"/>
                <a:gd fmla="*/ 537030 h 1476961" name="connsiteY8"/>
                <a:gd fmla="*/ 937549 w 1875098" name="connsiteX9"/>
                <a:gd fmla="*/ 0 h 147696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476961" w="1875098">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4" name="椭圆 33"/>
            <p:cNvSpPr/>
            <p:nvPr/>
          </p:nvSpPr>
          <p:spPr>
            <a:xfrm>
              <a:off x="1846273" y="1968334"/>
              <a:ext cx="983624" cy="983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35" name="组合 34"/>
          <p:cNvGrpSpPr/>
          <p:nvPr/>
        </p:nvGrpSpPr>
        <p:grpSpPr>
          <a:xfrm>
            <a:off x="8900928" y="1903148"/>
            <a:ext cx="1875098" cy="1476961"/>
            <a:chOff x="1400536" y="1926599"/>
            <a:chExt cx="1875098" cy="1476961"/>
          </a:xfrm>
        </p:grpSpPr>
        <p:sp>
          <p:nvSpPr>
            <p:cNvPr id="36" name="任意多边形 35"/>
            <p:cNvSpPr/>
            <p:nvPr/>
          </p:nvSpPr>
          <p:spPr>
            <a:xfrm>
              <a:off x="1400536" y="1926599"/>
              <a:ext cx="1875098" cy="1476961"/>
            </a:xfrm>
            <a:custGeom>
              <a:gdLst>
                <a:gd fmla="*/ 937549 w 1875098" name="connsiteX0"/>
                <a:gd fmla="*/ 0 h 1476961" name="connsiteY0"/>
                <a:gd fmla="*/ 1474579 w 1875098" name="connsiteX1"/>
                <a:gd fmla="*/ 537030 h 1476961" name="connsiteY1"/>
                <a:gd fmla="*/ 1382863 w 1875098" name="connsiteX2"/>
                <a:gd fmla="*/ 837289 h 1476961" name="connsiteY2"/>
                <a:gd fmla="*/ 1325099 w 1875098" name="connsiteX3"/>
                <a:gd fmla="*/ 907299 h 1476961" name="connsiteY3"/>
                <a:gd fmla="*/ 1875098 w 1875098" name="connsiteX4"/>
                <a:gd fmla="*/ 1476961 h 1476961" name="connsiteY4"/>
                <a:gd fmla="*/ 0 w 1875098" name="connsiteX5"/>
                <a:gd fmla="*/ 1476961 h 1476961" name="connsiteY5"/>
                <a:gd fmla="*/ 549999 w 1875098" name="connsiteX6"/>
                <a:gd fmla="*/ 907299 h 1476961" name="connsiteY6"/>
                <a:gd fmla="*/ 492236 w 1875098" name="connsiteX7"/>
                <a:gd fmla="*/ 837289 h 1476961" name="connsiteY7"/>
                <a:gd fmla="*/ 400519 w 1875098" name="connsiteX8"/>
                <a:gd fmla="*/ 537030 h 1476961" name="connsiteY8"/>
                <a:gd fmla="*/ 937549 w 1875098" name="connsiteX9"/>
                <a:gd fmla="*/ 0 h 147696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476961" w="1875098">
                  <a:moveTo>
                    <a:pt x="937549" y="0"/>
                  </a:moveTo>
                  <a:cubicBezTo>
                    <a:pt x="1234142" y="0"/>
                    <a:pt x="1474579" y="240437"/>
                    <a:pt x="1474579" y="537030"/>
                  </a:cubicBezTo>
                  <a:cubicBezTo>
                    <a:pt x="1474579" y="648253"/>
                    <a:pt x="1440768" y="751578"/>
                    <a:pt x="1382863" y="837289"/>
                  </a:cubicBezTo>
                  <a:lnTo>
                    <a:pt x="1325099" y="907299"/>
                  </a:lnTo>
                  <a:lnTo>
                    <a:pt x="1875098" y="1476961"/>
                  </a:lnTo>
                  <a:lnTo>
                    <a:pt x="0" y="1476961"/>
                  </a:lnTo>
                  <a:lnTo>
                    <a:pt x="549999" y="907299"/>
                  </a:lnTo>
                  <a:lnTo>
                    <a:pt x="492236" y="837289"/>
                  </a:lnTo>
                  <a:cubicBezTo>
                    <a:pt x="434331" y="751578"/>
                    <a:pt x="400519" y="648253"/>
                    <a:pt x="400519" y="537030"/>
                  </a:cubicBezTo>
                  <a:cubicBezTo>
                    <a:pt x="400519" y="240437"/>
                    <a:pt x="640956" y="0"/>
                    <a:pt x="93754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7" name="椭圆 36"/>
            <p:cNvSpPr/>
            <p:nvPr/>
          </p:nvSpPr>
          <p:spPr>
            <a:xfrm>
              <a:off x="1846273" y="1968334"/>
              <a:ext cx="983624" cy="983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40" name="文本框 39"/>
          <p:cNvSpPr txBox="1"/>
          <p:nvPr/>
        </p:nvSpPr>
        <p:spPr>
          <a:xfrm>
            <a:off x="1867310" y="3888680"/>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42" name="文本框 41"/>
          <p:cNvSpPr txBox="1"/>
          <p:nvPr/>
        </p:nvSpPr>
        <p:spPr>
          <a:xfrm>
            <a:off x="1315732" y="4473454"/>
            <a:ext cx="2044707" cy="7315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rgbClr val="777777"/>
                </a:solidFill>
                <a:effectLst/>
                <a:uLnTx/>
                <a:uFillTx/>
                <a:latin charset="0" panose="020f0502020204030204" pitchFamily="34" typeface="Calibri"/>
              </a:rPr>
              <a:t>Nunc viverra imperdiet enim. Fusce est. Vivamus a tellus.</a:t>
            </a:r>
          </a:p>
        </p:txBody>
      </p:sp>
      <p:sp>
        <p:nvSpPr>
          <p:cNvPr id="43" name="文本框 42"/>
          <p:cNvSpPr txBox="1"/>
          <p:nvPr/>
        </p:nvSpPr>
        <p:spPr>
          <a:xfrm>
            <a:off x="5624237" y="3888680"/>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44" name="文本框 43"/>
          <p:cNvSpPr txBox="1"/>
          <p:nvPr/>
        </p:nvSpPr>
        <p:spPr>
          <a:xfrm>
            <a:off x="5072659" y="4473454"/>
            <a:ext cx="2044707" cy="7315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rgbClr val="777777"/>
                </a:solidFill>
                <a:effectLst/>
                <a:uLnTx/>
                <a:uFillTx/>
                <a:latin charset="0" panose="020f0502020204030204" pitchFamily="34" typeface="Calibri"/>
              </a:rPr>
              <a:t>Nunc viverra imperdiet enim. Fusce est. Vivamus a tellus.</a:t>
            </a:r>
          </a:p>
        </p:txBody>
      </p:sp>
      <p:sp>
        <p:nvSpPr>
          <p:cNvPr id="45" name="文本框 44"/>
          <p:cNvSpPr txBox="1"/>
          <p:nvPr/>
        </p:nvSpPr>
        <p:spPr>
          <a:xfrm>
            <a:off x="9367735" y="3888267"/>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46" name="文本框 45"/>
          <p:cNvSpPr txBox="1"/>
          <p:nvPr/>
        </p:nvSpPr>
        <p:spPr>
          <a:xfrm>
            <a:off x="8816158" y="4473041"/>
            <a:ext cx="2044707" cy="7315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rgbClr val="777777"/>
                </a:solidFill>
                <a:effectLst/>
                <a:uLnTx/>
                <a:uFillTx/>
                <a:latin charset="0" panose="020f0502020204030204" pitchFamily="34" typeface="Calibri"/>
              </a:rPr>
              <a:t>Nunc viverra imperdiet enim. Fusce est. Vivamus a tellus.</a:t>
            </a:r>
          </a:p>
        </p:txBody>
      </p:sp>
      <p:sp>
        <p:nvSpPr>
          <p:cNvPr id="47" name="文本框 46"/>
          <p:cNvSpPr txBox="1"/>
          <p:nvPr/>
        </p:nvSpPr>
        <p:spPr>
          <a:xfrm>
            <a:off x="7421302" y="1483438"/>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48" name="文本框 47"/>
          <p:cNvSpPr txBox="1"/>
          <p:nvPr/>
        </p:nvSpPr>
        <p:spPr>
          <a:xfrm>
            <a:off x="6869723" y="2068213"/>
            <a:ext cx="2044707" cy="7315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rgbClr val="777777"/>
                </a:solidFill>
                <a:effectLst/>
                <a:uLnTx/>
                <a:uFillTx/>
                <a:latin charset="0" panose="020f0502020204030204" pitchFamily="34" typeface="Calibri"/>
              </a:rPr>
              <a:t>Nunc viverra imperdiet enim. Fusce est. Vivamus a tellus.</a:t>
            </a:r>
          </a:p>
        </p:txBody>
      </p:sp>
      <p:sp>
        <p:nvSpPr>
          <p:cNvPr id="49" name="文本框 48"/>
          <p:cNvSpPr txBox="1"/>
          <p:nvPr/>
        </p:nvSpPr>
        <p:spPr>
          <a:xfrm>
            <a:off x="3671105" y="1473303"/>
            <a:ext cx="96258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Text</a:t>
            </a:r>
          </a:p>
        </p:txBody>
      </p:sp>
      <p:sp>
        <p:nvSpPr>
          <p:cNvPr id="50" name="文本框 49"/>
          <p:cNvSpPr txBox="1"/>
          <p:nvPr/>
        </p:nvSpPr>
        <p:spPr>
          <a:xfrm>
            <a:off x="3119527" y="2058078"/>
            <a:ext cx="2044707" cy="7315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rgbClr val="777777"/>
                </a:solidFill>
                <a:effectLst/>
                <a:uLnTx/>
                <a:uFillTx/>
                <a:latin charset="0" panose="020f0502020204030204" pitchFamily="34" typeface="Calibri"/>
              </a:rPr>
              <a:t>Nunc viverra imperdiet enim. Fusce est. Vivamus a tellus.</a:t>
            </a:r>
          </a:p>
        </p:txBody>
      </p:sp>
      <p:grpSp>
        <p:nvGrpSpPr>
          <p:cNvPr id="55" name="组合 54"/>
          <p:cNvGrpSpPr/>
          <p:nvPr/>
        </p:nvGrpSpPr>
        <p:grpSpPr>
          <a:xfrm>
            <a:off x="2243869" y="3591912"/>
            <a:ext cx="178760" cy="314050"/>
            <a:chOff x="-474562" y="2314128"/>
            <a:chExt cx="271268" cy="476571"/>
          </a:xfrm>
        </p:grpSpPr>
        <p:sp>
          <p:nvSpPr>
            <p:cNvPr id="51" name="等腰三角形 50"/>
            <p:cNvSpPr/>
            <p:nvPr/>
          </p:nvSpPr>
          <p:spPr>
            <a:xfrm>
              <a:off x="-474562" y="2314128"/>
              <a:ext cx="271268" cy="233852"/>
            </a:xfrm>
            <a:prstGeom prst="triangl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2" name="矩形 51"/>
            <p:cNvSpPr/>
            <p:nvPr/>
          </p:nvSpPr>
          <p:spPr>
            <a:xfrm>
              <a:off x="-474562" y="2585178"/>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3" name="矩形 52"/>
            <p:cNvSpPr/>
            <p:nvPr/>
          </p:nvSpPr>
          <p:spPr>
            <a:xfrm>
              <a:off x="-474562" y="2665079"/>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4" name="矩形 53"/>
            <p:cNvSpPr/>
            <p:nvPr/>
          </p:nvSpPr>
          <p:spPr>
            <a:xfrm>
              <a:off x="-474562" y="2744980"/>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56" name="组合 55"/>
          <p:cNvGrpSpPr/>
          <p:nvPr/>
        </p:nvGrpSpPr>
        <p:grpSpPr>
          <a:xfrm>
            <a:off x="5998901" y="3585981"/>
            <a:ext cx="178760" cy="314050"/>
            <a:chOff x="-474562" y="2314128"/>
            <a:chExt cx="271268" cy="476571"/>
          </a:xfrm>
        </p:grpSpPr>
        <p:sp>
          <p:nvSpPr>
            <p:cNvPr id="57" name="等腰三角形 56"/>
            <p:cNvSpPr/>
            <p:nvPr/>
          </p:nvSpPr>
          <p:spPr>
            <a:xfrm>
              <a:off x="-474562" y="2314128"/>
              <a:ext cx="271268" cy="233852"/>
            </a:xfrm>
            <a:prstGeom prst="triangl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8" name="矩形 57"/>
            <p:cNvSpPr/>
            <p:nvPr/>
          </p:nvSpPr>
          <p:spPr>
            <a:xfrm>
              <a:off x="-474562" y="2585178"/>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9" name="矩形 58"/>
            <p:cNvSpPr/>
            <p:nvPr/>
          </p:nvSpPr>
          <p:spPr>
            <a:xfrm>
              <a:off x="-474562" y="2665079"/>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0" name="矩形 59"/>
            <p:cNvSpPr/>
            <p:nvPr/>
          </p:nvSpPr>
          <p:spPr>
            <a:xfrm>
              <a:off x="-474562" y="2744980"/>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61" name="组合 60"/>
          <p:cNvGrpSpPr/>
          <p:nvPr/>
        </p:nvGrpSpPr>
        <p:grpSpPr>
          <a:xfrm>
            <a:off x="9749097" y="3571093"/>
            <a:ext cx="178760" cy="314050"/>
            <a:chOff x="-474562" y="2314128"/>
            <a:chExt cx="271268" cy="476571"/>
          </a:xfrm>
        </p:grpSpPr>
        <p:sp>
          <p:nvSpPr>
            <p:cNvPr id="62" name="等腰三角形 61"/>
            <p:cNvSpPr/>
            <p:nvPr/>
          </p:nvSpPr>
          <p:spPr>
            <a:xfrm>
              <a:off x="-474562" y="2314128"/>
              <a:ext cx="271268" cy="233852"/>
            </a:xfrm>
            <a:prstGeom prst="triangl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3" name="矩形 62"/>
            <p:cNvSpPr/>
            <p:nvPr/>
          </p:nvSpPr>
          <p:spPr>
            <a:xfrm>
              <a:off x="-474562" y="2585178"/>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4" name="矩形 63"/>
            <p:cNvSpPr/>
            <p:nvPr/>
          </p:nvSpPr>
          <p:spPr>
            <a:xfrm>
              <a:off x="-474562" y="2665079"/>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5" name="矩形 64"/>
            <p:cNvSpPr/>
            <p:nvPr/>
          </p:nvSpPr>
          <p:spPr>
            <a:xfrm>
              <a:off x="-474562" y="2744980"/>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66" name="组合 65"/>
          <p:cNvGrpSpPr/>
          <p:nvPr/>
        </p:nvGrpSpPr>
        <p:grpSpPr>
          <a:xfrm flipV="1">
            <a:off x="7813214" y="2875653"/>
            <a:ext cx="178760" cy="314050"/>
            <a:chOff x="-474562" y="2314128"/>
            <a:chExt cx="271268" cy="476571"/>
          </a:xfrm>
        </p:grpSpPr>
        <p:sp>
          <p:nvSpPr>
            <p:cNvPr id="67" name="等腰三角形 66"/>
            <p:cNvSpPr/>
            <p:nvPr/>
          </p:nvSpPr>
          <p:spPr>
            <a:xfrm>
              <a:off x="-474562" y="2314128"/>
              <a:ext cx="271268" cy="233852"/>
            </a:xfrm>
            <a:prstGeom prst="triangl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8" name="矩形 67"/>
            <p:cNvSpPr/>
            <p:nvPr/>
          </p:nvSpPr>
          <p:spPr>
            <a:xfrm>
              <a:off x="-474562" y="2585178"/>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9" name="矩形 68"/>
            <p:cNvSpPr/>
            <p:nvPr/>
          </p:nvSpPr>
          <p:spPr>
            <a:xfrm>
              <a:off x="-474562" y="2665079"/>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0" name="矩形 69"/>
            <p:cNvSpPr/>
            <p:nvPr/>
          </p:nvSpPr>
          <p:spPr>
            <a:xfrm>
              <a:off x="-474562" y="2744980"/>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71" name="组合 70"/>
          <p:cNvGrpSpPr/>
          <p:nvPr/>
        </p:nvGrpSpPr>
        <p:grpSpPr>
          <a:xfrm flipV="1">
            <a:off x="4063018" y="2840683"/>
            <a:ext cx="178760" cy="314050"/>
            <a:chOff x="-474562" y="2314128"/>
            <a:chExt cx="271268" cy="476571"/>
          </a:xfrm>
        </p:grpSpPr>
        <p:sp>
          <p:nvSpPr>
            <p:cNvPr id="72" name="等腰三角形 71"/>
            <p:cNvSpPr/>
            <p:nvPr/>
          </p:nvSpPr>
          <p:spPr>
            <a:xfrm>
              <a:off x="-474562" y="2314128"/>
              <a:ext cx="271268" cy="233852"/>
            </a:xfrm>
            <a:prstGeom prst="triangl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3" name="矩形 72"/>
            <p:cNvSpPr/>
            <p:nvPr/>
          </p:nvSpPr>
          <p:spPr>
            <a:xfrm>
              <a:off x="-474562" y="2585178"/>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4" name="矩形 73"/>
            <p:cNvSpPr/>
            <p:nvPr/>
          </p:nvSpPr>
          <p:spPr>
            <a:xfrm>
              <a:off x="-474562" y="2665079"/>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5" name="矩形 74"/>
            <p:cNvSpPr/>
            <p:nvPr/>
          </p:nvSpPr>
          <p:spPr>
            <a:xfrm>
              <a:off x="-474562" y="2744980"/>
              <a:ext cx="271268" cy="45719"/>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76" name="文本框 75"/>
          <p:cNvSpPr txBox="1"/>
          <p:nvPr/>
        </p:nvSpPr>
        <p:spPr>
          <a:xfrm>
            <a:off x="5379621" y="2179963"/>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77" name="文本框 76"/>
          <p:cNvSpPr txBox="1"/>
          <p:nvPr/>
        </p:nvSpPr>
        <p:spPr>
          <a:xfrm>
            <a:off x="1629425" y="2196577"/>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78" name="文本框 77"/>
          <p:cNvSpPr txBox="1"/>
          <p:nvPr/>
        </p:nvSpPr>
        <p:spPr>
          <a:xfrm>
            <a:off x="3437414" y="4199010"/>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79" name="文本框 78"/>
          <p:cNvSpPr txBox="1"/>
          <p:nvPr/>
        </p:nvSpPr>
        <p:spPr>
          <a:xfrm>
            <a:off x="7254719" y="4189628"/>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80" name="文本框 79"/>
          <p:cNvSpPr txBox="1"/>
          <p:nvPr/>
        </p:nvSpPr>
        <p:spPr>
          <a:xfrm>
            <a:off x="9140368" y="2169630"/>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Tree>
    <p:extLst>
      <p:ext uri="{BB962C8B-B14F-4D97-AF65-F5344CB8AC3E}">
        <p14:creationId val="481210081"/>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4755" y="240022"/>
            <a:ext cx="3055442" cy="830997"/>
            <a:chOff x="694755" y="240022"/>
            <a:chExt cx="3055442" cy="830997"/>
          </a:xfrm>
        </p:grpSpPr>
        <p:sp>
          <p:nvSpPr>
            <p:cNvPr id="3" name="文本框 2"/>
            <p:cNvSpPr txBox="1"/>
            <p:nvPr/>
          </p:nvSpPr>
          <p:spPr>
            <a:xfrm>
              <a:off x="785190" y="240022"/>
              <a:ext cx="2965007"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SWOT Analysis</a:t>
              </a:r>
            </a:p>
          </p:txBody>
        </p:sp>
        <p:sp>
          <p:nvSpPr>
            <p:cNvPr id="4" name="矩形 3"/>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30" name="组合 29"/>
          <p:cNvGrpSpPr/>
          <p:nvPr/>
        </p:nvGrpSpPr>
        <p:grpSpPr>
          <a:xfrm>
            <a:off x="4128179" y="1536813"/>
            <a:ext cx="3935643" cy="5308071"/>
            <a:chOff x="3273623" y="1536813"/>
            <a:chExt cx="3935643" cy="5308071"/>
          </a:xfrm>
        </p:grpSpPr>
        <p:sp>
          <p:nvSpPr>
            <p:cNvPr id="6" name="任意多边形 5"/>
            <p:cNvSpPr/>
            <p:nvPr/>
          </p:nvSpPr>
          <p:spPr>
            <a:xfrm>
              <a:off x="4445836" y="4413620"/>
              <a:ext cx="1055861" cy="2431262"/>
            </a:xfrm>
            <a:custGeom>
              <a:gdLst>
                <a:gd fmla="*/ 0 w 1055861" name="connsiteX0"/>
                <a:gd fmla="*/ 0 h 2431262" name="connsiteY0"/>
                <a:gd fmla="*/ 733642 w 1055861" name="connsiteX1"/>
                <a:gd fmla="*/ 315603 h 2431262" name="connsiteY1"/>
                <a:gd fmla="*/ 1031240 w 1055861" name="connsiteX2"/>
                <a:gd fmla="*/ 962370 h 2431262" name="connsiteY2"/>
                <a:gd fmla="*/ 1026739 w 1055861" name="connsiteX3"/>
                <a:gd fmla="*/ 2431262 h 2431262" name="connsiteY3"/>
              </a:gdLst>
              <a:cxnLst>
                <a:cxn ang="0">
                  <a:pos x="connsiteX0" y="connsiteY0"/>
                </a:cxn>
                <a:cxn ang="0">
                  <a:pos x="connsiteX1" y="connsiteY1"/>
                </a:cxn>
                <a:cxn ang="0">
                  <a:pos x="connsiteX2" y="connsiteY2"/>
                </a:cxn>
                <a:cxn ang="0">
                  <a:pos x="connsiteX3" y="connsiteY3"/>
                </a:cxn>
              </a:cxnLst>
              <a:rect b="b" l="l" r="r" t="t"/>
              <a:pathLst>
                <a:path h="2431262" w="1055861">
                  <a:moveTo>
                    <a:pt x="0" y="0"/>
                  </a:moveTo>
                  <a:cubicBezTo>
                    <a:pt x="455721" y="103850"/>
                    <a:pt x="564309" y="169601"/>
                    <a:pt x="733642" y="315603"/>
                  </a:cubicBezTo>
                  <a:cubicBezTo>
                    <a:pt x="770895" y="360005"/>
                    <a:pt x="982391" y="609760"/>
                    <a:pt x="1031240" y="962370"/>
                  </a:cubicBezTo>
                  <a:cubicBezTo>
                    <a:pt x="1080089" y="1314980"/>
                    <a:pt x="1044101" y="1823591"/>
                    <a:pt x="1026739" y="243126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cxnSp>
          <p:nvCxnSpPr>
            <p:cNvPr id="9" name="直接连接符 8"/>
            <p:cNvCxnSpPr/>
            <p:nvPr/>
          </p:nvCxnSpPr>
          <p:spPr>
            <a:xfrm flipH="1">
              <a:off x="5499387" y="2777924"/>
              <a:ext cx="13178" cy="406696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4015740" y="3154680"/>
              <a:ext cx="1508760" cy="891540"/>
            </a:xfrm>
            <a:custGeom>
              <a:gdLst>
                <a:gd fmla="*/ 1508760 w 1508760" name="connsiteX0"/>
                <a:gd fmla="*/ 891540 h 891540" name="connsiteY0"/>
                <a:gd fmla="*/ 784860 w 1508760" name="connsiteX1"/>
                <a:gd fmla="*/ 259080 h 891540" name="connsiteY1"/>
                <a:gd fmla="*/ 0 w 1508760" name="connsiteX2"/>
                <a:gd fmla="*/ 0 h 891540" name="connsiteY2"/>
              </a:gdLst>
              <a:cxnLst>
                <a:cxn ang="0">
                  <a:pos x="connsiteX0" y="connsiteY0"/>
                </a:cxn>
                <a:cxn ang="0">
                  <a:pos x="connsiteX1" y="connsiteY1"/>
                </a:cxn>
                <a:cxn ang="0">
                  <a:pos x="connsiteX2" y="connsiteY2"/>
                </a:cxn>
              </a:cxnLst>
              <a:rect b="b" l="l" r="r" t="t"/>
              <a:pathLst>
                <a:path h="891540" w="1508760">
                  <a:moveTo>
                    <a:pt x="1508760" y="891540"/>
                  </a:moveTo>
                  <a:cubicBezTo>
                    <a:pt x="1272540" y="649605"/>
                    <a:pt x="1036320" y="407670"/>
                    <a:pt x="784860" y="259080"/>
                  </a:cubicBezTo>
                  <a:cubicBezTo>
                    <a:pt x="533400" y="110490"/>
                    <a:pt x="266700" y="55245"/>
                    <a:pt x="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4" name="任意多边形 13"/>
            <p:cNvSpPr/>
            <p:nvPr/>
          </p:nvSpPr>
          <p:spPr>
            <a:xfrm>
              <a:off x="4450080" y="3459480"/>
              <a:ext cx="548640" cy="83820"/>
            </a:xfrm>
            <a:custGeom>
              <a:gdLst>
                <a:gd fmla="*/ 548640 w 548640" name="connsiteX0"/>
                <a:gd fmla="*/ 83820 h 83820" name="connsiteY0"/>
                <a:gd fmla="*/ 0 w 548640" name="connsiteX1"/>
                <a:gd fmla="*/ 0 h 83820" name="connsiteY1"/>
              </a:gdLst>
              <a:cxnLst>
                <a:cxn ang="0">
                  <a:pos x="connsiteX0" y="connsiteY0"/>
                </a:cxn>
                <a:cxn ang="0">
                  <a:pos x="connsiteX1" y="connsiteY1"/>
                </a:cxn>
              </a:cxnLst>
              <a:rect b="b" l="l" r="r" t="t"/>
              <a:pathLst>
                <a:path h="83820" w="548640">
                  <a:moveTo>
                    <a:pt x="548640" y="83820"/>
                  </a:moveTo>
                  <a:lnTo>
                    <a:pt x="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5" name="任意多边形 14"/>
            <p:cNvSpPr/>
            <p:nvPr/>
          </p:nvSpPr>
          <p:spPr>
            <a:xfrm>
              <a:off x="4583430" y="2990850"/>
              <a:ext cx="220980" cy="426720"/>
            </a:xfrm>
            <a:custGeom>
              <a:gdLst>
                <a:gd fmla="*/ 220980 w 220980" name="connsiteX0"/>
                <a:gd fmla="*/ 426720 h 426720" name="connsiteY0"/>
                <a:gd fmla="*/ 0 w 220980" name="connsiteX1"/>
                <a:gd fmla="*/ 0 h 426720" name="connsiteY1"/>
              </a:gdLst>
              <a:cxnLst>
                <a:cxn ang="0">
                  <a:pos x="connsiteX0" y="connsiteY0"/>
                </a:cxn>
                <a:cxn ang="0">
                  <a:pos x="connsiteX1" y="connsiteY1"/>
                </a:cxn>
              </a:cxnLst>
              <a:rect b="b" l="l" r="r" t="t"/>
              <a:pathLst>
                <a:path h="426720" w="220979">
                  <a:moveTo>
                    <a:pt x="220980" y="426720"/>
                  </a:moveTo>
                  <a:lnTo>
                    <a:pt x="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6" name="任意多边形 15"/>
            <p:cNvSpPr/>
            <p:nvPr/>
          </p:nvSpPr>
          <p:spPr>
            <a:xfrm>
              <a:off x="5516880" y="3672840"/>
              <a:ext cx="1158240" cy="777240"/>
            </a:xfrm>
            <a:custGeom>
              <a:gdLst>
                <a:gd fmla="*/ 0 w 1158240" name="connsiteX0"/>
                <a:gd fmla="*/ 777240 h 777240" name="connsiteY0"/>
                <a:gd fmla="*/ 1158240 w 1158240" name="connsiteX1"/>
                <a:gd fmla="*/ 0 h 777240" name="connsiteY1"/>
              </a:gdLst>
              <a:cxnLst>
                <a:cxn ang="0">
                  <a:pos x="connsiteX0" y="connsiteY0"/>
                </a:cxn>
                <a:cxn ang="0">
                  <a:pos x="connsiteX1" y="connsiteY1"/>
                </a:cxn>
              </a:cxnLst>
              <a:rect b="b" l="l" r="r" t="t"/>
              <a:pathLst>
                <a:path h="777240" w="1158240">
                  <a:moveTo>
                    <a:pt x="0" y="777240"/>
                  </a:moveTo>
                  <a:lnTo>
                    <a:pt x="115824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7" name="任意多边形 16"/>
            <p:cNvSpPr/>
            <p:nvPr/>
          </p:nvSpPr>
          <p:spPr>
            <a:xfrm>
              <a:off x="5844540" y="3754755"/>
              <a:ext cx="83820" cy="480060"/>
            </a:xfrm>
            <a:custGeom>
              <a:gdLst>
                <a:gd fmla="*/ 0 w 83820" name="connsiteX0"/>
                <a:gd fmla="*/ 480060 h 480060" name="connsiteY0"/>
                <a:gd fmla="*/ 83820 w 83820" name="connsiteX1"/>
                <a:gd fmla="*/ 0 h 480060" name="connsiteY1"/>
              </a:gdLst>
              <a:cxnLst>
                <a:cxn ang="0">
                  <a:pos x="connsiteX0" y="connsiteY0"/>
                </a:cxn>
                <a:cxn ang="0">
                  <a:pos x="connsiteX1" y="connsiteY1"/>
                </a:cxn>
              </a:cxnLst>
              <a:rect b="b" l="l" r="r" t="t"/>
              <a:pathLst>
                <a:path h="480059" w="83820">
                  <a:moveTo>
                    <a:pt x="0" y="480060"/>
                  </a:moveTo>
                  <a:lnTo>
                    <a:pt x="8382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8" name="任意多边形 17"/>
            <p:cNvSpPr/>
            <p:nvPr/>
          </p:nvSpPr>
          <p:spPr>
            <a:xfrm>
              <a:off x="6033135" y="4105275"/>
              <a:ext cx="495300" cy="7620"/>
            </a:xfrm>
            <a:custGeom>
              <a:gdLst>
                <a:gd fmla="*/ 0 w 495300" name="connsiteX0"/>
                <a:gd fmla="*/ 0 h 7620" name="connsiteY0"/>
                <a:gd fmla="*/ 495300 w 495300" name="connsiteX1"/>
                <a:gd fmla="*/ 7620 h 7620" name="connsiteY1"/>
              </a:gdLst>
              <a:cxnLst>
                <a:cxn ang="0">
                  <a:pos x="connsiteX0" y="connsiteY0"/>
                </a:cxn>
                <a:cxn ang="0">
                  <a:pos x="connsiteX1" y="connsiteY1"/>
                </a:cxn>
              </a:cxnLst>
              <a:rect b="b" l="l" r="r" t="t"/>
              <a:pathLst>
                <a:path h="7620" w="495300">
                  <a:moveTo>
                    <a:pt x="0" y="0"/>
                  </a:moveTo>
                  <a:lnTo>
                    <a:pt x="495300" y="76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9" name="任意多边形 18"/>
            <p:cNvSpPr/>
            <p:nvPr/>
          </p:nvSpPr>
          <p:spPr>
            <a:xfrm>
              <a:off x="4464194" y="4624327"/>
              <a:ext cx="586740" cy="121920"/>
            </a:xfrm>
            <a:custGeom>
              <a:gdLst>
                <a:gd fmla="*/ 0 w 586740" name="connsiteX0"/>
                <a:gd fmla="*/ 121920 h 121920" name="connsiteY0"/>
                <a:gd fmla="*/ 182880 w 586740" name="connsiteX1"/>
                <a:gd fmla="*/ 68580 h 121920" name="connsiteY1"/>
                <a:gd fmla="*/ 586740 w 586740" name="connsiteX2"/>
                <a:gd fmla="*/ 0 h 121920" name="connsiteY2"/>
              </a:gdLst>
              <a:cxnLst>
                <a:cxn ang="0">
                  <a:pos x="connsiteX0" y="connsiteY0"/>
                </a:cxn>
                <a:cxn ang="0">
                  <a:pos x="connsiteX1" y="connsiteY1"/>
                </a:cxn>
                <a:cxn ang="0">
                  <a:pos x="connsiteX2" y="connsiteY2"/>
                </a:cxn>
              </a:cxnLst>
              <a:rect b="b" l="l" r="r" t="t"/>
              <a:pathLst>
                <a:path h="121920" w="586740">
                  <a:moveTo>
                    <a:pt x="0" y="121920"/>
                  </a:moveTo>
                  <a:cubicBezTo>
                    <a:pt x="42545" y="105410"/>
                    <a:pt x="85090" y="88900"/>
                    <a:pt x="182880" y="68580"/>
                  </a:cubicBezTo>
                  <a:cubicBezTo>
                    <a:pt x="280670" y="48260"/>
                    <a:pt x="433705" y="24130"/>
                    <a:pt x="58674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0" name="任意多边形 19"/>
            <p:cNvSpPr/>
            <p:nvPr/>
          </p:nvSpPr>
          <p:spPr>
            <a:xfrm>
              <a:off x="5486400" y="5324354"/>
              <a:ext cx="706056" cy="416689"/>
            </a:xfrm>
            <a:custGeom>
              <a:gdLst>
                <a:gd fmla="*/ 0 w 706056" name="connsiteX0"/>
                <a:gd fmla="*/ 416689 h 416689" name="connsiteY0"/>
                <a:gd fmla="*/ 405114 w 706056" name="connsiteX1"/>
                <a:gd fmla="*/ 104173 h 416689" name="connsiteY1"/>
                <a:gd fmla="*/ 706056 w 706056" name="connsiteX2"/>
                <a:gd fmla="*/ 0 h 416689" name="connsiteY2"/>
              </a:gdLst>
              <a:cxnLst>
                <a:cxn ang="0">
                  <a:pos x="connsiteX0" y="connsiteY0"/>
                </a:cxn>
                <a:cxn ang="0">
                  <a:pos x="connsiteX1" y="connsiteY1"/>
                </a:cxn>
                <a:cxn ang="0">
                  <a:pos x="connsiteX2" y="connsiteY2"/>
                </a:cxn>
              </a:cxnLst>
              <a:rect b="b" l="l" r="r" t="t"/>
              <a:pathLst>
                <a:path h="416689" w="706056">
                  <a:moveTo>
                    <a:pt x="0" y="416689"/>
                  </a:moveTo>
                  <a:cubicBezTo>
                    <a:pt x="143719" y="295155"/>
                    <a:pt x="287438" y="173621"/>
                    <a:pt x="405114" y="104173"/>
                  </a:cubicBezTo>
                  <a:cubicBezTo>
                    <a:pt x="522790" y="34725"/>
                    <a:pt x="614423" y="17362"/>
                    <a:pt x="706056"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1" name="任意多边形 20"/>
            <p:cNvSpPr/>
            <p:nvPr/>
          </p:nvSpPr>
          <p:spPr>
            <a:xfrm>
              <a:off x="5821680" y="5223510"/>
              <a:ext cx="106680" cy="243840"/>
            </a:xfrm>
            <a:custGeom>
              <a:gdLst>
                <a:gd fmla="*/ 0 w 106680" name="connsiteX0"/>
                <a:gd fmla="*/ 243840 h 243840" name="connsiteY0"/>
                <a:gd fmla="*/ 49530 w 106680" name="connsiteX1"/>
                <a:gd fmla="*/ 57150 h 243840" name="connsiteY1"/>
                <a:gd fmla="*/ 106680 w 106680" name="connsiteX2"/>
                <a:gd fmla="*/ 0 h 243840" name="connsiteY2"/>
              </a:gdLst>
              <a:cxnLst>
                <a:cxn ang="0">
                  <a:pos x="connsiteX0" y="connsiteY0"/>
                </a:cxn>
                <a:cxn ang="0">
                  <a:pos x="connsiteX1" y="connsiteY1"/>
                </a:cxn>
                <a:cxn ang="0">
                  <a:pos x="connsiteX2" y="connsiteY2"/>
                </a:cxn>
              </a:cxnLst>
              <a:rect b="b" l="l" r="r" t="t"/>
              <a:pathLst>
                <a:path h="243840" w="106680">
                  <a:moveTo>
                    <a:pt x="0" y="243840"/>
                  </a:moveTo>
                  <a:cubicBezTo>
                    <a:pt x="15875" y="170815"/>
                    <a:pt x="31750" y="97790"/>
                    <a:pt x="49530" y="57150"/>
                  </a:cubicBezTo>
                  <a:cubicBezTo>
                    <a:pt x="67310" y="16510"/>
                    <a:pt x="86995" y="8255"/>
                    <a:pt x="10668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2" name="椭圆 21"/>
            <p:cNvSpPr/>
            <p:nvPr/>
          </p:nvSpPr>
          <p:spPr>
            <a:xfrm>
              <a:off x="5012977" y="1536813"/>
              <a:ext cx="972820" cy="1576910"/>
            </a:xfrm>
            <a:custGeom>
              <a:gdLst>
                <a:gd fmla="*/ 0 w 1259840" name="connsiteX0"/>
                <a:gd fmla="*/ 1412240 h 2042160" name="connsiteY0"/>
                <a:gd fmla="*/ 629920 w 1259840" name="connsiteX1"/>
                <a:gd fmla="*/ 0 h 2042160" name="connsiteY1"/>
                <a:gd fmla="*/ 1259840 w 1259840" name="connsiteX2"/>
                <a:gd fmla="*/ 1412240 h 2042160" name="connsiteY2"/>
                <a:gd fmla="*/ 629920 w 1259840" name="connsiteX3"/>
                <a:gd fmla="*/ 2042160 h 2042160" name="connsiteY3"/>
                <a:gd fmla="*/ 0 w 1259840" name="connsiteX4"/>
                <a:gd fmla="*/ 1412240 h 20421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42160" w="125984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solidFill>
              <a:srgbClr val="C00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3" name="椭圆 21"/>
            <p:cNvSpPr/>
            <p:nvPr/>
          </p:nvSpPr>
          <p:spPr>
            <a:xfrm rot="17534892">
              <a:off x="3473030" y="2528470"/>
              <a:ext cx="642247" cy="1041062"/>
            </a:xfrm>
            <a:custGeom>
              <a:gdLst>
                <a:gd fmla="*/ 0 w 1259840" name="connsiteX0"/>
                <a:gd fmla="*/ 1412240 h 2042160" name="connsiteY0"/>
                <a:gd fmla="*/ 629920 w 1259840" name="connsiteX1"/>
                <a:gd fmla="*/ 0 h 2042160" name="connsiteY1"/>
                <a:gd fmla="*/ 1259840 w 1259840" name="connsiteX2"/>
                <a:gd fmla="*/ 1412240 h 2042160" name="connsiteY2"/>
                <a:gd fmla="*/ 629920 w 1259840" name="connsiteX3"/>
                <a:gd fmla="*/ 2042160 h 2042160" name="connsiteY3"/>
                <a:gd fmla="*/ 0 w 1259840" name="connsiteX4"/>
                <a:gd fmla="*/ 1412240 h 20421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42160" w="125984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solidFill>
              <a:srgbClr val="C00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4" name="椭圆 21"/>
            <p:cNvSpPr/>
            <p:nvPr/>
          </p:nvSpPr>
          <p:spPr>
            <a:xfrm flipH="1" rot="4065108">
              <a:off x="6519397" y="3214405"/>
              <a:ext cx="526423" cy="853315"/>
            </a:xfrm>
            <a:custGeom>
              <a:gdLst>
                <a:gd fmla="*/ 0 w 1259840" name="connsiteX0"/>
                <a:gd fmla="*/ 1412240 h 2042160" name="connsiteY0"/>
                <a:gd fmla="*/ 629920 w 1259840" name="connsiteX1"/>
                <a:gd fmla="*/ 0 h 2042160" name="connsiteY1"/>
                <a:gd fmla="*/ 1259840 w 1259840" name="connsiteX2"/>
                <a:gd fmla="*/ 1412240 h 2042160" name="connsiteY2"/>
                <a:gd fmla="*/ 629920 w 1259840" name="connsiteX3"/>
                <a:gd fmla="*/ 2042160 h 2042160" name="connsiteY3"/>
                <a:gd fmla="*/ 0 w 1259840" name="connsiteX4"/>
                <a:gd fmla="*/ 1412240 h 20421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42160" w="125984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solidFill>
              <a:srgbClr val="C00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5" name="椭圆 21"/>
            <p:cNvSpPr/>
            <p:nvPr/>
          </p:nvSpPr>
          <p:spPr>
            <a:xfrm flipV="1" rot="6133574">
              <a:off x="3985133" y="3943112"/>
              <a:ext cx="504613" cy="817962"/>
            </a:xfrm>
            <a:custGeom>
              <a:gdLst>
                <a:gd fmla="*/ 0 w 1259840" name="connsiteX0"/>
                <a:gd fmla="*/ 1412240 h 2042160" name="connsiteY0"/>
                <a:gd fmla="*/ 629920 w 1259840" name="connsiteX1"/>
                <a:gd fmla="*/ 0 h 2042160" name="connsiteY1"/>
                <a:gd fmla="*/ 1259840 w 1259840" name="connsiteX2"/>
                <a:gd fmla="*/ 1412240 h 2042160" name="connsiteY2"/>
                <a:gd fmla="*/ 629920 w 1259840" name="connsiteX3"/>
                <a:gd fmla="*/ 2042160 h 2042160" name="connsiteY3"/>
                <a:gd fmla="*/ 0 w 1259840" name="connsiteX4"/>
                <a:gd fmla="*/ 1412240 h 20421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42160" w="125984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solidFill>
              <a:srgbClr val="C00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6" name="椭圆 21"/>
            <p:cNvSpPr/>
            <p:nvPr/>
          </p:nvSpPr>
          <p:spPr>
            <a:xfrm flipH="1" flipV="1" rot="15466426">
              <a:off x="6188313" y="4974575"/>
              <a:ext cx="389904" cy="632023"/>
            </a:xfrm>
            <a:custGeom>
              <a:gdLst>
                <a:gd fmla="*/ 0 w 1259840" name="connsiteX0"/>
                <a:gd fmla="*/ 1412240 h 2042160" name="connsiteY0"/>
                <a:gd fmla="*/ 629920 w 1259840" name="connsiteX1"/>
                <a:gd fmla="*/ 0 h 2042160" name="connsiteY1"/>
                <a:gd fmla="*/ 1259840 w 1259840" name="connsiteX2"/>
                <a:gd fmla="*/ 1412240 h 2042160" name="connsiteY2"/>
                <a:gd fmla="*/ 629920 w 1259840" name="connsiteX3"/>
                <a:gd fmla="*/ 2042160 h 2042160" name="connsiteY3"/>
                <a:gd fmla="*/ 0 w 1259840" name="connsiteX4"/>
                <a:gd fmla="*/ 1412240 h 20421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42160" w="125984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solidFill>
              <a:srgbClr val="C00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28" name="文本框 27"/>
          <p:cNvSpPr txBox="1"/>
          <p:nvPr/>
        </p:nvSpPr>
        <p:spPr>
          <a:xfrm>
            <a:off x="694755" y="2544706"/>
            <a:ext cx="2442458" cy="82296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grpSp>
        <p:nvGrpSpPr>
          <p:cNvPr id="33" name="组合 32"/>
          <p:cNvGrpSpPr/>
          <p:nvPr/>
        </p:nvGrpSpPr>
        <p:grpSpPr>
          <a:xfrm>
            <a:off x="694755" y="1576473"/>
            <a:ext cx="2161025" cy="923330"/>
            <a:chOff x="694755" y="1576473"/>
            <a:chExt cx="2161025" cy="923330"/>
          </a:xfrm>
        </p:grpSpPr>
        <p:sp>
          <p:nvSpPr>
            <p:cNvPr id="31" name="矩形 30"/>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9" name="文本框 28"/>
            <p:cNvSpPr txBox="1"/>
            <p:nvPr/>
          </p:nvSpPr>
          <p:spPr>
            <a:xfrm>
              <a:off x="756092" y="1576473"/>
              <a:ext cx="555930" cy="9144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5400" u="none">
                  <a:ln>
                    <a:noFill/>
                  </a:ln>
                  <a:solidFill>
                    <a:schemeClr val="bg1"/>
                  </a:solidFill>
                  <a:effectLst/>
                  <a:uLnTx/>
                  <a:uFillTx/>
                  <a:latin charset="0" panose="020b0503020202020204" pitchFamily="34" typeface="Agency FB"/>
                </a:rPr>
                <a:t>S</a:t>
              </a:r>
            </a:p>
          </p:txBody>
        </p:sp>
        <p:sp>
          <p:nvSpPr>
            <p:cNvPr id="32" name="文本框 31"/>
            <p:cNvSpPr txBox="1"/>
            <p:nvPr/>
          </p:nvSpPr>
          <p:spPr>
            <a:xfrm>
              <a:off x="1312022" y="1915028"/>
              <a:ext cx="1543758"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trength</a:t>
              </a:r>
            </a:p>
          </p:txBody>
        </p:sp>
      </p:grpSp>
      <p:grpSp>
        <p:nvGrpSpPr>
          <p:cNvPr id="34" name="组合 33"/>
          <p:cNvGrpSpPr/>
          <p:nvPr/>
        </p:nvGrpSpPr>
        <p:grpSpPr>
          <a:xfrm>
            <a:off x="9141126" y="1576473"/>
            <a:ext cx="2268363" cy="923330"/>
            <a:chOff x="694755" y="1576473"/>
            <a:chExt cx="2268363" cy="923330"/>
          </a:xfrm>
        </p:grpSpPr>
        <p:sp>
          <p:nvSpPr>
            <p:cNvPr id="35" name="矩形 34"/>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6" name="文本框 35"/>
            <p:cNvSpPr txBox="1"/>
            <p:nvPr/>
          </p:nvSpPr>
          <p:spPr>
            <a:xfrm>
              <a:off x="756092" y="1576473"/>
              <a:ext cx="555930" cy="9144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5400" u="none">
                  <a:ln>
                    <a:noFill/>
                  </a:ln>
                  <a:solidFill>
                    <a:schemeClr val="bg1"/>
                  </a:solidFill>
                  <a:effectLst/>
                  <a:uLnTx/>
                  <a:uFillTx/>
                  <a:latin charset="0" panose="020b0503020202020204" pitchFamily="34" typeface="Agency FB"/>
                </a:rPr>
                <a:t>W</a:t>
              </a:r>
            </a:p>
          </p:txBody>
        </p:sp>
        <p:sp>
          <p:nvSpPr>
            <p:cNvPr id="37" name="文本框 36"/>
            <p:cNvSpPr txBox="1"/>
            <p:nvPr/>
          </p:nvSpPr>
          <p:spPr>
            <a:xfrm>
              <a:off x="1312020" y="1915028"/>
              <a:ext cx="1651097"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eakness</a:t>
              </a:r>
            </a:p>
          </p:txBody>
        </p:sp>
      </p:grpSp>
      <p:grpSp>
        <p:nvGrpSpPr>
          <p:cNvPr id="38" name="组合 37"/>
          <p:cNvGrpSpPr/>
          <p:nvPr/>
        </p:nvGrpSpPr>
        <p:grpSpPr>
          <a:xfrm>
            <a:off x="718438" y="4112895"/>
            <a:ext cx="2626646" cy="923330"/>
            <a:chOff x="694755" y="1576473"/>
            <a:chExt cx="2626646" cy="923330"/>
          </a:xfrm>
        </p:grpSpPr>
        <p:sp>
          <p:nvSpPr>
            <p:cNvPr id="39" name="矩形 38"/>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0" name="文本框 39"/>
            <p:cNvSpPr txBox="1"/>
            <p:nvPr/>
          </p:nvSpPr>
          <p:spPr>
            <a:xfrm>
              <a:off x="756092" y="1576474"/>
              <a:ext cx="555930" cy="9144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5400" u="none">
                  <a:ln>
                    <a:noFill/>
                  </a:ln>
                  <a:solidFill>
                    <a:schemeClr val="bg1"/>
                  </a:solidFill>
                  <a:effectLst/>
                  <a:uLnTx/>
                  <a:uFillTx/>
                  <a:latin charset="0" panose="020b0503020202020204" pitchFamily="34" typeface="Agency FB"/>
                </a:rPr>
                <a:t>O</a:t>
              </a:r>
            </a:p>
          </p:txBody>
        </p:sp>
        <p:sp>
          <p:nvSpPr>
            <p:cNvPr id="41" name="文本框 40"/>
            <p:cNvSpPr txBox="1"/>
            <p:nvPr/>
          </p:nvSpPr>
          <p:spPr>
            <a:xfrm>
              <a:off x="1312021" y="1915028"/>
              <a:ext cx="2009380" cy="10668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pportunity</a:t>
              </a:r>
            </a:p>
          </p:txBody>
        </p:sp>
      </p:grpSp>
      <p:grpSp>
        <p:nvGrpSpPr>
          <p:cNvPr id="42" name="组合 41"/>
          <p:cNvGrpSpPr/>
          <p:nvPr/>
        </p:nvGrpSpPr>
        <p:grpSpPr>
          <a:xfrm>
            <a:off x="9141126" y="4105275"/>
            <a:ext cx="2268363" cy="923330"/>
            <a:chOff x="694755" y="1576473"/>
            <a:chExt cx="2268363" cy="923330"/>
          </a:xfrm>
        </p:grpSpPr>
        <p:sp>
          <p:nvSpPr>
            <p:cNvPr id="43" name="矩形 42"/>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4" name="文本框 43"/>
            <p:cNvSpPr txBox="1"/>
            <p:nvPr/>
          </p:nvSpPr>
          <p:spPr>
            <a:xfrm>
              <a:off x="756092" y="1576474"/>
              <a:ext cx="555930" cy="9144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5400" u="none">
                  <a:ln>
                    <a:noFill/>
                  </a:ln>
                  <a:solidFill>
                    <a:schemeClr val="bg1"/>
                  </a:solidFill>
                  <a:effectLst/>
                  <a:uLnTx/>
                  <a:uFillTx/>
                  <a:latin charset="0" panose="020b0503020202020204" pitchFamily="34" typeface="Agency FB"/>
                </a:rPr>
                <a:t>T</a:t>
              </a:r>
            </a:p>
          </p:txBody>
        </p:sp>
        <p:sp>
          <p:nvSpPr>
            <p:cNvPr id="45" name="文本框 44"/>
            <p:cNvSpPr txBox="1"/>
            <p:nvPr/>
          </p:nvSpPr>
          <p:spPr>
            <a:xfrm>
              <a:off x="1312020" y="1915028"/>
              <a:ext cx="1651097" cy="5791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3200" u="none">
                  <a:ln>
                    <a:noFill/>
                  </a:ln>
                  <a:solidFill>
                    <a:sysClr lastClr="000000" val="windowText"/>
                  </a:solidFill>
                  <a:effectLst/>
                  <a:uLnTx/>
                  <a:uFillTx/>
                  <a:latin charset="0" panose="020b0503020202020204" pitchFamily="34" typeface="Agency FB"/>
                </a:rPr>
                <a:t>reat</a:t>
              </a:r>
            </a:p>
          </p:txBody>
        </p:sp>
      </p:grpSp>
      <p:sp>
        <p:nvSpPr>
          <p:cNvPr id="46" name="文本框 45"/>
          <p:cNvSpPr txBox="1"/>
          <p:nvPr/>
        </p:nvSpPr>
        <p:spPr>
          <a:xfrm>
            <a:off x="9136557" y="2544706"/>
            <a:ext cx="2472850" cy="82296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sp>
        <p:nvSpPr>
          <p:cNvPr id="47" name="文本框 46"/>
          <p:cNvSpPr txBox="1"/>
          <p:nvPr/>
        </p:nvSpPr>
        <p:spPr>
          <a:xfrm>
            <a:off x="718438" y="5073797"/>
            <a:ext cx="2442458" cy="82296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sp>
        <p:nvSpPr>
          <p:cNvPr id="48" name="文本框 47"/>
          <p:cNvSpPr txBox="1"/>
          <p:nvPr/>
        </p:nvSpPr>
        <p:spPr>
          <a:xfrm>
            <a:off x="9136557" y="5073797"/>
            <a:ext cx="2472850" cy="82296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Nunc viverra imperdiet enim. Fusce est. Vivamus a tellus.</a:t>
            </a:r>
          </a:p>
        </p:txBody>
      </p:sp>
    </p:spTree>
    <p:extLst>
      <p:ext uri="{BB962C8B-B14F-4D97-AF65-F5344CB8AC3E}">
        <p14:creationId val="77230885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0"/>
                                        </p:tgtEl>
                                        <p:attrNameLst>
                                          <p:attrName>style.visibility</p:attrName>
                                        </p:attrNameLst>
                                      </p:cBhvr>
                                      <p:to>
                                        <p:strVal val="visible"/>
                                      </p:to>
                                    </p:set>
                                    <p:animEffect filter="wipe(down)" transition="in">
                                      <p:cBhvr>
                                        <p:cTn dur="1500" id="7"/>
                                        <p:tgtEl>
                                          <p:spTgt spid="30"/>
                                        </p:tgtEl>
                                      </p:cBhvr>
                                    </p:animEffect>
                                  </p:childTnLst>
                                </p:cTn>
                              </p:par>
                            </p:childTnLst>
                          </p:cTn>
                        </p:par>
                        <p:par>
                          <p:cTn fill="hold" id="8" nodeType="afterGroup">
                            <p:stCondLst>
                              <p:cond delay="1500"/>
                            </p:stCondLst>
                            <p:childTnLst>
                              <p:par>
                                <p:cTn fill="hold" id="9" nodeType="afterEffect" presetClass="entr" presetID="22" presetSubtype="2">
                                  <p:stCondLst>
                                    <p:cond delay="250"/>
                                  </p:stCondLst>
                                  <p:childTnLst>
                                    <p:set>
                                      <p:cBhvr>
                                        <p:cTn dur="1" fill="hold" id="10">
                                          <p:stCondLst>
                                            <p:cond delay="0"/>
                                          </p:stCondLst>
                                        </p:cTn>
                                        <p:tgtEl>
                                          <p:spTgt spid="33"/>
                                        </p:tgtEl>
                                        <p:attrNameLst>
                                          <p:attrName>style.visibility</p:attrName>
                                        </p:attrNameLst>
                                      </p:cBhvr>
                                      <p:to>
                                        <p:strVal val="visible"/>
                                      </p:to>
                                    </p:set>
                                    <p:animEffect filter="wipe(right)" transition="in">
                                      <p:cBhvr>
                                        <p:cTn dur="1500" id="11"/>
                                        <p:tgtEl>
                                          <p:spTgt spid="33"/>
                                        </p:tgtEl>
                                      </p:cBhvr>
                                    </p:animEffect>
                                  </p:childTnLst>
                                </p:cTn>
                              </p:par>
                              <p:par>
                                <p:cTn fill="hold" grpId="0" id="12" nodeType="withEffect" presetClass="entr" presetID="22" presetSubtype="2">
                                  <p:stCondLst>
                                    <p:cond delay="250"/>
                                  </p:stCondLst>
                                  <p:childTnLst>
                                    <p:set>
                                      <p:cBhvr>
                                        <p:cTn dur="1" fill="hold" id="13">
                                          <p:stCondLst>
                                            <p:cond delay="0"/>
                                          </p:stCondLst>
                                        </p:cTn>
                                        <p:tgtEl>
                                          <p:spTgt spid="28"/>
                                        </p:tgtEl>
                                        <p:attrNameLst>
                                          <p:attrName>style.visibility</p:attrName>
                                        </p:attrNameLst>
                                      </p:cBhvr>
                                      <p:to>
                                        <p:strVal val="visible"/>
                                      </p:to>
                                    </p:set>
                                    <p:animEffect filter="wipe(right)" transition="in">
                                      <p:cBhvr>
                                        <p:cTn dur="1500" id="14"/>
                                        <p:tgtEl>
                                          <p:spTgt spid="28"/>
                                        </p:tgtEl>
                                      </p:cBhvr>
                                    </p:animEffect>
                                  </p:childTnLst>
                                </p:cTn>
                              </p:par>
                              <p:par>
                                <p:cTn fill="hold" id="15" nodeType="withEffect" presetClass="entr" presetID="22" presetSubtype="2">
                                  <p:stCondLst>
                                    <p:cond delay="250"/>
                                  </p:stCondLst>
                                  <p:childTnLst>
                                    <p:set>
                                      <p:cBhvr>
                                        <p:cTn dur="1" fill="hold" id="16">
                                          <p:stCondLst>
                                            <p:cond delay="0"/>
                                          </p:stCondLst>
                                        </p:cTn>
                                        <p:tgtEl>
                                          <p:spTgt spid="38"/>
                                        </p:tgtEl>
                                        <p:attrNameLst>
                                          <p:attrName>style.visibility</p:attrName>
                                        </p:attrNameLst>
                                      </p:cBhvr>
                                      <p:to>
                                        <p:strVal val="visible"/>
                                      </p:to>
                                    </p:set>
                                    <p:animEffect filter="wipe(right)" transition="in">
                                      <p:cBhvr>
                                        <p:cTn dur="1500" id="17"/>
                                        <p:tgtEl>
                                          <p:spTgt spid="38"/>
                                        </p:tgtEl>
                                      </p:cBhvr>
                                    </p:animEffect>
                                  </p:childTnLst>
                                </p:cTn>
                              </p:par>
                              <p:par>
                                <p:cTn fill="hold" grpId="0" id="18" nodeType="withEffect" presetClass="entr" presetID="22" presetSubtype="2">
                                  <p:stCondLst>
                                    <p:cond delay="250"/>
                                  </p:stCondLst>
                                  <p:childTnLst>
                                    <p:set>
                                      <p:cBhvr>
                                        <p:cTn dur="1" fill="hold" id="19">
                                          <p:stCondLst>
                                            <p:cond delay="0"/>
                                          </p:stCondLst>
                                        </p:cTn>
                                        <p:tgtEl>
                                          <p:spTgt spid="47"/>
                                        </p:tgtEl>
                                        <p:attrNameLst>
                                          <p:attrName>style.visibility</p:attrName>
                                        </p:attrNameLst>
                                      </p:cBhvr>
                                      <p:to>
                                        <p:strVal val="visible"/>
                                      </p:to>
                                    </p:set>
                                    <p:animEffect filter="wipe(right)" transition="in">
                                      <p:cBhvr>
                                        <p:cTn dur="1500" id="20"/>
                                        <p:tgtEl>
                                          <p:spTgt spid="47"/>
                                        </p:tgtEl>
                                      </p:cBhvr>
                                    </p:animEffect>
                                  </p:childTnLst>
                                </p:cTn>
                              </p:par>
                              <p:par>
                                <p:cTn fill="hold" id="21" nodeType="withEffect" presetClass="entr" presetID="22" presetSubtype="8">
                                  <p:stCondLst>
                                    <p:cond delay="250"/>
                                  </p:stCondLst>
                                  <p:childTnLst>
                                    <p:set>
                                      <p:cBhvr>
                                        <p:cTn dur="1" fill="hold" id="22">
                                          <p:stCondLst>
                                            <p:cond delay="0"/>
                                          </p:stCondLst>
                                        </p:cTn>
                                        <p:tgtEl>
                                          <p:spTgt spid="34"/>
                                        </p:tgtEl>
                                        <p:attrNameLst>
                                          <p:attrName>style.visibility</p:attrName>
                                        </p:attrNameLst>
                                      </p:cBhvr>
                                      <p:to>
                                        <p:strVal val="visible"/>
                                      </p:to>
                                    </p:set>
                                    <p:animEffect filter="wipe(left)" transition="in">
                                      <p:cBhvr>
                                        <p:cTn dur="1500" id="23"/>
                                        <p:tgtEl>
                                          <p:spTgt spid="34"/>
                                        </p:tgtEl>
                                      </p:cBhvr>
                                    </p:animEffect>
                                  </p:childTnLst>
                                </p:cTn>
                              </p:par>
                              <p:par>
                                <p:cTn fill="hold" grpId="0" id="24" nodeType="withEffect" presetClass="entr" presetID="22" presetSubtype="8">
                                  <p:stCondLst>
                                    <p:cond delay="250"/>
                                  </p:stCondLst>
                                  <p:childTnLst>
                                    <p:set>
                                      <p:cBhvr>
                                        <p:cTn dur="1" fill="hold" id="25">
                                          <p:stCondLst>
                                            <p:cond delay="0"/>
                                          </p:stCondLst>
                                        </p:cTn>
                                        <p:tgtEl>
                                          <p:spTgt spid="46"/>
                                        </p:tgtEl>
                                        <p:attrNameLst>
                                          <p:attrName>style.visibility</p:attrName>
                                        </p:attrNameLst>
                                      </p:cBhvr>
                                      <p:to>
                                        <p:strVal val="visible"/>
                                      </p:to>
                                    </p:set>
                                    <p:animEffect filter="wipe(left)" transition="in">
                                      <p:cBhvr>
                                        <p:cTn dur="1500" id="26"/>
                                        <p:tgtEl>
                                          <p:spTgt spid="46"/>
                                        </p:tgtEl>
                                      </p:cBhvr>
                                    </p:animEffect>
                                  </p:childTnLst>
                                </p:cTn>
                              </p:par>
                              <p:par>
                                <p:cTn fill="hold" id="27" nodeType="withEffect" presetClass="entr" presetID="22" presetSubtype="8">
                                  <p:stCondLst>
                                    <p:cond delay="250"/>
                                  </p:stCondLst>
                                  <p:childTnLst>
                                    <p:set>
                                      <p:cBhvr>
                                        <p:cTn dur="1" fill="hold" id="28">
                                          <p:stCondLst>
                                            <p:cond delay="0"/>
                                          </p:stCondLst>
                                        </p:cTn>
                                        <p:tgtEl>
                                          <p:spTgt spid="42"/>
                                        </p:tgtEl>
                                        <p:attrNameLst>
                                          <p:attrName>style.visibility</p:attrName>
                                        </p:attrNameLst>
                                      </p:cBhvr>
                                      <p:to>
                                        <p:strVal val="visible"/>
                                      </p:to>
                                    </p:set>
                                    <p:animEffect filter="wipe(left)" transition="in">
                                      <p:cBhvr>
                                        <p:cTn dur="1500" id="29"/>
                                        <p:tgtEl>
                                          <p:spTgt spid="42"/>
                                        </p:tgtEl>
                                      </p:cBhvr>
                                    </p:animEffect>
                                  </p:childTnLst>
                                </p:cTn>
                              </p:par>
                              <p:par>
                                <p:cTn fill="hold" grpId="0" id="30" nodeType="withEffect" presetClass="entr" presetID="22" presetSubtype="8">
                                  <p:stCondLst>
                                    <p:cond delay="250"/>
                                  </p:stCondLst>
                                  <p:childTnLst>
                                    <p:set>
                                      <p:cBhvr>
                                        <p:cTn dur="1" fill="hold" id="31">
                                          <p:stCondLst>
                                            <p:cond delay="0"/>
                                          </p:stCondLst>
                                        </p:cTn>
                                        <p:tgtEl>
                                          <p:spTgt spid="48"/>
                                        </p:tgtEl>
                                        <p:attrNameLst>
                                          <p:attrName>style.visibility</p:attrName>
                                        </p:attrNameLst>
                                      </p:cBhvr>
                                      <p:to>
                                        <p:strVal val="visible"/>
                                      </p:to>
                                    </p:set>
                                    <p:animEffect filter="wipe(left)" transition="in">
                                      <p:cBhvr>
                                        <p:cTn dur="1500" id="32"/>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46"/>
      <p:bldP grpId="0" spid="47"/>
      <p:bldP grpId="0" spid="4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18" name="矩形 17"/>
          <p:cNvSpPr/>
          <p:nvPr/>
        </p:nvSpPr>
        <p:spPr>
          <a:xfrm>
            <a:off x="5112" y="-2876"/>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8" name="组合 7"/>
          <p:cNvGrpSpPr/>
          <p:nvPr/>
        </p:nvGrpSpPr>
        <p:grpSpPr>
          <a:xfrm>
            <a:off x="1481301" y="1070647"/>
            <a:ext cx="6697699" cy="4750813"/>
            <a:chOff x="1481301" y="1070647"/>
            <a:chExt cx="6697699" cy="4750813"/>
          </a:xfrm>
        </p:grpSpPr>
        <p:cxnSp>
          <p:nvCxnSpPr>
            <p:cNvPr id="33" name="直接连接符 32"/>
            <p:cNvCxnSpPr/>
            <p:nvPr/>
          </p:nvCxnSpPr>
          <p:spPr>
            <a:xfrm flipV="1">
              <a:off x="1646094" y="4493702"/>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rot="10800000">
              <a:off x="1481301" y="3625137"/>
              <a:ext cx="3051799" cy="1728467"/>
              <a:chOff x="6520660" y="1483648"/>
              <a:chExt cx="3051799" cy="1728467"/>
            </a:xfrm>
          </p:grpSpPr>
          <p:cxnSp>
            <p:nvCxnSpPr>
              <p:cNvPr id="36" name="直接连接符 35"/>
              <p:cNvCxnSpPr/>
              <p:nvPr/>
            </p:nvCxnSpPr>
            <p:spPr>
              <a:xfrm flipV="1">
                <a:off x="6520660" y="165286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270189" y="148364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rot="10800000">
                <a:off x="7105396" y="2339169"/>
                <a:ext cx="1425084" cy="872946"/>
              </a:xfrm>
              <a:prstGeom prst="line">
                <a:avLst/>
              </a:prstGeom>
              <a:ln cap="flat" w="50800">
                <a:solidFill>
                  <a:srgbClr val="880000"/>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rot="19792404">
              <a:off x="2532205" y="1070647"/>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rgbClr val="8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9" name="组合 8"/>
          <p:cNvGrpSpPr/>
          <p:nvPr/>
        </p:nvGrpSpPr>
        <p:grpSpPr>
          <a:xfrm>
            <a:off x="4177793" y="658608"/>
            <a:ext cx="6532906" cy="4742552"/>
            <a:chOff x="4177793" y="658608"/>
            <a:chExt cx="6532906" cy="4742552"/>
          </a:xfrm>
        </p:grpSpPr>
        <p:cxnSp>
          <p:nvCxnSpPr>
            <p:cNvPr id="20" name="直接连接符 19"/>
            <p:cNvCxnSpPr/>
            <p:nvPr/>
          </p:nvCxnSpPr>
          <p:spPr>
            <a:xfrm flipV="1">
              <a:off x="8408429" y="65860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880509" y="1514128"/>
              <a:ext cx="3344249" cy="2183279"/>
              <a:chOff x="6228210" y="1483648"/>
              <a:chExt cx="3344249" cy="2183279"/>
            </a:xfrm>
          </p:grpSpPr>
          <p:cxnSp>
            <p:nvCxnSpPr>
              <p:cNvPr id="28" name="直接连接符 27"/>
              <p:cNvCxnSpPr/>
              <p:nvPr/>
            </p:nvCxnSpPr>
            <p:spPr>
              <a:xfrm flipV="1">
                <a:off x="6520660" y="165286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270189" y="148364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228210" y="2339169"/>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任意多边形 18"/>
            <p:cNvSpPr/>
            <p:nvPr/>
          </p:nvSpPr>
          <p:spPr>
            <a:xfrm flipH="1" flipV="1" rot="19792404">
              <a:off x="4177793" y="2967198"/>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42" name="文本框 41"/>
          <p:cNvSpPr txBox="1"/>
          <p:nvPr/>
        </p:nvSpPr>
        <p:spPr>
          <a:xfrm rot="19792300">
            <a:off x="5122041" y="928552"/>
            <a:ext cx="1951102" cy="4297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13800" u="none">
                <a:ln>
                  <a:noFill/>
                </a:ln>
                <a:solidFill>
                  <a:schemeClr val="bg1"/>
                </a:solidFill>
                <a:effectLst/>
                <a:uLnTx/>
                <a:uFillTx/>
                <a:latin charset="0" panose="020b0503020202020204" pitchFamily="34" typeface="Agency FB"/>
              </a:rPr>
              <a:t>04</a:t>
            </a:r>
          </a:p>
        </p:txBody>
      </p:sp>
      <p:sp>
        <p:nvSpPr>
          <p:cNvPr id="44" name="文本框 43"/>
          <p:cNvSpPr txBox="1"/>
          <p:nvPr/>
        </p:nvSpPr>
        <p:spPr>
          <a:xfrm rot="19792300">
            <a:off x="5265360" y="2820701"/>
            <a:ext cx="4004330" cy="338328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Transition</a:t>
            </a:r>
          </a:p>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Page</a:t>
            </a:r>
          </a:p>
        </p:txBody>
      </p:sp>
    </p:spTree>
    <p:extLst>
      <p:ext uri="{BB962C8B-B14F-4D97-AF65-F5344CB8AC3E}">
        <p14:creationId val="25873083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44"/>
                                        </p:tgtEl>
                                        <p:attrNameLst>
                                          <p:attrName>style.visibility</p:attrName>
                                        </p:attrNameLst>
                                      </p:cBhvr>
                                      <p:to>
                                        <p:strVal val="visible"/>
                                      </p:to>
                                    </p:set>
                                    <p:animEffect filter="fade" transition="in">
                                      <p:cBhvr>
                                        <p:cTn dur="1000" id="12"/>
                                        <p:tgtEl>
                                          <p:spTgt spid="44"/>
                                        </p:tgtEl>
                                      </p:cBhvr>
                                    </p:animEffect>
                                    <p:anim calcmode="lin" valueType="num">
                                      <p:cBhvr>
                                        <p:cTn dur="1000" fill="hold" id="13"/>
                                        <p:tgtEl>
                                          <p:spTgt spid="44"/>
                                        </p:tgtEl>
                                        <p:attrNameLst>
                                          <p:attrName>ppt_x</p:attrName>
                                        </p:attrNameLst>
                                      </p:cBhvr>
                                      <p:tavLst>
                                        <p:tav tm="0">
                                          <p:val>
                                            <p:strVal val="#ppt_x"/>
                                          </p:val>
                                        </p:tav>
                                        <p:tav tm="100000">
                                          <p:val>
                                            <p:strVal val="#ppt_x"/>
                                          </p:val>
                                        </p:tav>
                                      </p:tavLst>
                                    </p:anim>
                                    <p:anim calcmode="lin" valueType="num">
                                      <p:cBhvr>
                                        <p:cTn dur="1000" fill="hold" id="14"/>
                                        <p:tgtEl>
                                          <p:spTgt spid="44"/>
                                        </p:tgtEl>
                                        <p:attrNameLst>
                                          <p:attrName>ppt_y</p:attrName>
                                        </p:attrNameLst>
                                      </p:cBhvr>
                                      <p:tavLst>
                                        <p:tav tm="0">
                                          <p:val>
                                            <p:strVal val="#ppt_y+.1"/>
                                          </p:val>
                                        </p:tav>
                                        <p:tav tm="100000">
                                          <p:val>
                                            <p:strVal val="#ppt_y"/>
                                          </p:val>
                                        </p:tav>
                                      </p:tavLst>
                                    </p:anim>
                                  </p:childTnLst>
                                </p:cTn>
                              </p:par>
                              <p:par>
                                <p:cTn fill="hold" id="15" nodeType="withEffect" presetClass="entr" presetID="2" presetSubtype="2">
                                  <p:stCondLst>
                                    <p:cond delay="50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1000" fill="hold" id="17"/>
                                        <p:tgtEl>
                                          <p:spTgt spid="9"/>
                                        </p:tgtEl>
                                        <p:attrNameLst>
                                          <p:attrName>ppt_x</p:attrName>
                                        </p:attrNameLst>
                                      </p:cBhvr>
                                      <p:tavLst>
                                        <p:tav tm="0">
                                          <p:val>
                                            <p:strVal val="1+#ppt_w/2"/>
                                          </p:val>
                                        </p:tav>
                                        <p:tav tm="100000">
                                          <p:val>
                                            <p:strVal val="#ppt_x"/>
                                          </p:val>
                                        </p:tav>
                                      </p:tavLst>
                                    </p:anim>
                                    <p:anim calcmode="lin" valueType="num">
                                      <p:cBhvr additive="base">
                                        <p:cTn dur="1000" fill="hold" id="18"/>
                                        <p:tgtEl>
                                          <p:spTgt spid="9"/>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50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1000" fill="hold" id="21"/>
                                        <p:tgtEl>
                                          <p:spTgt spid="8"/>
                                        </p:tgtEl>
                                        <p:attrNameLst>
                                          <p:attrName>ppt_x</p:attrName>
                                        </p:attrNameLst>
                                      </p:cBhvr>
                                      <p:tavLst>
                                        <p:tav tm="0">
                                          <p:val>
                                            <p:strVal val="0-#ppt_w/2"/>
                                          </p:val>
                                        </p:tav>
                                        <p:tav tm="100000">
                                          <p:val>
                                            <p:strVal val="#ppt_x"/>
                                          </p:val>
                                        </p:tav>
                                      </p:tavLst>
                                    </p:anim>
                                    <p:anim calcmode="lin" valueType="num">
                                      <p:cBhvr additive="base">
                                        <p:cTn dur="1000" fill="hold" id="2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4755" y="240022"/>
            <a:ext cx="6834966" cy="1084631"/>
            <a:chOff x="694755" y="240022"/>
            <a:chExt cx="6834966" cy="1084631"/>
          </a:xfrm>
        </p:grpSpPr>
        <p:sp>
          <p:nvSpPr>
            <p:cNvPr id="3" name="文本框 2"/>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4" name="矩形 3"/>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文本框 4"/>
            <p:cNvSpPr txBox="1"/>
            <p:nvPr/>
          </p:nvSpPr>
          <p:spPr>
            <a:xfrm>
              <a:off x="785190" y="924543"/>
              <a:ext cx="6744531" cy="3962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rgbClr val="777777"/>
                  </a:solidFill>
                  <a:effectLst/>
                  <a:uLnTx/>
                  <a:uFillTx/>
                  <a:latin charset="0" panose="020f0502020204030204" pitchFamily="34" typeface="Calibri"/>
                </a:rPr>
                <a:t>Nunc viverra imperdiet enim. Fusce est. Vivamus a tellus.</a:t>
              </a:r>
            </a:p>
          </p:txBody>
        </p:sp>
      </p:grpSp>
      <p:graphicFrame>
        <p:nvGraphicFramePr>
          <p:cNvPr id="8" name="图表 7"/>
          <p:cNvGraphicFramePr/>
          <p:nvPr>
            <p:extLst/>
          </p:nvPr>
        </p:nvGraphicFramePr>
        <p:xfrm>
          <a:off x="694756" y="2195118"/>
          <a:ext cx="6534230" cy="4356153"/>
        </p:xfrm>
        <a:graphic>
          <a:graphicData uri="http://schemas.openxmlformats.org/drawingml/2006/chart">
            <c:chart xmlns:c="http://schemas.openxmlformats.org/drawingml/2006/chart" r:id="rId2"/>
          </a:graphicData>
        </a:graphic>
      </p:graphicFrame>
      <p:sp>
        <p:nvSpPr>
          <p:cNvPr id="9" name="文本框 8"/>
          <p:cNvSpPr txBox="1"/>
          <p:nvPr/>
        </p:nvSpPr>
        <p:spPr>
          <a:xfrm>
            <a:off x="2700596" y="1571807"/>
            <a:ext cx="2442458" cy="5791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rgbClr val="777777"/>
                </a:solidFill>
                <a:effectLst/>
                <a:uLnTx/>
                <a:uFillTx/>
                <a:latin charset="0" panose="020b0503020202020204" pitchFamily="34" typeface="Agency FB"/>
              </a:rPr>
              <a:t>Tittle</a:t>
            </a:r>
          </a:p>
        </p:txBody>
      </p:sp>
      <p:sp>
        <p:nvSpPr>
          <p:cNvPr id="10" name="矩形 9"/>
          <p:cNvSpPr/>
          <p:nvPr/>
        </p:nvSpPr>
        <p:spPr>
          <a:xfrm>
            <a:off x="7674016" y="1571807"/>
            <a:ext cx="3715473" cy="201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矩形 10"/>
          <p:cNvSpPr/>
          <p:nvPr/>
        </p:nvSpPr>
        <p:spPr>
          <a:xfrm>
            <a:off x="7674016" y="4373194"/>
            <a:ext cx="3715473" cy="2013994"/>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 name="文本框 11"/>
          <p:cNvSpPr txBox="1"/>
          <p:nvPr/>
        </p:nvSpPr>
        <p:spPr>
          <a:xfrm>
            <a:off x="7801338" y="1571806"/>
            <a:ext cx="2442458" cy="5791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chemeClr val="bg1"/>
                </a:solidFill>
                <a:effectLst/>
                <a:uLnTx/>
                <a:uFillTx/>
                <a:latin charset="0" panose="020b0503020202020204" pitchFamily="34" typeface="Agency FB"/>
              </a:rPr>
              <a:t>Tittle</a:t>
            </a:r>
          </a:p>
        </p:txBody>
      </p:sp>
      <p:sp>
        <p:nvSpPr>
          <p:cNvPr id="13" name="文本框 12"/>
          <p:cNvSpPr txBox="1"/>
          <p:nvPr/>
        </p:nvSpPr>
        <p:spPr>
          <a:xfrm>
            <a:off x="7801336" y="2016141"/>
            <a:ext cx="3460830" cy="15544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prstClr val="white"/>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14" name="文本框 13"/>
          <p:cNvSpPr txBox="1"/>
          <p:nvPr/>
        </p:nvSpPr>
        <p:spPr>
          <a:xfrm>
            <a:off x="7801338" y="4370843"/>
            <a:ext cx="2442458" cy="5791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chemeClr val="bg1"/>
                </a:solidFill>
                <a:effectLst/>
                <a:uLnTx/>
                <a:uFillTx/>
                <a:latin charset="0" panose="020b0503020202020204" pitchFamily="34" typeface="Agency FB"/>
              </a:rPr>
              <a:t>Tittle</a:t>
            </a:r>
          </a:p>
        </p:txBody>
      </p:sp>
      <p:sp>
        <p:nvSpPr>
          <p:cNvPr id="15" name="文本框 14"/>
          <p:cNvSpPr txBox="1"/>
          <p:nvPr/>
        </p:nvSpPr>
        <p:spPr>
          <a:xfrm>
            <a:off x="7801336" y="4815177"/>
            <a:ext cx="3460830" cy="15544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prstClr val="white"/>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val="299717251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5" name="图片 74"/>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66" name="矩形 65"/>
          <p:cNvSpPr/>
          <p:nvPr/>
        </p:nvSpPr>
        <p:spPr>
          <a:xfrm>
            <a:off x="5112" y="-2876"/>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平行四边形 3"/>
          <p:cNvSpPr/>
          <p:nvPr/>
        </p:nvSpPr>
        <p:spPr>
          <a:xfrm rot="3660000">
            <a:off x="2942585" y="2228006"/>
            <a:ext cx="9166766" cy="2401824"/>
          </a:xfrm>
          <a:prstGeom prst="parallelogram">
            <a:avLst>
              <a:gd fmla="val 54847" name="adj"/>
            </a:avLst>
          </a:prstGeom>
          <a:solidFill>
            <a:srgbClr val="C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文本框 4"/>
          <p:cNvSpPr txBox="1"/>
          <p:nvPr/>
        </p:nvSpPr>
        <p:spPr>
          <a:xfrm>
            <a:off x="4741033" y="183392"/>
            <a:ext cx="1491460" cy="13106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Content</a:t>
            </a:r>
          </a:p>
        </p:txBody>
      </p:sp>
      <p:grpSp>
        <p:nvGrpSpPr>
          <p:cNvPr id="69" name="组合 68"/>
          <p:cNvGrpSpPr/>
          <p:nvPr/>
        </p:nvGrpSpPr>
        <p:grpSpPr>
          <a:xfrm>
            <a:off x="2032681" y="1437811"/>
            <a:ext cx="6072726" cy="707886"/>
            <a:chOff x="2032681" y="1437811"/>
            <a:chExt cx="6072726" cy="707886"/>
          </a:xfrm>
        </p:grpSpPr>
        <p:sp>
          <p:nvSpPr>
            <p:cNvPr id="6" name="文本框 5"/>
            <p:cNvSpPr txBox="1"/>
            <p:nvPr/>
          </p:nvSpPr>
          <p:spPr>
            <a:xfrm>
              <a:off x="5395484" y="1437811"/>
              <a:ext cx="2709923" cy="13106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Your text here</a:t>
              </a:r>
            </a:p>
          </p:txBody>
        </p:sp>
        <p:cxnSp>
          <p:nvCxnSpPr>
            <p:cNvPr id="28" name="直接连接符 27"/>
            <p:cNvCxnSpPr/>
            <p:nvPr/>
          </p:nvCxnSpPr>
          <p:spPr>
            <a:xfrm>
              <a:off x="2857629" y="1817227"/>
              <a:ext cx="2521232" cy="14125"/>
            </a:xfrm>
            <a:prstGeom prst="line">
              <a:avLst/>
            </a:prstGeom>
            <a:ln cap="rnd"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681" y="1495046"/>
              <a:ext cx="595745" cy="59574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70" name="组合 69"/>
          <p:cNvGrpSpPr/>
          <p:nvPr/>
        </p:nvGrpSpPr>
        <p:grpSpPr>
          <a:xfrm>
            <a:off x="2567209" y="2349667"/>
            <a:ext cx="6037131" cy="707886"/>
            <a:chOff x="2567209" y="2349667"/>
            <a:chExt cx="6037131" cy="707886"/>
          </a:xfrm>
        </p:grpSpPr>
        <p:sp>
          <p:nvSpPr>
            <p:cNvPr id="32" name="文本框 31"/>
            <p:cNvSpPr txBox="1"/>
            <p:nvPr/>
          </p:nvSpPr>
          <p:spPr>
            <a:xfrm>
              <a:off x="5894417" y="2349667"/>
              <a:ext cx="2709923" cy="13106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Your text here</a:t>
              </a:r>
            </a:p>
          </p:txBody>
        </p:sp>
        <p:cxnSp>
          <p:nvCxnSpPr>
            <p:cNvPr id="34" name="直接连接符 33"/>
            <p:cNvCxnSpPr/>
            <p:nvPr/>
          </p:nvCxnSpPr>
          <p:spPr>
            <a:xfrm>
              <a:off x="3356562" y="2729083"/>
              <a:ext cx="2521232" cy="14125"/>
            </a:xfrm>
            <a:prstGeom prst="line">
              <a:avLst/>
            </a:prstGeom>
            <a:ln cap="rnd"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567209" y="2433196"/>
              <a:ext cx="595745" cy="59574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71" name="组合 70"/>
          <p:cNvGrpSpPr/>
          <p:nvPr/>
        </p:nvGrpSpPr>
        <p:grpSpPr>
          <a:xfrm>
            <a:off x="3068731" y="3316417"/>
            <a:ext cx="6079927" cy="707886"/>
            <a:chOff x="3068731" y="3316417"/>
            <a:chExt cx="6079927" cy="707886"/>
          </a:xfrm>
        </p:grpSpPr>
        <p:sp>
          <p:nvSpPr>
            <p:cNvPr id="36" name="文本框 35"/>
            <p:cNvSpPr txBox="1"/>
            <p:nvPr/>
          </p:nvSpPr>
          <p:spPr>
            <a:xfrm>
              <a:off x="6438735" y="3316417"/>
              <a:ext cx="2709923" cy="13106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Your text here</a:t>
              </a:r>
            </a:p>
          </p:txBody>
        </p:sp>
        <p:cxnSp>
          <p:nvCxnSpPr>
            <p:cNvPr id="38" name="直接连接符 37"/>
            <p:cNvCxnSpPr/>
            <p:nvPr/>
          </p:nvCxnSpPr>
          <p:spPr>
            <a:xfrm>
              <a:off x="3900880" y="3695833"/>
              <a:ext cx="2521232" cy="14125"/>
            </a:xfrm>
            <a:prstGeom prst="line">
              <a:avLst/>
            </a:prstGeom>
            <a:ln cap="rnd"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3068731" y="3371346"/>
              <a:ext cx="595745" cy="59574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72" name="组合 71"/>
          <p:cNvGrpSpPr/>
          <p:nvPr/>
        </p:nvGrpSpPr>
        <p:grpSpPr>
          <a:xfrm>
            <a:off x="3532227" y="4145620"/>
            <a:ext cx="6057246" cy="707886"/>
            <a:chOff x="3522500" y="4093705"/>
            <a:chExt cx="6057246" cy="707886"/>
          </a:xfrm>
        </p:grpSpPr>
        <p:sp>
          <p:nvSpPr>
            <p:cNvPr id="40" name="文本框 39"/>
            <p:cNvSpPr txBox="1"/>
            <p:nvPr/>
          </p:nvSpPr>
          <p:spPr>
            <a:xfrm>
              <a:off x="6869824" y="4093705"/>
              <a:ext cx="2709923" cy="13106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Your text here</a:t>
              </a:r>
            </a:p>
          </p:txBody>
        </p:sp>
        <p:cxnSp>
          <p:nvCxnSpPr>
            <p:cNvPr id="42" name="直接连接符 41"/>
            <p:cNvCxnSpPr/>
            <p:nvPr/>
          </p:nvCxnSpPr>
          <p:spPr>
            <a:xfrm>
              <a:off x="4331968" y="4473121"/>
              <a:ext cx="2521232" cy="14125"/>
            </a:xfrm>
            <a:prstGeom prst="line">
              <a:avLst/>
            </a:prstGeom>
            <a:ln cap="rnd"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3522500" y="4149766"/>
              <a:ext cx="595745" cy="59574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73" name="组合 72"/>
          <p:cNvGrpSpPr/>
          <p:nvPr/>
        </p:nvGrpSpPr>
        <p:grpSpPr>
          <a:xfrm>
            <a:off x="4060242" y="5043360"/>
            <a:ext cx="6058158" cy="707886"/>
            <a:chOff x="4034095" y="4976928"/>
            <a:chExt cx="6058158" cy="707886"/>
          </a:xfrm>
        </p:grpSpPr>
        <p:sp>
          <p:nvSpPr>
            <p:cNvPr id="44" name="文本框 43"/>
            <p:cNvSpPr txBox="1"/>
            <p:nvPr/>
          </p:nvSpPr>
          <p:spPr>
            <a:xfrm>
              <a:off x="7382331" y="4976928"/>
              <a:ext cx="2709923" cy="13106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Your text here</a:t>
              </a:r>
            </a:p>
          </p:txBody>
        </p:sp>
        <p:sp>
          <p:nvSpPr>
            <p:cNvPr id="45" name="椭圆 44"/>
            <p:cNvSpPr/>
            <p:nvPr/>
          </p:nvSpPr>
          <p:spPr>
            <a:xfrm>
              <a:off x="4034095" y="5032998"/>
              <a:ext cx="595745" cy="59574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cxnSp>
          <p:nvCxnSpPr>
            <p:cNvPr id="46" name="直接连接符 45"/>
            <p:cNvCxnSpPr/>
            <p:nvPr/>
          </p:nvCxnSpPr>
          <p:spPr>
            <a:xfrm>
              <a:off x="4844475" y="5356344"/>
              <a:ext cx="2521232" cy="14125"/>
            </a:xfrm>
            <a:prstGeom prst="line">
              <a:avLst/>
            </a:prstGeom>
            <a:ln cap="rnd"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993254" y="1530144"/>
            <a:ext cx="674598" cy="5181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sysClr lastClr="000000" val="windowText"/>
                </a:solidFill>
                <a:effectLst/>
                <a:uLnTx/>
                <a:uFillTx/>
                <a:latin charset="0" panose="020b0503020202020204" pitchFamily="34" typeface="Agency FB"/>
              </a:rPr>
              <a:t>1</a:t>
            </a:r>
          </a:p>
        </p:txBody>
      </p:sp>
      <p:sp>
        <p:nvSpPr>
          <p:cNvPr id="27" name="文本框 26"/>
          <p:cNvSpPr txBox="1"/>
          <p:nvPr/>
        </p:nvSpPr>
        <p:spPr>
          <a:xfrm>
            <a:off x="2527782" y="2474535"/>
            <a:ext cx="674598" cy="5181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sysClr lastClr="000000" val="windowText"/>
                </a:solidFill>
                <a:effectLst/>
                <a:uLnTx/>
                <a:uFillTx/>
                <a:latin charset="0" panose="020b0503020202020204" pitchFamily="34" typeface="Agency FB"/>
              </a:rPr>
              <a:t>2</a:t>
            </a:r>
          </a:p>
        </p:txBody>
      </p:sp>
      <p:sp>
        <p:nvSpPr>
          <p:cNvPr id="29" name="文本框 28"/>
          <p:cNvSpPr txBox="1"/>
          <p:nvPr/>
        </p:nvSpPr>
        <p:spPr>
          <a:xfrm>
            <a:off x="3029304" y="3412685"/>
            <a:ext cx="674598" cy="5181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sysClr lastClr="000000" val="windowText"/>
                </a:solidFill>
                <a:effectLst/>
                <a:uLnTx/>
                <a:uFillTx/>
                <a:latin charset="0" panose="020b0503020202020204" pitchFamily="34" typeface="Agency FB"/>
              </a:rPr>
              <a:t>3</a:t>
            </a:r>
          </a:p>
        </p:txBody>
      </p:sp>
      <p:sp>
        <p:nvSpPr>
          <p:cNvPr id="30" name="文本框 29"/>
          <p:cNvSpPr txBox="1"/>
          <p:nvPr/>
        </p:nvSpPr>
        <p:spPr>
          <a:xfrm>
            <a:off x="3492800" y="4232867"/>
            <a:ext cx="674598" cy="5181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sysClr lastClr="000000" val="windowText"/>
                </a:solidFill>
                <a:effectLst/>
                <a:uLnTx/>
                <a:uFillTx/>
                <a:latin charset="0" panose="020b0503020202020204" pitchFamily="34" typeface="Agency FB"/>
              </a:rPr>
              <a:t>4</a:t>
            </a:r>
          </a:p>
        </p:txBody>
      </p:sp>
      <p:sp>
        <p:nvSpPr>
          <p:cNvPr id="31" name="文本框 30"/>
          <p:cNvSpPr txBox="1"/>
          <p:nvPr/>
        </p:nvSpPr>
        <p:spPr>
          <a:xfrm>
            <a:off x="4019685" y="5135692"/>
            <a:ext cx="674598" cy="5181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sysClr lastClr="000000" val="windowText"/>
                </a:solidFill>
                <a:effectLst/>
                <a:uLnTx/>
                <a:uFillTx/>
                <a:latin charset="0" panose="020b0503020202020204" pitchFamily="34" typeface="Agency FB"/>
              </a:rPr>
              <a:t>5</a:t>
            </a:r>
          </a:p>
        </p:txBody>
      </p:sp>
    </p:spTree>
    <p:extLst>
      <p:ext uri="{BB962C8B-B14F-4D97-AF65-F5344CB8AC3E}">
        <p14:creationId val="114026278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50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1000"/>
                            </p:stCondLst>
                            <p:childTnLst>
                              <p:par>
                                <p:cTn fill="hold" id="9" nodeType="afterEffect" presetClass="entr" presetID="10" presetSubtype="0">
                                  <p:stCondLst>
                                    <p:cond delay="500"/>
                                  </p:stCondLst>
                                  <p:childTnLst>
                                    <p:set>
                                      <p:cBhvr>
                                        <p:cTn dur="1" fill="hold" id="10">
                                          <p:stCondLst>
                                            <p:cond delay="0"/>
                                          </p:stCondLst>
                                        </p:cTn>
                                        <p:tgtEl>
                                          <p:spTgt spid="69"/>
                                        </p:tgtEl>
                                        <p:attrNameLst>
                                          <p:attrName>style.visibility</p:attrName>
                                        </p:attrNameLst>
                                      </p:cBhvr>
                                      <p:to>
                                        <p:strVal val="visible"/>
                                      </p:to>
                                    </p:set>
                                    <p:animEffect filter="fade" transition="in">
                                      <p:cBhvr>
                                        <p:cTn dur="500" id="11"/>
                                        <p:tgtEl>
                                          <p:spTgt spid="69"/>
                                        </p:tgtEl>
                                      </p:cBhvr>
                                    </p:animEffect>
                                  </p:childTnLst>
                                </p:cTn>
                              </p:par>
                              <p:par>
                                <p:cTn fill="hold" grpId="0" id="12" nodeType="withEffect" presetClass="entr" presetID="10" presetSubtype="0">
                                  <p:stCondLst>
                                    <p:cond delay="500"/>
                                  </p:stCondLst>
                                  <p:childTnLst>
                                    <p:set>
                                      <p:cBhvr>
                                        <p:cTn dur="1" fill="hold" id="13">
                                          <p:stCondLst>
                                            <p:cond delay="0"/>
                                          </p:stCondLst>
                                        </p:cTn>
                                        <p:tgtEl>
                                          <p:spTgt spid="2"/>
                                        </p:tgtEl>
                                        <p:attrNameLst>
                                          <p:attrName>style.visibility</p:attrName>
                                        </p:attrNameLst>
                                      </p:cBhvr>
                                      <p:to>
                                        <p:strVal val="visible"/>
                                      </p:to>
                                    </p:set>
                                    <p:animEffect filter="fade" transition="in">
                                      <p:cBhvr>
                                        <p:cTn dur="500" id="14"/>
                                        <p:tgtEl>
                                          <p:spTgt spid="2"/>
                                        </p:tgtEl>
                                      </p:cBhvr>
                                    </p:animEffect>
                                  </p:childTnLst>
                                </p:cTn>
                              </p:par>
                            </p:childTnLst>
                          </p:cTn>
                        </p:par>
                        <p:par>
                          <p:cTn fill="hold" id="15" nodeType="afterGroup">
                            <p:stCondLst>
                              <p:cond delay="2000"/>
                            </p:stCondLst>
                            <p:childTnLst>
                              <p:par>
                                <p:cTn fill="hold" id="16" nodeType="afterEffect" presetClass="entr" presetID="10" presetSubtype="0">
                                  <p:stCondLst>
                                    <p:cond delay="250"/>
                                  </p:stCondLst>
                                  <p:childTnLst>
                                    <p:set>
                                      <p:cBhvr>
                                        <p:cTn dur="1" fill="hold" id="17">
                                          <p:stCondLst>
                                            <p:cond delay="0"/>
                                          </p:stCondLst>
                                        </p:cTn>
                                        <p:tgtEl>
                                          <p:spTgt spid="70"/>
                                        </p:tgtEl>
                                        <p:attrNameLst>
                                          <p:attrName>style.visibility</p:attrName>
                                        </p:attrNameLst>
                                      </p:cBhvr>
                                      <p:to>
                                        <p:strVal val="visible"/>
                                      </p:to>
                                    </p:set>
                                    <p:animEffect filter="fade" transition="in">
                                      <p:cBhvr>
                                        <p:cTn dur="500" id="18"/>
                                        <p:tgtEl>
                                          <p:spTgt spid="70"/>
                                        </p:tgtEl>
                                      </p:cBhvr>
                                    </p:animEffect>
                                  </p:childTnLst>
                                </p:cTn>
                              </p:par>
                              <p:par>
                                <p:cTn fill="hold" grpId="0" id="19" nodeType="withEffect" presetClass="entr" presetID="10" presetSubtype="0">
                                  <p:stCondLst>
                                    <p:cond delay="250"/>
                                  </p:stCondLst>
                                  <p:childTnLst>
                                    <p:set>
                                      <p:cBhvr>
                                        <p:cTn dur="1" fill="hold" id="20">
                                          <p:stCondLst>
                                            <p:cond delay="0"/>
                                          </p:stCondLst>
                                        </p:cTn>
                                        <p:tgtEl>
                                          <p:spTgt spid="27"/>
                                        </p:tgtEl>
                                        <p:attrNameLst>
                                          <p:attrName>style.visibility</p:attrName>
                                        </p:attrNameLst>
                                      </p:cBhvr>
                                      <p:to>
                                        <p:strVal val="visible"/>
                                      </p:to>
                                    </p:set>
                                    <p:animEffect filter="fade" transition="in">
                                      <p:cBhvr>
                                        <p:cTn dur="500" id="21"/>
                                        <p:tgtEl>
                                          <p:spTgt spid="27"/>
                                        </p:tgtEl>
                                      </p:cBhvr>
                                    </p:animEffect>
                                  </p:childTnLst>
                                </p:cTn>
                              </p:par>
                            </p:childTnLst>
                          </p:cTn>
                        </p:par>
                        <p:par>
                          <p:cTn fill="hold" id="22" nodeType="afterGroup">
                            <p:stCondLst>
                              <p:cond delay="2750"/>
                            </p:stCondLst>
                            <p:childTnLst>
                              <p:par>
                                <p:cTn fill="hold" id="23" nodeType="afterEffect" presetClass="entr" presetID="10" presetSubtype="0">
                                  <p:stCondLst>
                                    <p:cond delay="250"/>
                                  </p:stCondLst>
                                  <p:childTnLst>
                                    <p:set>
                                      <p:cBhvr>
                                        <p:cTn dur="1" fill="hold" id="24">
                                          <p:stCondLst>
                                            <p:cond delay="0"/>
                                          </p:stCondLst>
                                        </p:cTn>
                                        <p:tgtEl>
                                          <p:spTgt spid="71"/>
                                        </p:tgtEl>
                                        <p:attrNameLst>
                                          <p:attrName>style.visibility</p:attrName>
                                        </p:attrNameLst>
                                      </p:cBhvr>
                                      <p:to>
                                        <p:strVal val="visible"/>
                                      </p:to>
                                    </p:set>
                                    <p:animEffect filter="fade" transition="in">
                                      <p:cBhvr>
                                        <p:cTn dur="500" id="25"/>
                                        <p:tgtEl>
                                          <p:spTgt spid="7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9"/>
                                        </p:tgtEl>
                                        <p:attrNameLst>
                                          <p:attrName>style.visibility</p:attrName>
                                        </p:attrNameLst>
                                      </p:cBhvr>
                                      <p:to>
                                        <p:strVal val="visible"/>
                                      </p:to>
                                    </p:set>
                                    <p:animEffect filter="fade" transition="in">
                                      <p:cBhvr>
                                        <p:cTn dur="500" id="28"/>
                                        <p:tgtEl>
                                          <p:spTgt spid="29"/>
                                        </p:tgtEl>
                                      </p:cBhvr>
                                    </p:animEffect>
                                  </p:childTnLst>
                                </p:cTn>
                              </p:par>
                            </p:childTnLst>
                          </p:cTn>
                        </p:par>
                        <p:par>
                          <p:cTn fill="hold" id="29" nodeType="afterGroup">
                            <p:stCondLst>
                              <p:cond delay="3500"/>
                            </p:stCondLst>
                            <p:childTnLst>
                              <p:par>
                                <p:cTn fill="hold" id="30" nodeType="afterEffect" presetClass="entr" presetID="10" presetSubtype="0">
                                  <p:stCondLst>
                                    <p:cond delay="250"/>
                                  </p:stCondLst>
                                  <p:childTnLst>
                                    <p:set>
                                      <p:cBhvr>
                                        <p:cTn dur="1" fill="hold" id="31">
                                          <p:stCondLst>
                                            <p:cond delay="0"/>
                                          </p:stCondLst>
                                        </p:cTn>
                                        <p:tgtEl>
                                          <p:spTgt spid="72"/>
                                        </p:tgtEl>
                                        <p:attrNameLst>
                                          <p:attrName>style.visibility</p:attrName>
                                        </p:attrNameLst>
                                      </p:cBhvr>
                                      <p:to>
                                        <p:strVal val="visible"/>
                                      </p:to>
                                    </p:set>
                                    <p:animEffect filter="fade" transition="in">
                                      <p:cBhvr>
                                        <p:cTn dur="500" id="32"/>
                                        <p:tgtEl>
                                          <p:spTgt spid="72"/>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0"/>
                                        </p:tgtEl>
                                        <p:attrNameLst>
                                          <p:attrName>style.visibility</p:attrName>
                                        </p:attrNameLst>
                                      </p:cBhvr>
                                      <p:to>
                                        <p:strVal val="visible"/>
                                      </p:to>
                                    </p:set>
                                    <p:animEffect filter="fade" transition="in">
                                      <p:cBhvr>
                                        <p:cTn dur="500" id="35"/>
                                        <p:tgtEl>
                                          <p:spTgt spid="30"/>
                                        </p:tgtEl>
                                      </p:cBhvr>
                                    </p:animEffect>
                                  </p:childTnLst>
                                </p:cTn>
                              </p:par>
                            </p:childTnLst>
                          </p:cTn>
                        </p:par>
                        <p:par>
                          <p:cTn fill="hold" id="36" nodeType="afterGroup">
                            <p:stCondLst>
                              <p:cond delay="4250"/>
                            </p:stCondLst>
                            <p:childTnLst>
                              <p:par>
                                <p:cTn fill="hold" id="37" nodeType="afterEffect" presetClass="entr" presetID="10" presetSubtype="0">
                                  <p:stCondLst>
                                    <p:cond delay="250"/>
                                  </p:stCondLst>
                                  <p:childTnLst>
                                    <p:set>
                                      <p:cBhvr>
                                        <p:cTn dur="1" fill="hold" id="38">
                                          <p:stCondLst>
                                            <p:cond delay="0"/>
                                          </p:stCondLst>
                                        </p:cTn>
                                        <p:tgtEl>
                                          <p:spTgt spid="73"/>
                                        </p:tgtEl>
                                        <p:attrNameLst>
                                          <p:attrName>style.visibility</p:attrName>
                                        </p:attrNameLst>
                                      </p:cBhvr>
                                      <p:to>
                                        <p:strVal val="visible"/>
                                      </p:to>
                                    </p:set>
                                    <p:animEffect filter="fade" transition="in">
                                      <p:cBhvr>
                                        <p:cTn dur="500" id="39"/>
                                        <p:tgtEl>
                                          <p:spTgt spid="73"/>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31"/>
                                        </p:tgtEl>
                                        <p:attrNameLst>
                                          <p:attrName>style.visibility</p:attrName>
                                        </p:attrNameLst>
                                      </p:cBhvr>
                                      <p:to>
                                        <p:strVal val="visible"/>
                                      </p:to>
                                    </p:set>
                                    <p:animEffect filter="fade" transition="in">
                                      <p:cBhvr>
                                        <p:cTn dur="500" id="42"/>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grpId="0" spid="27"/>
      <p:bldP grpId="0" spid="29"/>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4902892" y="1369861"/>
            <a:ext cx="2430450" cy="1094993"/>
            <a:chOff x="4902892" y="1369861"/>
            <a:chExt cx="2430450" cy="1094993"/>
          </a:xfrm>
        </p:grpSpPr>
        <p:sp>
          <p:nvSpPr>
            <p:cNvPr id="56" name="文本框 55"/>
            <p:cNvSpPr txBox="1"/>
            <p:nvPr/>
          </p:nvSpPr>
          <p:spPr>
            <a:xfrm flipH="1">
              <a:off x="5278759" y="1369861"/>
              <a:ext cx="1678716" cy="70104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000" u="none">
                  <a:ln>
                    <a:noFill/>
                  </a:ln>
                  <a:solidFill>
                    <a:srgbClr val="C00000"/>
                  </a:solidFill>
                  <a:effectLst/>
                  <a:uLnTx/>
                  <a:uFillTx/>
                  <a:latin charset="0" panose="020b0503020202020204" pitchFamily="34" typeface="Agency FB"/>
                </a:rPr>
                <a:t>Text</a:t>
              </a:r>
            </a:p>
          </p:txBody>
        </p:sp>
        <p:sp>
          <p:nvSpPr>
            <p:cNvPr id="57" name="文本框 56"/>
            <p:cNvSpPr txBox="1"/>
            <p:nvPr/>
          </p:nvSpPr>
          <p:spPr>
            <a:xfrm>
              <a:off x="4902893" y="2033967"/>
              <a:ext cx="2430450" cy="4267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66" name="组合 65"/>
          <p:cNvGrpSpPr/>
          <p:nvPr/>
        </p:nvGrpSpPr>
        <p:grpSpPr>
          <a:xfrm>
            <a:off x="694755" y="240022"/>
            <a:ext cx="6834966" cy="1084631"/>
            <a:chOff x="694755" y="240022"/>
            <a:chExt cx="6834966" cy="1084631"/>
          </a:xfrm>
        </p:grpSpPr>
        <p:sp>
          <p:nvSpPr>
            <p:cNvPr id="4" name="文本框 3"/>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7" name="矩形 6"/>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5" name="文本框 64"/>
            <p:cNvSpPr txBox="1"/>
            <p:nvPr/>
          </p:nvSpPr>
          <p:spPr>
            <a:xfrm>
              <a:off x="785190" y="924543"/>
              <a:ext cx="6744531" cy="3962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rgbClr val="777777"/>
                  </a:solidFill>
                  <a:effectLst/>
                  <a:uLnTx/>
                  <a:uFillTx/>
                  <a:latin charset="0" panose="020f0502020204030204" pitchFamily="34" typeface="Calibri"/>
                </a:rPr>
                <a:t>Nunc viverra imperdiet enim. Fusce est. Vivamus a tellus.</a:t>
              </a:r>
            </a:p>
          </p:txBody>
        </p:sp>
      </p:grpSp>
      <p:sp>
        <p:nvSpPr>
          <p:cNvPr id="26" name="椭圆 25"/>
          <p:cNvSpPr/>
          <p:nvPr/>
        </p:nvSpPr>
        <p:spPr>
          <a:xfrm>
            <a:off x="1592268" y="3174169"/>
            <a:ext cx="1784312" cy="1784312"/>
          </a:xfrm>
          <a:prstGeom prst="ellipse">
            <a:avLst/>
          </a:prstGeom>
          <a:solidFill>
            <a:srgbClr val="8C8C8C"/>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7" name="椭圆 26"/>
          <p:cNvSpPr/>
          <p:nvPr/>
        </p:nvSpPr>
        <p:spPr>
          <a:xfrm>
            <a:off x="9191451" y="3253665"/>
            <a:ext cx="1784312" cy="1784312"/>
          </a:xfrm>
          <a:prstGeom prst="ellipse">
            <a:avLst/>
          </a:prstGeom>
          <a:solidFill>
            <a:srgbClr val="777777"/>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3" name="椭圆 22"/>
          <p:cNvSpPr/>
          <p:nvPr/>
        </p:nvSpPr>
        <p:spPr>
          <a:xfrm>
            <a:off x="2978678" y="2859554"/>
            <a:ext cx="2413542" cy="2413542"/>
          </a:xfrm>
          <a:prstGeom prst="ellipse">
            <a:avLst/>
          </a:prstGeom>
          <a:solidFill>
            <a:schemeClr val="tx1">
              <a:lumMod val="85000"/>
              <a:lumOff val="15000"/>
            </a:schemeClr>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5" name="椭圆 24"/>
          <p:cNvSpPr/>
          <p:nvPr/>
        </p:nvSpPr>
        <p:spPr>
          <a:xfrm>
            <a:off x="7127394" y="2859554"/>
            <a:ext cx="2413542" cy="2413542"/>
          </a:xfrm>
          <a:prstGeom prst="ellipse">
            <a:avLst/>
          </a:prstGeom>
          <a:solidFill>
            <a:schemeClr val="tx1">
              <a:lumMod val="85000"/>
              <a:lumOff val="15000"/>
            </a:schemeClr>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35" name="组合 34"/>
          <p:cNvGrpSpPr/>
          <p:nvPr/>
        </p:nvGrpSpPr>
        <p:grpSpPr>
          <a:xfrm>
            <a:off x="1243947" y="1705059"/>
            <a:ext cx="2430450" cy="1094993"/>
            <a:chOff x="4902892" y="1369861"/>
            <a:chExt cx="2430450" cy="1094993"/>
          </a:xfrm>
        </p:grpSpPr>
        <p:sp>
          <p:nvSpPr>
            <p:cNvPr id="36" name="文本框 35"/>
            <p:cNvSpPr txBox="1"/>
            <p:nvPr/>
          </p:nvSpPr>
          <p:spPr>
            <a:xfrm flipH="1">
              <a:off x="5278760" y="1369860"/>
              <a:ext cx="1678716" cy="70104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000" u="none">
                  <a:ln>
                    <a:noFill/>
                  </a:ln>
                  <a:solidFill>
                    <a:srgbClr val="C00000"/>
                  </a:solidFill>
                  <a:effectLst/>
                  <a:uLnTx/>
                  <a:uFillTx/>
                  <a:latin charset="0" panose="020b0503020202020204" pitchFamily="34" typeface="Agency FB"/>
                </a:rPr>
                <a:t>Text</a:t>
              </a:r>
            </a:p>
          </p:txBody>
        </p:sp>
        <p:sp>
          <p:nvSpPr>
            <p:cNvPr id="37" name="文本框 36"/>
            <p:cNvSpPr txBox="1"/>
            <p:nvPr/>
          </p:nvSpPr>
          <p:spPr>
            <a:xfrm>
              <a:off x="4902892" y="2033967"/>
              <a:ext cx="2430450" cy="4267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38" name="组合 37"/>
          <p:cNvGrpSpPr/>
          <p:nvPr/>
        </p:nvGrpSpPr>
        <p:grpSpPr>
          <a:xfrm>
            <a:off x="9068516" y="1739677"/>
            <a:ext cx="2430450" cy="1094993"/>
            <a:chOff x="4902892" y="1369861"/>
            <a:chExt cx="2430450" cy="1094993"/>
          </a:xfrm>
        </p:grpSpPr>
        <p:sp>
          <p:nvSpPr>
            <p:cNvPr id="39" name="文本框 38"/>
            <p:cNvSpPr txBox="1"/>
            <p:nvPr/>
          </p:nvSpPr>
          <p:spPr>
            <a:xfrm flipH="1">
              <a:off x="5278760" y="1369861"/>
              <a:ext cx="1678716" cy="70104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000" u="none">
                  <a:ln>
                    <a:noFill/>
                  </a:ln>
                  <a:solidFill>
                    <a:srgbClr val="C00000"/>
                  </a:solidFill>
                  <a:effectLst/>
                  <a:uLnTx/>
                  <a:uFillTx/>
                  <a:latin charset="0" panose="020b0503020202020204" pitchFamily="34" typeface="Agency FB"/>
                </a:rPr>
                <a:t>Text</a:t>
              </a:r>
            </a:p>
          </p:txBody>
        </p:sp>
        <p:sp>
          <p:nvSpPr>
            <p:cNvPr id="40" name="文本框 39"/>
            <p:cNvSpPr txBox="1"/>
            <p:nvPr/>
          </p:nvSpPr>
          <p:spPr>
            <a:xfrm>
              <a:off x="4902891" y="2033967"/>
              <a:ext cx="2430450" cy="4267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41" name="组合 40"/>
          <p:cNvGrpSpPr/>
          <p:nvPr/>
        </p:nvGrpSpPr>
        <p:grpSpPr>
          <a:xfrm>
            <a:off x="3004488" y="5450588"/>
            <a:ext cx="2430450" cy="1094993"/>
            <a:chOff x="4902892" y="1369861"/>
            <a:chExt cx="2430450" cy="1094993"/>
          </a:xfrm>
        </p:grpSpPr>
        <p:sp>
          <p:nvSpPr>
            <p:cNvPr id="42" name="文本框 41"/>
            <p:cNvSpPr txBox="1"/>
            <p:nvPr/>
          </p:nvSpPr>
          <p:spPr>
            <a:xfrm flipH="1">
              <a:off x="5278760" y="1369861"/>
              <a:ext cx="1678716" cy="70104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000" u="none">
                  <a:ln>
                    <a:noFill/>
                  </a:ln>
                  <a:solidFill>
                    <a:srgbClr val="C00000"/>
                  </a:solidFill>
                  <a:effectLst/>
                  <a:uLnTx/>
                  <a:uFillTx/>
                  <a:latin charset="0" panose="020b0503020202020204" pitchFamily="34" typeface="Agency FB"/>
                </a:rPr>
                <a:t>Text</a:t>
              </a:r>
            </a:p>
          </p:txBody>
        </p:sp>
        <p:sp>
          <p:nvSpPr>
            <p:cNvPr id="43" name="文本框 42"/>
            <p:cNvSpPr txBox="1"/>
            <p:nvPr/>
          </p:nvSpPr>
          <p:spPr>
            <a:xfrm>
              <a:off x="4902892" y="2033967"/>
              <a:ext cx="2430450" cy="4267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44" name="组合 43"/>
          <p:cNvGrpSpPr/>
          <p:nvPr/>
        </p:nvGrpSpPr>
        <p:grpSpPr>
          <a:xfrm>
            <a:off x="7129053" y="5450588"/>
            <a:ext cx="2430450" cy="1094993"/>
            <a:chOff x="4902892" y="1369861"/>
            <a:chExt cx="2430450" cy="1094993"/>
          </a:xfrm>
        </p:grpSpPr>
        <p:sp>
          <p:nvSpPr>
            <p:cNvPr id="45" name="文本框 44"/>
            <p:cNvSpPr txBox="1"/>
            <p:nvPr/>
          </p:nvSpPr>
          <p:spPr>
            <a:xfrm flipH="1">
              <a:off x="5278760" y="1369861"/>
              <a:ext cx="1678716" cy="70104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000" u="none">
                  <a:ln>
                    <a:noFill/>
                  </a:ln>
                  <a:solidFill>
                    <a:srgbClr val="C00000"/>
                  </a:solidFill>
                  <a:effectLst/>
                  <a:uLnTx/>
                  <a:uFillTx/>
                  <a:latin charset="0" panose="020b0503020202020204" pitchFamily="34" typeface="Agency FB"/>
                </a:rPr>
                <a:t>Text</a:t>
              </a:r>
            </a:p>
          </p:txBody>
        </p:sp>
        <p:sp>
          <p:nvSpPr>
            <p:cNvPr id="46" name="文本框 45"/>
            <p:cNvSpPr txBox="1"/>
            <p:nvPr/>
          </p:nvSpPr>
          <p:spPr>
            <a:xfrm>
              <a:off x="4902891" y="2033967"/>
              <a:ext cx="2430450" cy="4267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8" name="组合 7"/>
          <p:cNvGrpSpPr/>
          <p:nvPr/>
        </p:nvGrpSpPr>
        <p:grpSpPr>
          <a:xfrm>
            <a:off x="3513289" y="3390767"/>
            <a:ext cx="1418198" cy="1342226"/>
            <a:chOff x="3513289" y="3390767"/>
            <a:chExt cx="1418198" cy="1342226"/>
          </a:xfrm>
        </p:grpSpPr>
        <p:sp>
          <p:nvSpPr>
            <p:cNvPr id="31" name="椭圆 30"/>
            <p:cNvSpPr/>
            <p:nvPr/>
          </p:nvSpPr>
          <p:spPr>
            <a:xfrm>
              <a:off x="3513289" y="3390767"/>
              <a:ext cx="1342226" cy="134222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8" name="文本框 47"/>
            <p:cNvSpPr txBox="1"/>
            <p:nvPr/>
          </p:nvSpPr>
          <p:spPr>
            <a:xfrm>
              <a:off x="3514167" y="3816445"/>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grpSp>
      <p:grpSp>
        <p:nvGrpSpPr>
          <p:cNvPr id="10" name="组合 9"/>
          <p:cNvGrpSpPr/>
          <p:nvPr/>
        </p:nvGrpSpPr>
        <p:grpSpPr>
          <a:xfrm>
            <a:off x="7651196" y="3390767"/>
            <a:ext cx="1417320" cy="1342226"/>
            <a:chOff x="7651196" y="3390767"/>
            <a:chExt cx="1417320" cy="1342226"/>
          </a:xfrm>
        </p:grpSpPr>
        <p:sp>
          <p:nvSpPr>
            <p:cNvPr id="47" name="椭圆 46"/>
            <p:cNvSpPr/>
            <p:nvPr/>
          </p:nvSpPr>
          <p:spPr>
            <a:xfrm>
              <a:off x="7673165" y="3390767"/>
              <a:ext cx="1342226" cy="134222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9" name="文本框 48"/>
            <p:cNvSpPr txBox="1"/>
            <p:nvPr/>
          </p:nvSpPr>
          <p:spPr>
            <a:xfrm>
              <a:off x="7651196" y="3831048"/>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grpSp>
      <p:grpSp>
        <p:nvGrpSpPr>
          <p:cNvPr id="11" name="组合 10"/>
          <p:cNvGrpSpPr/>
          <p:nvPr/>
        </p:nvGrpSpPr>
        <p:grpSpPr>
          <a:xfrm>
            <a:off x="9374009" y="3727731"/>
            <a:ext cx="1417320" cy="891251"/>
            <a:chOff x="9374009" y="3727731"/>
            <a:chExt cx="1417320" cy="891251"/>
          </a:xfrm>
        </p:grpSpPr>
        <p:sp>
          <p:nvSpPr>
            <p:cNvPr id="33" name="椭圆 32"/>
            <p:cNvSpPr/>
            <p:nvPr/>
          </p:nvSpPr>
          <p:spPr>
            <a:xfrm>
              <a:off x="9637044" y="3727731"/>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0" name="文本框 49"/>
            <p:cNvSpPr txBox="1"/>
            <p:nvPr/>
          </p:nvSpPr>
          <p:spPr>
            <a:xfrm>
              <a:off x="9374009" y="3942523"/>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grpSp>
      <p:grpSp>
        <p:nvGrpSpPr>
          <p:cNvPr id="3" name="组合 2"/>
          <p:cNvGrpSpPr/>
          <p:nvPr/>
        </p:nvGrpSpPr>
        <p:grpSpPr>
          <a:xfrm>
            <a:off x="1757339" y="3616255"/>
            <a:ext cx="1417320" cy="891251"/>
            <a:chOff x="1757339" y="3616255"/>
            <a:chExt cx="1417320" cy="891251"/>
          </a:xfrm>
        </p:grpSpPr>
        <p:sp>
          <p:nvSpPr>
            <p:cNvPr id="32" name="椭圆 31"/>
            <p:cNvSpPr/>
            <p:nvPr/>
          </p:nvSpPr>
          <p:spPr>
            <a:xfrm>
              <a:off x="2013547" y="3616255"/>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1" name="文本框 50"/>
            <p:cNvSpPr txBox="1"/>
            <p:nvPr/>
          </p:nvSpPr>
          <p:spPr>
            <a:xfrm>
              <a:off x="1757339" y="3816443"/>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grpSp>
      <p:sp>
        <p:nvSpPr>
          <p:cNvPr id="2" name="椭圆 1"/>
          <p:cNvSpPr/>
          <p:nvPr/>
        </p:nvSpPr>
        <p:spPr>
          <a:xfrm>
            <a:off x="4783365" y="2571878"/>
            <a:ext cx="2669506" cy="2669506"/>
          </a:xfrm>
          <a:prstGeom prst="ellipse">
            <a:avLst/>
          </a:prstGeom>
          <a:solidFill>
            <a:srgbClr val="C00000"/>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9" name="组合 8"/>
          <p:cNvGrpSpPr/>
          <p:nvPr/>
        </p:nvGrpSpPr>
        <p:grpSpPr>
          <a:xfrm>
            <a:off x="5350304" y="3157891"/>
            <a:ext cx="1497476" cy="1497476"/>
            <a:chOff x="5350304" y="3157891"/>
            <a:chExt cx="1497476" cy="1497476"/>
          </a:xfrm>
        </p:grpSpPr>
        <p:sp>
          <p:nvSpPr>
            <p:cNvPr id="29" name="椭圆 28"/>
            <p:cNvSpPr/>
            <p:nvPr/>
          </p:nvSpPr>
          <p:spPr>
            <a:xfrm>
              <a:off x="5350304" y="3157891"/>
              <a:ext cx="1497476" cy="149747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4" name="文本框 33"/>
            <p:cNvSpPr txBox="1"/>
            <p:nvPr/>
          </p:nvSpPr>
          <p:spPr>
            <a:xfrm>
              <a:off x="5400973" y="3675797"/>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grpSp>
    </p:spTree>
    <p:extLst>
      <p:ext uri="{BB962C8B-B14F-4D97-AF65-F5344CB8AC3E}">
        <p14:creationId val="751059270"/>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任意多边形 22"/>
          <p:cNvSpPr/>
          <p:nvPr/>
        </p:nvSpPr>
        <p:spPr>
          <a:xfrm>
            <a:off x="3634" y="3854370"/>
            <a:ext cx="13160637" cy="2430683"/>
          </a:xfrm>
          <a:custGeom>
            <a:gdLst>
              <a:gd fmla="*/ 0 w 13160637" name="connsiteX0"/>
              <a:gd fmla="*/ 0 h 2430683" name="connsiteY0"/>
              <a:gd fmla="*/ 968637 w 13160637" name="connsiteX1"/>
              <a:gd fmla="*/ 0 h 2430683" name="connsiteY1"/>
              <a:gd fmla="*/ 4246052 w 13160637" name="connsiteX2"/>
              <a:gd fmla="*/ 0 h 2430683" name="connsiteY2"/>
              <a:gd fmla="*/ 8856564 w 13160637" name="connsiteX3"/>
              <a:gd fmla="*/ 0 h 2430683" name="connsiteY3"/>
              <a:gd fmla="*/ 9614926 w 13160637" name="connsiteX4"/>
              <a:gd fmla="*/ 1399232 h 2430683" name="connsiteY4"/>
              <a:gd fmla="*/ 10373288 w 13160637" name="connsiteX5"/>
              <a:gd fmla="*/ 0 h 2430683" name="connsiteY5"/>
              <a:gd fmla="*/ 13160637 w 13160637" name="connsiteX6"/>
              <a:gd fmla="*/ 0 h 2430683" name="connsiteY6"/>
              <a:gd fmla="*/ 13160637 w 13160637" name="connsiteX7"/>
              <a:gd fmla="*/ 2430683 h 2430683" name="connsiteY7"/>
              <a:gd fmla="*/ 968637 w 13160637" name="connsiteX8"/>
              <a:gd fmla="*/ 2430683 h 2430683" name="connsiteY8"/>
              <a:gd fmla="*/ 968637 w 13160637" name="connsiteX9"/>
              <a:gd fmla="*/ 2417381 h 2430683" name="connsiteY9"/>
              <a:gd fmla="*/ 0 w 13160637" name="connsiteX10"/>
              <a:gd fmla="*/ 2417381 h 243068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430683" w="13160637">
                <a:moveTo>
                  <a:pt x="0" y="0"/>
                </a:moveTo>
                <a:lnTo>
                  <a:pt x="968637" y="0"/>
                </a:lnTo>
                <a:lnTo>
                  <a:pt x="4246052" y="0"/>
                </a:lnTo>
                <a:lnTo>
                  <a:pt x="8856564" y="0"/>
                </a:lnTo>
                <a:lnTo>
                  <a:pt x="9614926" y="1399232"/>
                </a:lnTo>
                <a:lnTo>
                  <a:pt x="10373288" y="0"/>
                </a:lnTo>
                <a:lnTo>
                  <a:pt x="13160637" y="0"/>
                </a:lnTo>
                <a:lnTo>
                  <a:pt x="13160637" y="2430683"/>
                </a:lnTo>
                <a:lnTo>
                  <a:pt x="968637" y="2430683"/>
                </a:lnTo>
                <a:lnTo>
                  <a:pt x="968637" y="2417381"/>
                </a:lnTo>
                <a:lnTo>
                  <a:pt x="0" y="241738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等腰三角形 3"/>
          <p:cNvSpPr/>
          <p:nvPr/>
        </p:nvSpPr>
        <p:spPr>
          <a:xfrm flipV="1">
            <a:off x="7068271" y="0"/>
            <a:ext cx="5056281" cy="4664597"/>
          </a:xfrm>
          <a:prstGeom prst="triangle">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7" name="组合 6"/>
          <p:cNvGrpSpPr/>
          <p:nvPr/>
        </p:nvGrpSpPr>
        <p:grpSpPr>
          <a:xfrm>
            <a:off x="694755" y="240022"/>
            <a:ext cx="5648172" cy="1053853"/>
            <a:chOff x="694755" y="240022"/>
            <a:chExt cx="6834966" cy="1053853"/>
          </a:xfrm>
        </p:grpSpPr>
        <p:sp>
          <p:nvSpPr>
            <p:cNvPr id="8" name="文本框 7"/>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9" name="矩形 8"/>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文本框 9"/>
            <p:cNvSpPr txBox="1"/>
            <p:nvPr/>
          </p:nvSpPr>
          <p:spPr>
            <a:xfrm>
              <a:off x="785190" y="924543"/>
              <a:ext cx="6744531" cy="36576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13" name="组合 12"/>
          <p:cNvGrpSpPr/>
          <p:nvPr/>
        </p:nvGrpSpPr>
        <p:grpSpPr>
          <a:xfrm>
            <a:off x="694755" y="4077226"/>
            <a:ext cx="515303" cy="485863"/>
            <a:chOff x="680034" y="4421665"/>
            <a:chExt cx="515303" cy="485863"/>
          </a:xfrm>
        </p:grpSpPr>
        <p:sp>
          <p:nvSpPr>
            <p:cNvPr id="11" name="椭圆 10"/>
            <p:cNvSpPr/>
            <p:nvPr/>
          </p:nvSpPr>
          <p:spPr>
            <a:xfrm>
              <a:off x="694755" y="4421665"/>
              <a:ext cx="485863" cy="485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 name="文本框 11"/>
            <p:cNvSpPr txBox="1"/>
            <p:nvPr/>
          </p:nvSpPr>
          <p:spPr>
            <a:xfrm>
              <a:off x="680034" y="4433763"/>
              <a:ext cx="515303"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ysClr lastClr="000000" val="windowText"/>
                  </a:solidFill>
                  <a:effectLst/>
                  <a:uLnTx/>
                  <a:uFillTx/>
                  <a:latin charset="0" panose="020f0502020204030204" pitchFamily="34" typeface="Calibri"/>
                </a:rPr>
                <a:t>2</a:t>
              </a:r>
            </a:p>
          </p:txBody>
        </p:sp>
      </p:grpSp>
      <p:grpSp>
        <p:nvGrpSpPr>
          <p:cNvPr id="17" name="组合 16"/>
          <p:cNvGrpSpPr/>
          <p:nvPr/>
        </p:nvGrpSpPr>
        <p:grpSpPr>
          <a:xfrm>
            <a:off x="4578710" y="4077226"/>
            <a:ext cx="515303" cy="485863"/>
            <a:chOff x="680034" y="4421665"/>
            <a:chExt cx="515303" cy="485863"/>
          </a:xfrm>
        </p:grpSpPr>
        <p:sp>
          <p:nvSpPr>
            <p:cNvPr id="18" name="椭圆 17"/>
            <p:cNvSpPr/>
            <p:nvPr/>
          </p:nvSpPr>
          <p:spPr>
            <a:xfrm>
              <a:off x="694755" y="4421665"/>
              <a:ext cx="485863" cy="485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9" name="文本框 18"/>
            <p:cNvSpPr txBox="1"/>
            <p:nvPr/>
          </p:nvSpPr>
          <p:spPr>
            <a:xfrm>
              <a:off x="680033" y="4433763"/>
              <a:ext cx="515303"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ysClr lastClr="000000" val="windowText"/>
                  </a:solidFill>
                  <a:effectLst/>
                  <a:uLnTx/>
                  <a:uFillTx/>
                  <a:latin charset="0" panose="020f0502020204030204" pitchFamily="34" typeface="Calibri"/>
                </a:rPr>
                <a:t>3</a:t>
              </a:r>
            </a:p>
          </p:txBody>
        </p:sp>
      </p:grpSp>
      <p:sp>
        <p:nvSpPr>
          <p:cNvPr id="20" name="文本框 19"/>
          <p:cNvSpPr txBox="1"/>
          <p:nvPr/>
        </p:nvSpPr>
        <p:spPr>
          <a:xfrm>
            <a:off x="694755" y="4574766"/>
            <a:ext cx="3460830" cy="15544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prstClr val="white"/>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24" name="文本框 23"/>
          <p:cNvSpPr txBox="1"/>
          <p:nvPr/>
        </p:nvSpPr>
        <p:spPr>
          <a:xfrm>
            <a:off x="4578710" y="4574766"/>
            <a:ext cx="3460830" cy="15544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prstClr val="white"/>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grpSp>
        <p:nvGrpSpPr>
          <p:cNvPr id="26" name="组合 25"/>
          <p:cNvGrpSpPr/>
          <p:nvPr/>
        </p:nvGrpSpPr>
        <p:grpSpPr>
          <a:xfrm>
            <a:off x="694755" y="1437133"/>
            <a:ext cx="1136164" cy="1074168"/>
            <a:chOff x="680034" y="4420343"/>
            <a:chExt cx="515303" cy="487185"/>
          </a:xfrm>
        </p:grpSpPr>
        <p:sp>
          <p:nvSpPr>
            <p:cNvPr id="27" name="椭圆 26"/>
            <p:cNvSpPr/>
            <p:nvPr/>
          </p:nvSpPr>
          <p:spPr>
            <a:xfrm>
              <a:off x="694755" y="4421665"/>
              <a:ext cx="485863" cy="485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8" name="文本框 27"/>
            <p:cNvSpPr txBox="1"/>
            <p:nvPr/>
          </p:nvSpPr>
          <p:spPr>
            <a:xfrm>
              <a:off x="680034" y="4420343"/>
              <a:ext cx="515303" cy="456195"/>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6000" u="none">
                  <a:ln>
                    <a:noFill/>
                  </a:ln>
                  <a:solidFill>
                    <a:sysClr lastClr="000000" val="windowText"/>
                  </a:solidFill>
                  <a:effectLst/>
                  <a:uLnTx/>
                  <a:uFillTx/>
                  <a:latin charset="0" panose="020f0502020204030204" pitchFamily="34" typeface="Calibri"/>
                </a:rPr>
                <a:t>1</a:t>
              </a:r>
            </a:p>
          </p:txBody>
        </p:sp>
      </p:grpSp>
      <p:sp>
        <p:nvSpPr>
          <p:cNvPr id="29" name="文本框 28"/>
          <p:cNvSpPr txBox="1"/>
          <p:nvPr/>
        </p:nvSpPr>
        <p:spPr>
          <a:xfrm>
            <a:off x="694754" y="2651926"/>
            <a:ext cx="7344785" cy="82296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val="1516565930"/>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图表 4"/>
          <p:cNvGraphicFramePr/>
          <p:nvPr>
            <p:extLst/>
          </p:nvPr>
        </p:nvGraphicFramePr>
        <p:xfrm>
          <a:off x="3332615" y="2341353"/>
          <a:ext cx="5526770" cy="3684514"/>
        </p:xfrm>
        <a:graphic>
          <a:graphicData uri="http://schemas.openxmlformats.org/drawingml/2006/chart">
            <c:chart xmlns:c="http://schemas.openxmlformats.org/drawingml/2006/chart" r:id="rId2"/>
          </a:graphicData>
        </a:graphic>
      </p:graphicFrame>
      <p:grpSp>
        <p:nvGrpSpPr>
          <p:cNvPr id="6" name="组合 5"/>
          <p:cNvGrpSpPr/>
          <p:nvPr/>
        </p:nvGrpSpPr>
        <p:grpSpPr>
          <a:xfrm>
            <a:off x="694755" y="240022"/>
            <a:ext cx="5648172" cy="1053853"/>
            <a:chOff x="694755" y="240022"/>
            <a:chExt cx="6834966" cy="1053853"/>
          </a:xfrm>
        </p:grpSpPr>
        <p:sp>
          <p:nvSpPr>
            <p:cNvPr id="7" name="文本框 6"/>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8" name="矩形 7"/>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9" name="文本框 8"/>
            <p:cNvSpPr txBox="1"/>
            <p:nvPr/>
          </p:nvSpPr>
          <p:spPr>
            <a:xfrm>
              <a:off x="785190" y="924543"/>
              <a:ext cx="6744531" cy="36576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777777"/>
                  </a:solidFill>
                  <a:effectLst/>
                  <a:uLnTx/>
                  <a:uFillTx/>
                  <a:latin charset="0" panose="020f0502020204030204" pitchFamily="34" typeface="Calibri"/>
                </a:rPr>
                <a:t>Nunc viverra imperdiet enim. Fusce est. Vivamus a tellus.</a:t>
              </a:r>
            </a:p>
          </p:txBody>
        </p:sp>
      </p:grpSp>
      <p:grpSp>
        <p:nvGrpSpPr>
          <p:cNvPr id="15" name="组合 14"/>
          <p:cNvGrpSpPr/>
          <p:nvPr/>
        </p:nvGrpSpPr>
        <p:grpSpPr>
          <a:xfrm>
            <a:off x="6985000" y="2519173"/>
            <a:ext cx="1990217" cy="1402587"/>
            <a:chOff x="6985000" y="2519173"/>
            <a:chExt cx="1990217" cy="1402587"/>
          </a:xfrm>
        </p:grpSpPr>
        <p:cxnSp>
          <p:nvCxnSpPr>
            <p:cNvPr id="11" name="直接连接符 10"/>
            <p:cNvCxnSpPr/>
            <p:nvPr/>
          </p:nvCxnSpPr>
          <p:spPr>
            <a:xfrm>
              <a:off x="8450961" y="2521077"/>
              <a:ext cx="524256" cy="0"/>
            </a:xfrm>
            <a:prstGeom prst="line">
              <a:avLst/>
            </a:prstGeom>
            <a:ln w="12700">
              <a:solidFill>
                <a:srgbClr val="77777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985000" y="2519173"/>
              <a:ext cx="1465961" cy="1402587"/>
            </a:xfrm>
            <a:prstGeom prst="line">
              <a:avLst/>
            </a:prstGeom>
            <a:ln w="12700">
              <a:solidFill>
                <a:srgbClr val="777777"/>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flipV="1">
            <a:off x="3022600" y="3220466"/>
            <a:ext cx="1990217" cy="1402587"/>
            <a:chOff x="6985000" y="2519173"/>
            <a:chExt cx="1990217" cy="1402587"/>
          </a:xfrm>
        </p:grpSpPr>
        <p:cxnSp>
          <p:nvCxnSpPr>
            <p:cNvPr id="18" name="直接连接符 17"/>
            <p:cNvCxnSpPr/>
            <p:nvPr/>
          </p:nvCxnSpPr>
          <p:spPr>
            <a:xfrm>
              <a:off x="8450961" y="2521077"/>
              <a:ext cx="524256" cy="0"/>
            </a:xfrm>
            <a:prstGeom prst="line">
              <a:avLst/>
            </a:prstGeom>
            <a:ln w="12700">
              <a:solidFill>
                <a:srgbClr val="777777"/>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985000" y="2519173"/>
              <a:ext cx="1465961" cy="1402587"/>
            </a:xfrm>
            <a:prstGeom prst="line">
              <a:avLst/>
            </a:prstGeom>
            <a:ln w="12700">
              <a:solidFill>
                <a:srgbClr val="777777"/>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8975218" y="2223846"/>
            <a:ext cx="2442458" cy="5791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000000" val="windowText"/>
                </a:solidFill>
                <a:effectLst/>
                <a:uLnTx/>
                <a:uFillTx/>
                <a:latin charset="0" panose="020b0503020202020204" pitchFamily="34" typeface="Agency FB"/>
              </a:rPr>
              <a:t>Tittle</a:t>
            </a:r>
          </a:p>
        </p:txBody>
      </p:sp>
      <p:sp>
        <p:nvSpPr>
          <p:cNvPr id="21" name="文本框 20"/>
          <p:cNvSpPr txBox="1"/>
          <p:nvPr/>
        </p:nvSpPr>
        <p:spPr>
          <a:xfrm>
            <a:off x="8975218" y="2808621"/>
            <a:ext cx="2509521" cy="22860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22" name="文本框 21"/>
          <p:cNvSpPr txBox="1"/>
          <p:nvPr/>
        </p:nvSpPr>
        <p:spPr>
          <a:xfrm>
            <a:off x="130796" y="2808621"/>
            <a:ext cx="2918093" cy="579120"/>
          </a:xfrm>
          <a:prstGeom prst="rect">
            <a:avLst/>
          </a:prstGeom>
          <a:noFill/>
        </p:spPr>
        <p:txBody>
          <a:bodyPr rtlCol="0" wrap="squar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000000" val="windowText"/>
                </a:solidFill>
                <a:effectLst/>
                <a:uLnTx/>
                <a:uFillTx/>
                <a:latin charset="0" panose="020b0503020202020204" pitchFamily="34" typeface="Agency FB"/>
              </a:rPr>
              <a:t>Tittle</a:t>
            </a:r>
          </a:p>
        </p:txBody>
      </p:sp>
      <p:sp>
        <p:nvSpPr>
          <p:cNvPr id="23" name="文本框 22"/>
          <p:cNvSpPr txBox="1"/>
          <p:nvPr/>
        </p:nvSpPr>
        <p:spPr>
          <a:xfrm>
            <a:off x="117737" y="3393396"/>
            <a:ext cx="2998216" cy="1798320"/>
          </a:xfrm>
          <a:prstGeom prst="rect">
            <a:avLst/>
          </a:prstGeom>
          <a:noFill/>
        </p:spPr>
        <p:txBody>
          <a:bodyPr rtlCol="0" wrap="squar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rgbClr val="777777"/>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val="216011994"/>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18" name="矩形 17"/>
          <p:cNvSpPr/>
          <p:nvPr/>
        </p:nvSpPr>
        <p:spPr>
          <a:xfrm>
            <a:off x="5112" y="-2876"/>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8" name="组合 7"/>
          <p:cNvGrpSpPr/>
          <p:nvPr/>
        </p:nvGrpSpPr>
        <p:grpSpPr>
          <a:xfrm>
            <a:off x="1481301" y="1070647"/>
            <a:ext cx="6697699" cy="4750813"/>
            <a:chOff x="1481301" y="1070647"/>
            <a:chExt cx="6697699" cy="4750813"/>
          </a:xfrm>
        </p:grpSpPr>
        <p:cxnSp>
          <p:nvCxnSpPr>
            <p:cNvPr id="33" name="直接连接符 32"/>
            <p:cNvCxnSpPr/>
            <p:nvPr/>
          </p:nvCxnSpPr>
          <p:spPr>
            <a:xfrm flipV="1">
              <a:off x="1646094" y="4493702"/>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rot="10800000">
              <a:off x="1481301" y="3625137"/>
              <a:ext cx="3051799" cy="1728467"/>
              <a:chOff x="6520660" y="1483648"/>
              <a:chExt cx="3051799" cy="1728467"/>
            </a:xfrm>
          </p:grpSpPr>
          <p:cxnSp>
            <p:nvCxnSpPr>
              <p:cNvPr id="36" name="直接连接符 35"/>
              <p:cNvCxnSpPr/>
              <p:nvPr/>
            </p:nvCxnSpPr>
            <p:spPr>
              <a:xfrm flipV="1">
                <a:off x="6520660" y="165286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270189" y="148364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rot="10800000">
                <a:off x="7105396" y="2339169"/>
                <a:ext cx="1425084" cy="872946"/>
              </a:xfrm>
              <a:prstGeom prst="line">
                <a:avLst/>
              </a:prstGeom>
              <a:ln cap="flat" w="50800">
                <a:solidFill>
                  <a:srgbClr val="880000"/>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rot="19792404">
              <a:off x="2532205" y="1070647"/>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rgbClr val="8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9" name="组合 8"/>
          <p:cNvGrpSpPr/>
          <p:nvPr/>
        </p:nvGrpSpPr>
        <p:grpSpPr>
          <a:xfrm>
            <a:off x="4177793" y="658608"/>
            <a:ext cx="6532906" cy="4742552"/>
            <a:chOff x="4177793" y="658608"/>
            <a:chExt cx="6532906" cy="4742552"/>
          </a:xfrm>
        </p:grpSpPr>
        <p:cxnSp>
          <p:nvCxnSpPr>
            <p:cNvPr id="20" name="直接连接符 19"/>
            <p:cNvCxnSpPr/>
            <p:nvPr/>
          </p:nvCxnSpPr>
          <p:spPr>
            <a:xfrm flipV="1">
              <a:off x="8408429" y="65860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880509" y="1514128"/>
              <a:ext cx="3344249" cy="2183279"/>
              <a:chOff x="6228210" y="1483648"/>
              <a:chExt cx="3344249" cy="2183279"/>
            </a:xfrm>
          </p:grpSpPr>
          <p:cxnSp>
            <p:nvCxnSpPr>
              <p:cNvPr id="28" name="直接连接符 27"/>
              <p:cNvCxnSpPr/>
              <p:nvPr/>
            </p:nvCxnSpPr>
            <p:spPr>
              <a:xfrm flipV="1">
                <a:off x="6520660" y="165286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270189" y="148364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228210" y="2339169"/>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任意多边形 18"/>
            <p:cNvSpPr/>
            <p:nvPr/>
          </p:nvSpPr>
          <p:spPr>
            <a:xfrm flipH="1" flipV="1" rot="19792404">
              <a:off x="4177793" y="2967198"/>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42" name="文本框 41"/>
          <p:cNvSpPr txBox="1"/>
          <p:nvPr/>
        </p:nvSpPr>
        <p:spPr>
          <a:xfrm rot="19792300">
            <a:off x="5122041" y="928552"/>
            <a:ext cx="1951102" cy="4297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13800" u="none">
                <a:ln>
                  <a:noFill/>
                </a:ln>
                <a:solidFill>
                  <a:schemeClr val="bg1"/>
                </a:solidFill>
                <a:effectLst/>
                <a:uLnTx/>
                <a:uFillTx/>
                <a:latin charset="0" panose="020b0503020202020204" pitchFamily="34" typeface="Agency FB"/>
              </a:rPr>
              <a:t>05</a:t>
            </a:r>
          </a:p>
        </p:txBody>
      </p:sp>
      <p:sp>
        <p:nvSpPr>
          <p:cNvPr id="44" name="文本框 43"/>
          <p:cNvSpPr txBox="1"/>
          <p:nvPr/>
        </p:nvSpPr>
        <p:spPr>
          <a:xfrm rot="19792300">
            <a:off x="5265360" y="2820701"/>
            <a:ext cx="4004330" cy="338328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Transition</a:t>
            </a:r>
          </a:p>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Page</a:t>
            </a:r>
          </a:p>
        </p:txBody>
      </p:sp>
    </p:spTree>
    <p:extLst>
      <p:ext uri="{BB962C8B-B14F-4D97-AF65-F5344CB8AC3E}">
        <p14:creationId val="9116626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44"/>
                                        </p:tgtEl>
                                        <p:attrNameLst>
                                          <p:attrName>style.visibility</p:attrName>
                                        </p:attrNameLst>
                                      </p:cBhvr>
                                      <p:to>
                                        <p:strVal val="visible"/>
                                      </p:to>
                                    </p:set>
                                    <p:animEffect filter="fade" transition="in">
                                      <p:cBhvr>
                                        <p:cTn dur="1000" id="12"/>
                                        <p:tgtEl>
                                          <p:spTgt spid="44"/>
                                        </p:tgtEl>
                                      </p:cBhvr>
                                    </p:animEffect>
                                    <p:anim calcmode="lin" valueType="num">
                                      <p:cBhvr>
                                        <p:cTn dur="1000" fill="hold" id="13"/>
                                        <p:tgtEl>
                                          <p:spTgt spid="44"/>
                                        </p:tgtEl>
                                        <p:attrNameLst>
                                          <p:attrName>ppt_x</p:attrName>
                                        </p:attrNameLst>
                                      </p:cBhvr>
                                      <p:tavLst>
                                        <p:tav tm="0">
                                          <p:val>
                                            <p:strVal val="#ppt_x"/>
                                          </p:val>
                                        </p:tav>
                                        <p:tav tm="100000">
                                          <p:val>
                                            <p:strVal val="#ppt_x"/>
                                          </p:val>
                                        </p:tav>
                                      </p:tavLst>
                                    </p:anim>
                                    <p:anim calcmode="lin" valueType="num">
                                      <p:cBhvr>
                                        <p:cTn dur="1000" fill="hold" id="14"/>
                                        <p:tgtEl>
                                          <p:spTgt spid="44"/>
                                        </p:tgtEl>
                                        <p:attrNameLst>
                                          <p:attrName>ppt_y</p:attrName>
                                        </p:attrNameLst>
                                      </p:cBhvr>
                                      <p:tavLst>
                                        <p:tav tm="0">
                                          <p:val>
                                            <p:strVal val="#ppt_y+.1"/>
                                          </p:val>
                                        </p:tav>
                                        <p:tav tm="100000">
                                          <p:val>
                                            <p:strVal val="#ppt_y"/>
                                          </p:val>
                                        </p:tav>
                                      </p:tavLst>
                                    </p:anim>
                                  </p:childTnLst>
                                </p:cTn>
                              </p:par>
                              <p:par>
                                <p:cTn fill="hold" id="15" nodeType="withEffect" presetClass="entr" presetID="2" presetSubtype="2">
                                  <p:stCondLst>
                                    <p:cond delay="50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1000" fill="hold" id="17"/>
                                        <p:tgtEl>
                                          <p:spTgt spid="9"/>
                                        </p:tgtEl>
                                        <p:attrNameLst>
                                          <p:attrName>ppt_x</p:attrName>
                                        </p:attrNameLst>
                                      </p:cBhvr>
                                      <p:tavLst>
                                        <p:tav tm="0">
                                          <p:val>
                                            <p:strVal val="1+#ppt_w/2"/>
                                          </p:val>
                                        </p:tav>
                                        <p:tav tm="100000">
                                          <p:val>
                                            <p:strVal val="#ppt_x"/>
                                          </p:val>
                                        </p:tav>
                                      </p:tavLst>
                                    </p:anim>
                                    <p:anim calcmode="lin" valueType="num">
                                      <p:cBhvr additive="base">
                                        <p:cTn dur="1000" fill="hold" id="18"/>
                                        <p:tgtEl>
                                          <p:spTgt spid="9"/>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50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1000" fill="hold" id="21"/>
                                        <p:tgtEl>
                                          <p:spTgt spid="8"/>
                                        </p:tgtEl>
                                        <p:attrNameLst>
                                          <p:attrName>ppt_x</p:attrName>
                                        </p:attrNameLst>
                                      </p:cBhvr>
                                      <p:tavLst>
                                        <p:tav tm="0">
                                          <p:val>
                                            <p:strVal val="0-#ppt_w/2"/>
                                          </p:val>
                                        </p:tav>
                                        <p:tav tm="100000">
                                          <p:val>
                                            <p:strVal val="#ppt_x"/>
                                          </p:val>
                                        </p:tav>
                                      </p:tavLst>
                                    </p:anim>
                                    <p:anim calcmode="lin" valueType="num">
                                      <p:cBhvr additive="base">
                                        <p:cTn dur="1000" fill="hold" id="2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141" y="-138898"/>
            <a:ext cx="12189717" cy="6996898"/>
          </a:xfrm>
          <a:prstGeom prst="rect">
            <a:avLst/>
          </a:prstGeom>
        </p:spPr>
      </p:pic>
      <p:sp>
        <p:nvSpPr>
          <p:cNvPr id="3" name="矩形 2"/>
          <p:cNvSpPr/>
          <p:nvPr/>
        </p:nvSpPr>
        <p:spPr>
          <a:xfrm>
            <a:off x="1141"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4" name="组合 3"/>
          <p:cNvGrpSpPr/>
          <p:nvPr/>
        </p:nvGrpSpPr>
        <p:grpSpPr>
          <a:xfrm>
            <a:off x="694755" y="240022"/>
            <a:ext cx="6834966" cy="1084631"/>
            <a:chOff x="694755" y="240022"/>
            <a:chExt cx="6834966" cy="1084631"/>
          </a:xfrm>
        </p:grpSpPr>
        <p:sp>
          <p:nvSpPr>
            <p:cNvPr id="5" name="文本框 4"/>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chemeClr val="bg1"/>
                  </a:solidFill>
                  <a:effectLst/>
                  <a:uLnTx/>
                  <a:uFillTx/>
                  <a:latin charset="0" panose="020b0503020202020204" pitchFamily="34" typeface="Agency FB"/>
                </a:rPr>
                <a:t>Tittle Here</a:t>
              </a:r>
            </a:p>
          </p:txBody>
        </p:sp>
        <p:sp>
          <p:nvSpPr>
            <p:cNvPr id="6" name="矩形 5"/>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 name="文本框 6"/>
            <p:cNvSpPr txBox="1"/>
            <p:nvPr/>
          </p:nvSpPr>
          <p:spPr>
            <a:xfrm>
              <a:off x="785190" y="924543"/>
              <a:ext cx="6744531" cy="3962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chemeClr val="bg1"/>
                  </a:solidFill>
                  <a:effectLst/>
                  <a:uLnTx/>
                  <a:uFillTx/>
                  <a:latin charset="0" panose="020f0502020204030204" pitchFamily="34" typeface="Calibri"/>
                </a:rPr>
                <a:t>Nunc viverra imperdiet enim. Fusce est. Vivamus a tellus.</a:t>
              </a:r>
            </a:p>
          </p:txBody>
        </p:sp>
      </p:grpSp>
      <p:graphicFrame>
        <p:nvGraphicFramePr>
          <p:cNvPr id="8" name="表格 7"/>
          <p:cNvGraphicFramePr>
            <a:graphicFrameLocks noGrp="1"/>
          </p:cNvGraphicFramePr>
          <p:nvPr>
            <p:extLst/>
          </p:nvPr>
        </p:nvGraphicFramePr>
        <p:xfrm>
          <a:off x="1373666" y="1695221"/>
          <a:ext cx="9444669" cy="4545593"/>
        </p:xfrm>
        <a:graphic>
          <a:graphicData uri="http://schemas.openxmlformats.org/drawingml/2006/table">
            <a:tbl>
              <a:tblPr bandRow="1" firstRow="1">
                <a:tableStyleId>{5C22544A-7EE6-4342-B048-85BDC9FD1C3A}</a:tableStyleId>
              </a:tblPr>
              <a:tblGrid>
                <a:gridCol w="3148223">
                  <a:extLst>
                    <a:ext uri="{9D8B030D-6E8A-4147-A177-3AD203B41FA5}">
                      <a16:colId xmlns:a16="http://schemas.microsoft.com/office/drawing/2014/main" val="2412671599"/>
                    </a:ext>
                  </a:extLst>
                </a:gridCol>
                <a:gridCol w="3148223">
                  <a:extLst>
                    <a:ext uri="{9D8B030D-6E8A-4147-A177-3AD203B41FA5}">
                      <a16:colId xmlns:a16="http://schemas.microsoft.com/office/drawing/2014/main" val="3825574123"/>
                    </a:ext>
                  </a:extLst>
                </a:gridCol>
                <a:gridCol w="3148223">
                  <a:extLst>
                    <a:ext uri="{9D8B030D-6E8A-4147-A177-3AD203B41FA5}">
                      <a16:colId xmlns:a16="http://schemas.microsoft.com/office/drawing/2014/main" val="2357549037"/>
                    </a:ext>
                  </a:extLst>
                </a:gridCol>
              </a:tblGrid>
              <a:tr h="794720">
                <a:tc>
                  <a:txBody>
                    <a:bodyPr vert="horz" wrap="square"/>
                    <a:lstStyle/>
                    <a:p>
                      <a:pPr algn="ctr"/>
                      <a:endParaRPr altLang="en-US" lang="zh-CN"/>
                    </a:p>
                  </a:txBody>
                  <a:tcPr>
                    <a:lnL cmpd="sng" w="12700">
                      <a:noFill/>
                    </a:lnL>
                    <a:lnR cmpd="sng" w="12700">
                      <a:noFill/>
                    </a:lnR>
                    <a:lnT cmpd="sng" w="12700">
                      <a:noFill/>
                    </a:lnT>
                    <a:lnB cmpd="sng" w="38100">
                      <a:noFill/>
                    </a:lnB>
                    <a:lnTlToBr cmpd="sng" w="12700">
                      <a:noFill/>
                      <a:prstDash val="solid"/>
                    </a:lnTlToBr>
                    <a:lnBlToTr cmpd="sng" w="12700">
                      <a:noFill/>
                      <a:prstDash val="solid"/>
                    </a:lnBlToTr>
                    <a:solidFill>
                      <a:srgbClr val="880000"/>
                    </a:solidFill>
                  </a:tcPr>
                </a:tc>
                <a:tc>
                  <a:txBody>
                    <a:bodyPr vert="horz" wrap="square"/>
                    <a:lstStyle/>
                    <a:p>
                      <a:pPr algn="ctr"/>
                      <a:endParaRPr altLang="en-US" lang="zh-CN"/>
                    </a:p>
                  </a:txBody>
                  <a:tcPr>
                    <a:lnL cmpd="sng" w="12700">
                      <a:noFill/>
                    </a:lnL>
                    <a:lnR cmpd="sng" w="12700">
                      <a:noFill/>
                    </a:lnR>
                    <a:lnT cmpd="sng" w="12700">
                      <a:noFill/>
                    </a:lnT>
                    <a:lnB cmpd="sng" w="38100">
                      <a:noFill/>
                    </a:lnB>
                    <a:lnTlToBr cmpd="sng" w="12700">
                      <a:noFill/>
                      <a:prstDash val="solid"/>
                    </a:lnTlToBr>
                    <a:lnBlToTr cmpd="sng" w="12700">
                      <a:noFill/>
                      <a:prstDash val="solid"/>
                    </a:lnBlToTr>
                    <a:solidFill>
                      <a:schemeClr val="tx1"/>
                    </a:solidFill>
                  </a:tcPr>
                </a:tc>
                <a:tc>
                  <a:txBody>
                    <a:bodyPr vert="horz" wrap="square"/>
                    <a:lstStyle/>
                    <a:p>
                      <a:pPr algn="ctr"/>
                      <a:endParaRPr altLang="en-US" lang="zh-CN"/>
                    </a:p>
                  </a:txBody>
                  <a:tcPr>
                    <a:lnL cmpd="sng" w="12700">
                      <a:noFill/>
                    </a:lnL>
                    <a:lnR cmpd="sng" w="12700">
                      <a:noFill/>
                    </a:lnR>
                    <a:lnT cmpd="sng" w="12700">
                      <a:noFill/>
                    </a:lnT>
                    <a:lnB cmpd="sng" w="38100">
                      <a:noFill/>
                    </a:lnB>
                    <a:lnTlToBr cmpd="sng" w="12700">
                      <a:noFill/>
                      <a:prstDash val="solid"/>
                    </a:lnTlToBr>
                    <a:lnBlToTr cmpd="sng" w="12700">
                      <a:noFill/>
                      <a:prstDash val="solid"/>
                    </a:lnBlToTr>
                    <a:solidFill>
                      <a:srgbClr val="880000"/>
                    </a:solidFill>
                  </a:tcPr>
                </a:tc>
                <a:extLst>
                  <a:ext uri="{0D108BD9-81ED-4DB2-BD59-A6C34878D82A}">
                    <a16:rowId xmlns:a16="http://schemas.microsoft.com/office/drawing/2014/main" val="732793779"/>
                  </a:ext>
                </a:extLst>
              </a:tr>
              <a:tr h="3750873">
                <a:tc>
                  <a:txBody>
                    <a:bodyPr vert="horz" wrap="square"/>
                    <a:lstStyle/>
                    <a:p>
                      <a:pPr algn="just"/>
                      <a:endParaRPr altLang="en-US" lang="zh-CN"/>
                    </a:p>
                  </a:txBody>
                  <a:tcPr>
                    <a:lnL cmpd="sng" w="12700">
                      <a:noFill/>
                    </a:lnL>
                    <a:lnR cmpd="sng" w="12700">
                      <a:noFill/>
                    </a:lnR>
                    <a:lnT cmpd="sng" w="38100">
                      <a:noFill/>
                    </a:lnT>
                    <a:lnB cmpd="sng" w="12700">
                      <a:noFill/>
                    </a:lnB>
                    <a:lnTlToBr cmpd="sng" w="12700">
                      <a:noFill/>
                      <a:prstDash val="solid"/>
                    </a:lnTlToBr>
                    <a:lnBlToTr cmpd="sng" w="12700">
                      <a:noFill/>
                      <a:prstDash val="solid"/>
                    </a:lnBlToTr>
                    <a:solidFill>
                      <a:schemeClr val="bg1">
                        <a:lumMod val="65000"/>
                      </a:schemeClr>
                    </a:solidFill>
                  </a:tcPr>
                </a:tc>
                <a:tc>
                  <a:txBody>
                    <a:bodyPr vert="horz" wrap="square"/>
                    <a:lstStyle/>
                    <a:p>
                      <a:pPr algn="just"/>
                      <a:endParaRPr altLang="en-US" lang="zh-CN"/>
                    </a:p>
                  </a:txBody>
                  <a:tcPr>
                    <a:lnL cmpd="sng" w="12700">
                      <a:noFill/>
                    </a:lnL>
                    <a:lnR cmpd="sng" w="12700">
                      <a:noFill/>
                    </a:lnR>
                    <a:lnT cmpd="sng" w="38100">
                      <a:noFill/>
                    </a:lnT>
                    <a:lnB cmpd="sng" w="12700">
                      <a:noFill/>
                    </a:lnB>
                    <a:lnTlToBr cmpd="sng" w="12700">
                      <a:noFill/>
                      <a:prstDash val="solid"/>
                    </a:lnTlToBr>
                    <a:lnBlToTr cmpd="sng" w="12700">
                      <a:noFill/>
                      <a:prstDash val="solid"/>
                    </a:lnBlToTr>
                    <a:solidFill>
                      <a:srgbClr val="880000"/>
                    </a:solidFill>
                  </a:tcPr>
                </a:tc>
                <a:tc>
                  <a:txBody>
                    <a:bodyPr vert="horz" wrap="square"/>
                    <a:lstStyle/>
                    <a:p>
                      <a:pPr algn="just"/>
                      <a:endParaRPr altLang="en-US" lang="zh-CN"/>
                    </a:p>
                  </a:txBody>
                  <a:tcPr>
                    <a:lnL cmpd="sng" w="12700">
                      <a:noFill/>
                    </a:lnL>
                    <a:lnR cmpd="sng" w="12700">
                      <a:noFill/>
                    </a:lnR>
                    <a:lnT cmpd="sng" w="38100">
                      <a:noFill/>
                    </a:lnT>
                    <a:lnB cmpd="sng" w="12700">
                      <a:noFill/>
                    </a:lnB>
                    <a:lnTlToBr cmpd="sng" w="12700">
                      <a:noFill/>
                      <a:prstDash val="solid"/>
                    </a:lnTlToBr>
                    <a:lnBlToTr cmpd="sng" w="12700">
                      <a:noFill/>
                      <a:prstDash val="solid"/>
                    </a:lnBlToTr>
                    <a:solidFill>
                      <a:schemeClr val="bg1">
                        <a:lumMod val="65000"/>
                      </a:schemeClr>
                    </a:solidFill>
                  </a:tcPr>
                </a:tc>
                <a:extLst>
                  <a:ext uri="{0D108BD9-81ED-4DB2-BD59-A6C34878D82A}">
                    <a16:rowId xmlns:a16="http://schemas.microsoft.com/office/drawing/2014/main" val="2008512159"/>
                  </a:ext>
                </a:extLst>
              </a:tr>
            </a:tbl>
          </a:graphicData>
        </a:graphic>
      </p:graphicFrame>
      <p:sp>
        <p:nvSpPr>
          <p:cNvPr id="9" name="文本框 8"/>
          <p:cNvSpPr txBox="1"/>
          <p:nvPr/>
        </p:nvSpPr>
        <p:spPr>
          <a:xfrm>
            <a:off x="1418884" y="1755540"/>
            <a:ext cx="2918093" cy="5791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chemeClr val="bg1"/>
                </a:solidFill>
                <a:effectLst/>
                <a:uLnTx/>
                <a:uFillTx/>
                <a:latin charset="0" panose="020b0503020202020204" pitchFamily="34" typeface="Agency FB"/>
              </a:rPr>
              <a:t>Tittle</a:t>
            </a:r>
          </a:p>
        </p:txBody>
      </p:sp>
      <p:sp>
        <p:nvSpPr>
          <p:cNvPr id="10" name="文本框 9"/>
          <p:cNvSpPr txBox="1"/>
          <p:nvPr/>
        </p:nvSpPr>
        <p:spPr>
          <a:xfrm>
            <a:off x="4636953" y="1755540"/>
            <a:ext cx="2918093" cy="5791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chemeClr val="bg1"/>
                </a:solidFill>
                <a:effectLst/>
                <a:uLnTx/>
                <a:uFillTx/>
                <a:latin charset="0" panose="020b0503020202020204" pitchFamily="34" typeface="Agency FB"/>
              </a:rPr>
              <a:t>Tittle</a:t>
            </a:r>
          </a:p>
        </p:txBody>
      </p:sp>
      <p:sp>
        <p:nvSpPr>
          <p:cNvPr id="11" name="文本框 10"/>
          <p:cNvSpPr txBox="1"/>
          <p:nvPr/>
        </p:nvSpPr>
        <p:spPr>
          <a:xfrm>
            <a:off x="7855022" y="1755540"/>
            <a:ext cx="2918093" cy="5791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chemeClr val="bg1"/>
                </a:solidFill>
                <a:effectLst/>
                <a:uLnTx/>
                <a:uFillTx/>
                <a:latin charset="0" panose="020b0503020202020204" pitchFamily="34" typeface="Agency FB"/>
              </a:rPr>
              <a:t>Tittle</a:t>
            </a:r>
          </a:p>
        </p:txBody>
      </p:sp>
      <p:sp>
        <p:nvSpPr>
          <p:cNvPr id="12" name="文本框 11"/>
          <p:cNvSpPr txBox="1"/>
          <p:nvPr/>
        </p:nvSpPr>
        <p:spPr>
          <a:xfrm>
            <a:off x="7762422" y="2583604"/>
            <a:ext cx="2918094" cy="35052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rPr>
              <a:t>Pellentesque habitant morbi tristique senectus et netus et malesuada fames ac turpis egestas. Proin pharetra nonummy pede. Mauris et orci.</a:t>
            </a:r>
          </a:p>
        </p:txBody>
      </p:sp>
      <p:sp>
        <p:nvSpPr>
          <p:cNvPr id="13" name="文本框 12"/>
          <p:cNvSpPr txBox="1"/>
          <p:nvPr/>
        </p:nvSpPr>
        <p:spPr>
          <a:xfrm>
            <a:off x="1464101" y="2579255"/>
            <a:ext cx="2918094" cy="35052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ysClr lastClr="000000" val="windowText"/>
                </a:solidFill>
                <a:effectLst/>
                <a:uLnTx/>
                <a:uFillTx/>
                <a:latin charset="0" panose="020f0502020204030204" pitchFamily="34" typeface="Calibri"/>
              </a:rPr>
              <a:t>Pellentesque habitant morbi tristique senectus et netus et malesuada fames ac turpis egestas. Proin pharetra nonummy pede. Mauris et orci.</a:t>
            </a:r>
          </a:p>
        </p:txBody>
      </p:sp>
      <p:sp>
        <p:nvSpPr>
          <p:cNvPr id="14" name="文本框 13"/>
          <p:cNvSpPr txBox="1"/>
          <p:nvPr/>
        </p:nvSpPr>
        <p:spPr>
          <a:xfrm>
            <a:off x="4636951" y="2579255"/>
            <a:ext cx="2918094" cy="35052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600" u="none">
              <a:ln>
                <a:noFill/>
              </a:ln>
              <a:solidFill>
                <a:schemeClr val="bg1"/>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600" u="none">
              <a:ln>
                <a:noFill/>
              </a:ln>
              <a:solidFill>
                <a:schemeClr val="bg1"/>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0" panose="020f0502020204030204" pitchFamily="34" typeface="Calibri"/>
              </a:rPr>
              <a:t>Pellentesque habitant morbi tristique senectus et netus et malesuada fames ac turpis egestas. Proin pharetra nonummy pede. Mauris et orci.</a:t>
            </a:r>
          </a:p>
        </p:txBody>
      </p:sp>
    </p:spTree>
    <p:extLst>
      <p:ext uri="{BB962C8B-B14F-4D97-AF65-F5344CB8AC3E}">
        <p14:creationId val="68303390"/>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rcRect t="-870"/>
          <a:stretch>
            <a:fillRect/>
          </a:stretch>
        </p:blipFill>
        <p:spPr>
          <a:xfrm>
            <a:off x="0" y="-67056"/>
            <a:ext cx="12191999" cy="6943056"/>
          </a:xfrm>
          <a:prstGeom prst="rect">
            <a:avLst/>
          </a:prstGeom>
        </p:spPr>
      </p:pic>
      <p:sp>
        <p:nvSpPr>
          <p:cNvPr id="18" name="矩形 17"/>
          <p:cNvSpPr/>
          <p:nvPr/>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 name="矩形 2"/>
          <p:cNvSpPr/>
          <p:nvPr/>
        </p:nvSpPr>
        <p:spPr>
          <a:xfrm>
            <a:off x="0" y="2188030"/>
            <a:ext cx="12192000" cy="2094604"/>
          </a:xfrm>
          <a:prstGeom prst="rect">
            <a:avLst/>
          </a:prstGeom>
          <a:solidFill>
            <a:srgbClr val="C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平行四边形 3"/>
          <p:cNvSpPr/>
          <p:nvPr/>
        </p:nvSpPr>
        <p:spPr>
          <a:xfrm flipH="1" rot="17940000">
            <a:off x="3543130" y="2229261"/>
            <a:ext cx="9176982" cy="2401824"/>
          </a:xfrm>
          <a:prstGeom prst="parallelogram">
            <a:avLst>
              <a:gd fmla="val 54847"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文本框 4"/>
          <p:cNvSpPr txBox="1"/>
          <p:nvPr/>
        </p:nvSpPr>
        <p:spPr>
          <a:xfrm>
            <a:off x="4743429" y="2022965"/>
            <a:ext cx="4431051" cy="30175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9600" u="none">
                <a:ln>
                  <a:noFill/>
                </a:ln>
                <a:solidFill>
                  <a:sysClr lastClr="000000" val="windowText"/>
                </a:solidFill>
                <a:effectLst/>
                <a:uLnTx/>
                <a:uFillTx/>
                <a:latin charset="0" panose="020b0503020202020204" pitchFamily="34" typeface="Agency FB"/>
              </a:rPr>
              <a:t>Thank  You</a:t>
            </a:r>
          </a:p>
        </p:txBody>
      </p:sp>
      <p:cxnSp>
        <p:nvCxnSpPr>
          <p:cNvPr id="7" name="直接连接符 6"/>
          <p:cNvCxnSpPr/>
          <p:nvPr/>
        </p:nvCxnSpPr>
        <p:spPr>
          <a:xfrm>
            <a:off x="2331720" y="3427561"/>
            <a:ext cx="8316989" cy="0"/>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281774" y="3494618"/>
            <a:ext cx="5072247" cy="7010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 u="none">
                <a:ln>
                  <a:noFill/>
                </a:ln>
                <a:solidFill>
                  <a:schemeClr val="bg1"/>
                </a:solidFill>
                <a:effectLst/>
                <a:uLnTx/>
                <a:uFillTx/>
                <a:latin charset="0" panose="020b0503020202020204" pitchFamily="34" typeface="Agency FB"/>
              </a:rPr>
              <a:t>The End</a:t>
            </a:r>
          </a:p>
        </p:txBody>
      </p:sp>
    </p:spTree>
    <p:extLst>
      <p:ext uri="{BB962C8B-B14F-4D97-AF65-F5344CB8AC3E}">
        <p14:creationId val="19289914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750"/>
                                  </p:stCondLst>
                                  <p:childTnLst>
                                    <p:set>
                                      <p:cBhvr>
                                        <p:cTn dur="1" fill="hold" id="6">
                                          <p:stCondLst>
                                            <p:cond delay="0"/>
                                          </p:stCondLst>
                                        </p:cTn>
                                        <p:tgtEl>
                                          <p:spTgt spid="3"/>
                                        </p:tgtEl>
                                        <p:attrNameLst>
                                          <p:attrName>style.visibility</p:attrName>
                                        </p:attrNameLst>
                                      </p:cBhvr>
                                      <p:to>
                                        <p:strVal val="visible"/>
                                      </p:to>
                                    </p:set>
                                    <p:animEffect filter="fade" transition="in">
                                      <p:cBhvr>
                                        <p:cTn dur="1250" id="7"/>
                                        <p:tgtEl>
                                          <p:spTgt spid="3"/>
                                        </p:tgtEl>
                                      </p:cBhvr>
                                    </p:animEffect>
                                    <p:anim calcmode="lin" valueType="num">
                                      <p:cBhvr>
                                        <p:cTn dur="1250" fill="hold" id="8"/>
                                        <p:tgtEl>
                                          <p:spTgt spid="3"/>
                                        </p:tgtEl>
                                        <p:attrNameLst>
                                          <p:attrName>ppt_x</p:attrName>
                                        </p:attrNameLst>
                                      </p:cBhvr>
                                      <p:tavLst>
                                        <p:tav tm="0">
                                          <p:val>
                                            <p:strVal val="#ppt_x"/>
                                          </p:val>
                                        </p:tav>
                                        <p:tav tm="100000">
                                          <p:val>
                                            <p:strVal val="#ppt_x"/>
                                          </p:val>
                                        </p:tav>
                                      </p:tavLst>
                                    </p:anim>
                                    <p:anim calcmode="lin" valueType="num">
                                      <p:cBhvr>
                                        <p:cTn dur="125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0"/>
                            </p:stCondLst>
                            <p:childTnLst>
                              <p:par>
                                <p:cTn fill="hold" grpId="0" id="16" nodeType="afterEffect" presetClass="entr" presetID="10" presetSubtype="0">
                                  <p:stCondLst>
                                    <p:cond delay="25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childTnLst>
                                </p:cTn>
                              </p:par>
                              <p:par>
                                <p:cTn fill="hold" id="19" nodeType="withEffect" presetClass="entr" presetID="10" presetSubtype="0">
                                  <p:stCondLst>
                                    <p:cond delay="25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childTnLst>
                                </p:cTn>
                              </p:par>
                              <p:par>
                                <p:cTn fill="hold" grpId="0" id="22" nodeType="withEffect" presetClass="entr" presetID="10" presetSubtype="0">
                                  <p:stCondLst>
                                    <p:cond delay="25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18" name="矩形 17"/>
          <p:cNvSpPr/>
          <p:nvPr/>
        </p:nvSpPr>
        <p:spPr>
          <a:xfrm>
            <a:off x="0" y="-2876"/>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8" name="组合 7"/>
          <p:cNvGrpSpPr/>
          <p:nvPr/>
        </p:nvGrpSpPr>
        <p:grpSpPr>
          <a:xfrm>
            <a:off x="1481301" y="1070647"/>
            <a:ext cx="6697699" cy="4750813"/>
            <a:chOff x="1481301" y="1070647"/>
            <a:chExt cx="6697699" cy="4750813"/>
          </a:xfrm>
        </p:grpSpPr>
        <p:cxnSp>
          <p:nvCxnSpPr>
            <p:cNvPr id="33" name="直接连接符 32"/>
            <p:cNvCxnSpPr/>
            <p:nvPr/>
          </p:nvCxnSpPr>
          <p:spPr>
            <a:xfrm flipV="1">
              <a:off x="1646094" y="4493702"/>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rot="10800000">
              <a:off x="1481301" y="3625137"/>
              <a:ext cx="3051799" cy="1728467"/>
              <a:chOff x="6520660" y="1483648"/>
              <a:chExt cx="3051799" cy="1728467"/>
            </a:xfrm>
          </p:grpSpPr>
          <p:cxnSp>
            <p:nvCxnSpPr>
              <p:cNvPr id="36" name="直接连接符 35"/>
              <p:cNvCxnSpPr/>
              <p:nvPr/>
            </p:nvCxnSpPr>
            <p:spPr>
              <a:xfrm flipV="1">
                <a:off x="6520660" y="165286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270189" y="148364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rot="10800000">
                <a:off x="7105396" y="2339169"/>
                <a:ext cx="1425084" cy="872946"/>
              </a:xfrm>
              <a:prstGeom prst="line">
                <a:avLst/>
              </a:prstGeom>
              <a:ln cap="flat" w="50800">
                <a:solidFill>
                  <a:srgbClr val="880000"/>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rot="19792404">
              <a:off x="2532205" y="1070647"/>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rgbClr val="8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9" name="组合 8"/>
          <p:cNvGrpSpPr/>
          <p:nvPr/>
        </p:nvGrpSpPr>
        <p:grpSpPr>
          <a:xfrm>
            <a:off x="4177793" y="658608"/>
            <a:ext cx="6532906" cy="4742552"/>
            <a:chOff x="4177793" y="658608"/>
            <a:chExt cx="6532906" cy="4742552"/>
          </a:xfrm>
        </p:grpSpPr>
        <p:cxnSp>
          <p:nvCxnSpPr>
            <p:cNvPr id="20" name="直接连接符 19"/>
            <p:cNvCxnSpPr/>
            <p:nvPr/>
          </p:nvCxnSpPr>
          <p:spPr>
            <a:xfrm flipV="1">
              <a:off x="8408429" y="65860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880509" y="1514128"/>
              <a:ext cx="3344249" cy="2183279"/>
              <a:chOff x="6228210" y="1483648"/>
              <a:chExt cx="3344249" cy="2183279"/>
            </a:xfrm>
          </p:grpSpPr>
          <p:cxnSp>
            <p:nvCxnSpPr>
              <p:cNvPr id="28" name="直接连接符 27"/>
              <p:cNvCxnSpPr/>
              <p:nvPr/>
            </p:nvCxnSpPr>
            <p:spPr>
              <a:xfrm flipV="1">
                <a:off x="6520660" y="165286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270189" y="148364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228210" y="2339169"/>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任意多边形 18"/>
            <p:cNvSpPr/>
            <p:nvPr/>
          </p:nvSpPr>
          <p:spPr>
            <a:xfrm flipH="1" flipV="1" rot="19792404">
              <a:off x="4177793" y="2967198"/>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42" name="文本框 41"/>
          <p:cNvSpPr txBox="1"/>
          <p:nvPr/>
        </p:nvSpPr>
        <p:spPr>
          <a:xfrm rot="19792300">
            <a:off x="5135859" y="979894"/>
            <a:ext cx="1746523" cy="4297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13800" u="none">
                <a:ln>
                  <a:noFill/>
                </a:ln>
                <a:solidFill>
                  <a:schemeClr val="bg1"/>
                </a:solidFill>
                <a:effectLst/>
                <a:uLnTx/>
                <a:uFillTx/>
                <a:latin charset="0" panose="020b0503020202020204" pitchFamily="34" typeface="Agency FB"/>
              </a:rPr>
              <a:t>01</a:t>
            </a:r>
          </a:p>
        </p:txBody>
      </p:sp>
      <p:sp>
        <p:nvSpPr>
          <p:cNvPr id="44" name="文本框 43"/>
          <p:cNvSpPr txBox="1"/>
          <p:nvPr/>
        </p:nvSpPr>
        <p:spPr>
          <a:xfrm rot="19792300">
            <a:off x="5265360" y="2820701"/>
            <a:ext cx="4004330" cy="338328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Transition</a:t>
            </a:r>
          </a:p>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Page</a:t>
            </a:r>
          </a:p>
        </p:txBody>
      </p:sp>
    </p:spTree>
    <p:extLst>
      <p:ext uri="{BB962C8B-B14F-4D97-AF65-F5344CB8AC3E}">
        <p14:creationId val="20182834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44"/>
                                        </p:tgtEl>
                                        <p:attrNameLst>
                                          <p:attrName>style.visibility</p:attrName>
                                        </p:attrNameLst>
                                      </p:cBhvr>
                                      <p:to>
                                        <p:strVal val="visible"/>
                                      </p:to>
                                    </p:set>
                                    <p:animEffect filter="fade" transition="in">
                                      <p:cBhvr>
                                        <p:cTn dur="1000" id="12"/>
                                        <p:tgtEl>
                                          <p:spTgt spid="44"/>
                                        </p:tgtEl>
                                      </p:cBhvr>
                                    </p:animEffect>
                                    <p:anim calcmode="lin" valueType="num">
                                      <p:cBhvr>
                                        <p:cTn dur="1000" fill="hold" id="13"/>
                                        <p:tgtEl>
                                          <p:spTgt spid="44"/>
                                        </p:tgtEl>
                                        <p:attrNameLst>
                                          <p:attrName>ppt_x</p:attrName>
                                        </p:attrNameLst>
                                      </p:cBhvr>
                                      <p:tavLst>
                                        <p:tav tm="0">
                                          <p:val>
                                            <p:strVal val="#ppt_x"/>
                                          </p:val>
                                        </p:tav>
                                        <p:tav tm="100000">
                                          <p:val>
                                            <p:strVal val="#ppt_x"/>
                                          </p:val>
                                        </p:tav>
                                      </p:tavLst>
                                    </p:anim>
                                    <p:anim calcmode="lin" valueType="num">
                                      <p:cBhvr>
                                        <p:cTn dur="1000" fill="hold" id="14"/>
                                        <p:tgtEl>
                                          <p:spTgt spid="44"/>
                                        </p:tgtEl>
                                        <p:attrNameLst>
                                          <p:attrName>ppt_y</p:attrName>
                                        </p:attrNameLst>
                                      </p:cBhvr>
                                      <p:tavLst>
                                        <p:tav tm="0">
                                          <p:val>
                                            <p:strVal val="#ppt_y+.1"/>
                                          </p:val>
                                        </p:tav>
                                        <p:tav tm="100000">
                                          <p:val>
                                            <p:strVal val="#ppt_y"/>
                                          </p:val>
                                        </p:tav>
                                      </p:tavLst>
                                    </p:anim>
                                  </p:childTnLst>
                                </p:cTn>
                              </p:par>
                              <p:par>
                                <p:cTn fill="hold" id="15" nodeType="withEffect" presetClass="entr" presetID="2" presetSubtype="2">
                                  <p:stCondLst>
                                    <p:cond delay="50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1000" fill="hold" id="17"/>
                                        <p:tgtEl>
                                          <p:spTgt spid="9"/>
                                        </p:tgtEl>
                                        <p:attrNameLst>
                                          <p:attrName>ppt_x</p:attrName>
                                        </p:attrNameLst>
                                      </p:cBhvr>
                                      <p:tavLst>
                                        <p:tav tm="0">
                                          <p:val>
                                            <p:strVal val="1+#ppt_w/2"/>
                                          </p:val>
                                        </p:tav>
                                        <p:tav tm="100000">
                                          <p:val>
                                            <p:strVal val="#ppt_x"/>
                                          </p:val>
                                        </p:tav>
                                      </p:tavLst>
                                    </p:anim>
                                    <p:anim calcmode="lin" valueType="num">
                                      <p:cBhvr additive="base">
                                        <p:cTn dur="1000" fill="hold" id="18"/>
                                        <p:tgtEl>
                                          <p:spTgt spid="9"/>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50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1000" fill="hold" id="21"/>
                                        <p:tgtEl>
                                          <p:spTgt spid="8"/>
                                        </p:tgtEl>
                                        <p:attrNameLst>
                                          <p:attrName>ppt_x</p:attrName>
                                        </p:attrNameLst>
                                      </p:cBhvr>
                                      <p:tavLst>
                                        <p:tav tm="0">
                                          <p:val>
                                            <p:strVal val="0-#ppt_w/2"/>
                                          </p:val>
                                        </p:tav>
                                        <p:tav tm="100000">
                                          <p:val>
                                            <p:strVal val="#ppt_x"/>
                                          </p:val>
                                        </p:tav>
                                      </p:tavLst>
                                    </p:anim>
                                    <p:anim calcmode="lin" valueType="num">
                                      <p:cBhvr additive="base">
                                        <p:cTn dur="1000" fill="hold" id="2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9" name="矩形 8"/>
          <p:cNvSpPr/>
          <p:nvPr/>
        </p:nvSpPr>
        <p:spPr>
          <a:xfrm>
            <a:off x="5112" y="-2876"/>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矩形 4"/>
          <p:cNvSpPr/>
          <p:nvPr/>
        </p:nvSpPr>
        <p:spPr>
          <a:xfrm rot="5400000">
            <a:off x="5172486" y="1241592"/>
            <a:ext cx="6858001" cy="4374817"/>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 name="文本框 5"/>
          <p:cNvSpPr txBox="1"/>
          <p:nvPr/>
        </p:nvSpPr>
        <p:spPr>
          <a:xfrm>
            <a:off x="6539355" y="301738"/>
            <a:ext cx="2709923"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chemeClr val="bg1"/>
                </a:solidFill>
                <a:effectLst/>
                <a:uLnTx/>
                <a:uFillTx/>
                <a:latin charset="0" panose="020b0503020202020204" pitchFamily="34" typeface="Agency FB"/>
              </a:rPr>
              <a:t>Introduction</a:t>
            </a:r>
          </a:p>
        </p:txBody>
      </p:sp>
      <p:sp>
        <p:nvSpPr>
          <p:cNvPr id="7" name="文本框 6"/>
          <p:cNvSpPr txBox="1"/>
          <p:nvPr/>
        </p:nvSpPr>
        <p:spPr>
          <a:xfrm>
            <a:off x="6539356" y="1434473"/>
            <a:ext cx="4124262" cy="3931921"/>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800" u="none">
              <a:ln>
                <a:noFill/>
              </a:ln>
              <a:solidFill>
                <a:schemeClr val="bg1"/>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Nunc viverra imperdiet enim. Fusce est. Vivamus a tellus.</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800" u="none">
              <a:ln>
                <a:noFill/>
              </a:ln>
              <a:solidFill>
                <a:schemeClr val="bg1"/>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Pellentesque habitant morbi tristique senectus et netus et malesuada fames ac turpis egestas. Proin pharetra nonummy pede. Mauris et orci.</a:t>
            </a:r>
          </a:p>
        </p:txBody>
      </p:sp>
    </p:spTree>
    <p:extLst>
      <p:ext uri="{BB962C8B-B14F-4D97-AF65-F5344CB8AC3E}">
        <p14:creationId val="1135505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grpId="0" id="11" nodeType="afterEffect" presetClass="entr" presetID="42" presetSubtype="0">
                                  <p:stCondLst>
                                    <p:cond delay="500"/>
                                  </p:stCondLst>
                                  <p:childTnLst>
                                    <p:set>
                                      <p:cBhvr>
                                        <p:cTn dur="1" fill="hold" id="12">
                                          <p:stCondLst>
                                            <p:cond delay="0"/>
                                          </p:stCondLst>
                                        </p:cTn>
                                        <p:tgtEl>
                                          <p:spTgt spid="7"/>
                                        </p:tgtEl>
                                        <p:attrNameLst>
                                          <p:attrName>style.visibility</p:attrName>
                                        </p:attrNameLst>
                                      </p:cBhvr>
                                      <p:to>
                                        <p:strVal val="visible"/>
                                      </p:to>
                                    </p:set>
                                    <p:animEffect filter="fade" transition="in">
                                      <p:cBhvr>
                                        <p:cTn dur="1000" id="13"/>
                                        <p:tgtEl>
                                          <p:spTgt spid="7"/>
                                        </p:tgtEl>
                                      </p:cBhvr>
                                    </p:animEffect>
                                    <p:anim calcmode="lin" valueType="num">
                                      <p:cBhvr>
                                        <p:cTn dur="1000" fill="hold" id="14"/>
                                        <p:tgtEl>
                                          <p:spTgt spid="7"/>
                                        </p:tgtEl>
                                        <p:attrNameLst>
                                          <p:attrName>ppt_x</p:attrName>
                                        </p:attrNameLst>
                                      </p:cBhvr>
                                      <p:tavLst>
                                        <p:tav tm="0">
                                          <p:val>
                                            <p:strVal val="#ppt_x"/>
                                          </p:val>
                                        </p:tav>
                                        <p:tav tm="100000">
                                          <p:val>
                                            <p:strVal val="#ppt_x"/>
                                          </p:val>
                                        </p:tav>
                                      </p:tavLst>
                                    </p:anim>
                                    <p:anim calcmode="lin" valueType="num">
                                      <p:cBhvr>
                                        <p:cTn dur="1000" fill="hold" id="15"/>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bright="20000"/>
                    </a14:imgEffect>
                  </a14:imgLayer>
                </a14:imgProps>
              </a:ext>
              <a:ext uri="{28A0092B-C50C-407E-A947-70E740481C1C}">
                <a14:useLocalDpi/>
              </a:ext>
            </a:extLst>
          </a:blip>
          <a:srcRect t="41182"/>
          <a:stretch>
            <a:fillRect/>
          </a:stretch>
        </p:blipFill>
        <p:spPr>
          <a:xfrm>
            <a:off x="694755" y="1311043"/>
            <a:ext cx="10802491" cy="4235914"/>
          </a:xfrm>
          <a:prstGeom prst="rect">
            <a:avLst/>
          </a:prstGeom>
        </p:spPr>
      </p:pic>
      <p:sp>
        <p:nvSpPr>
          <p:cNvPr id="3" name="矩形 2"/>
          <p:cNvSpPr/>
          <p:nvPr/>
        </p:nvSpPr>
        <p:spPr>
          <a:xfrm>
            <a:off x="694755" y="1311043"/>
            <a:ext cx="10802492" cy="4235914"/>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8" name="矩形 7"/>
          <p:cNvSpPr/>
          <p:nvPr/>
        </p:nvSpPr>
        <p:spPr>
          <a:xfrm rot="5400000">
            <a:off x="3978041" y="1241592"/>
            <a:ext cx="4235914" cy="4374817"/>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9" name="文本框 8"/>
          <p:cNvSpPr txBox="1"/>
          <p:nvPr/>
        </p:nvSpPr>
        <p:spPr>
          <a:xfrm>
            <a:off x="4616004" y="2394850"/>
            <a:ext cx="2959982" cy="155448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chemeClr val="bg1"/>
                </a:solidFill>
                <a:effectLst/>
                <a:uLnTx/>
                <a:uFillTx/>
                <a:latin charset="0" panose="020b0503020202020204" pitchFamily="34" typeface="Agency FB"/>
              </a:rPr>
              <a:t>Your text here</a:t>
            </a:r>
          </a:p>
        </p:txBody>
      </p:sp>
      <p:sp>
        <p:nvSpPr>
          <p:cNvPr id="10" name="椭圆 9"/>
          <p:cNvSpPr/>
          <p:nvPr/>
        </p:nvSpPr>
        <p:spPr>
          <a:xfrm>
            <a:off x="5650370" y="1521441"/>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文本框 10"/>
          <p:cNvSpPr txBox="1"/>
          <p:nvPr/>
        </p:nvSpPr>
        <p:spPr>
          <a:xfrm>
            <a:off x="4504549" y="3254022"/>
            <a:ext cx="3182895" cy="21031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100" u="none">
              <a:ln>
                <a:noFill/>
              </a:ln>
              <a:solidFill>
                <a:schemeClr val="bg1"/>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chemeClr val="bg1"/>
                </a:solidFill>
                <a:effectLst/>
                <a:uLnTx/>
                <a:uFillTx/>
                <a:latin charset="0" panose="020f0502020204030204" pitchFamily="34" typeface="Calibri"/>
              </a:rPr>
              <a:t>Nunc viverra imperdiet enim. Fusce est. Vivamus a tellus.</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100" u="none">
              <a:ln>
                <a:noFill/>
              </a:ln>
              <a:solidFill>
                <a:schemeClr val="bg1"/>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chemeClr val="bg1"/>
                </a:solidFill>
                <a:effectLst/>
                <a:uLnTx/>
                <a:uFillTx/>
                <a:latin charset="0" panose="020f0502020204030204" pitchFamily="34" typeface="Calibri"/>
              </a:rPr>
              <a:t>Pellentesque habitant morbi tristique senectus et netus et malesuada fames ac turpis egestas. Proin pharetra nonummy pede. Mauris et orci.</a:t>
            </a:r>
          </a:p>
        </p:txBody>
      </p:sp>
      <p:grpSp>
        <p:nvGrpSpPr>
          <p:cNvPr id="13" name="组合 12"/>
          <p:cNvGrpSpPr/>
          <p:nvPr/>
        </p:nvGrpSpPr>
        <p:grpSpPr>
          <a:xfrm>
            <a:off x="694755" y="240022"/>
            <a:ext cx="3921248" cy="830997"/>
            <a:chOff x="694755" y="240022"/>
            <a:chExt cx="3921248" cy="830997"/>
          </a:xfrm>
        </p:grpSpPr>
        <p:sp>
          <p:nvSpPr>
            <p:cNvPr id="7" name="矩形 6"/>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 name="文本框 11"/>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grpSp>
      <p:sp>
        <p:nvSpPr>
          <p:cNvPr id="4" name="文本框 3"/>
          <p:cNvSpPr txBox="1"/>
          <p:nvPr/>
        </p:nvSpPr>
        <p:spPr>
          <a:xfrm>
            <a:off x="5387335" y="1734356"/>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Tree>
    <p:extLst>
      <p:ext uri="{BB962C8B-B14F-4D97-AF65-F5344CB8AC3E}">
        <p14:creationId val="388095812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50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50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ur="1000" fill="hold" id="2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 name="图片 37"/>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bright="20000"/>
                    </a14:imgEffect>
                  </a14:imgLayer>
                </a14:imgProps>
              </a:ext>
              <a:ext uri="{28A0092B-C50C-407E-A947-70E740481C1C}">
                <a14:useLocalDpi/>
              </a:ext>
            </a:extLst>
          </a:blip>
          <a:srcRect t="41182"/>
          <a:stretch>
            <a:fillRect/>
          </a:stretch>
        </p:blipFill>
        <p:spPr>
          <a:xfrm>
            <a:off x="694755" y="1311043"/>
            <a:ext cx="10802491" cy="4235914"/>
          </a:xfrm>
          <a:prstGeom prst="rect">
            <a:avLst/>
          </a:prstGeom>
        </p:spPr>
      </p:pic>
      <p:sp>
        <p:nvSpPr>
          <p:cNvPr id="39" name="矩形 38"/>
          <p:cNvSpPr/>
          <p:nvPr/>
        </p:nvSpPr>
        <p:spPr>
          <a:xfrm>
            <a:off x="694755" y="1311043"/>
            <a:ext cx="10802492" cy="4235914"/>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文本框 3"/>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7" name="矩形 6"/>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14" name="组合 13"/>
          <p:cNvGrpSpPr/>
          <p:nvPr/>
        </p:nvGrpSpPr>
        <p:grpSpPr>
          <a:xfrm>
            <a:off x="694754" y="1308696"/>
            <a:ext cx="10802467" cy="4237732"/>
            <a:chOff x="694754" y="1308696"/>
            <a:chExt cx="10802467" cy="4237732"/>
          </a:xfrm>
        </p:grpSpPr>
        <p:grpSp>
          <p:nvGrpSpPr>
            <p:cNvPr id="8" name="组合 7"/>
            <p:cNvGrpSpPr/>
            <p:nvPr/>
          </p:nvGrpSpPr>
          <p:grpSpPr>
            <a:xfrm>
              <a:off x="694755" y="3887618"/>
              <a:ext cx="4958142" cy="1652714"/>
              <a:chOff x="694755" y="3887618"/>
              <a:chExt cx="4958142" cy="1652714"/>
            </a:xfrm>
          </p:grpSpPr>
          <p:sp>
            <p:nvSpPr>
              <p:cNvPr id="13" name="矩形 12"/>
              <p:cNvSpPr/>
              <p:nvPr/>
            </p:nvSpPr>
            <p:spPr>
              <a:xfrm>
                <a:off x="694755" y="3887618"/>
                <a:ext cx="1652714" cy="1652714"/>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6" name="任意多边形 15"/>
              <p:cNvSpPr/>
              <p:nvPr/>
            </p:nvSpPr>
            <p:spPr>
              <a:xfrm>
                <a:off x="2347469" y="3887618"/>
                <a:ext cx="3305428" cy="1652714"/>
              </a:xfrm>
              <a:custGeom>
                <a:gdLst>
                  <a:gd fmla="*/ 0 w 3305428" name="connsiteX0"/>
                  <a:gd fmla="*/ 0 h 1652714" name="connsiteY0"/>
                  <a:gd fmla="*/ 1652714 w 3305428" name="connsiteX1"/>
                  <a:gd fmla="*/ 0 h 1652714" name="connsiteY1"/>
                  <a:gd fmla="*/ 3305428 w 3305428" name="connsiteX2"/>
                  <a:gd fmla="*/ 0 h 1652714" name="connsiteY2"/>
                  <a:gd fmla="*/ 3305428 w 3305428" name="connsiteX3"/>
                  <a:gd fmla="*/ 1652714 h 1652714" name="connsiteY3"/>
                  <a:gd fmla="*/ 1652714 w 3305428" name="connsiteX4"/>
                  <a:gd fmla="*/ 1652714 h 1652714" name="connsiteY4"/>
                  <a:gd fmla="*/ 0 w 3305428" name="connsiteX5"/>
                  <a:gd fmla="*/ 1652714 h 16527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52714" w="3305428">
                    <a:moveTo>
                      <a:pt x="0" y="0"/>
                    </a:moveTo>
                    <a:lnTo>
                      <a:pt x="1652714" y="0"/>
                    </a:lnTo>
                    <a:lnTo>
                      <a:pt x="3305428" y="0"/>
                    </a:lnTo>
                    <a:lnTo>
                      <a:pt x="3305428" y="1652714"/>
                    </a:lnTo>
                    <a:lnTo>
                      <a:pt x="1652714" y="1652714"/>
                    </a:lnTo>
                    <a:lnTo>
                      <a:pt x="0" y="1652714"/>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2" name="组合 1"/>
            <p:cNvGrpSpPr/>
            <p:nvPr/>
          </p:nvGrpSpPr>
          <p:grpSpPr>
            <a:xfrm>
              <a:off x="694754" y="1308696"/>
              <a:ext cx="4958143" cy="1655061"/>
              <a:chOff x="694754" y="1308696"/>
              <a:chExt cx="4958143" cy="1655061"/>
            </a:xfrm>
          </p:grpSpPr>
          <p:sp>
            <p:nvSpPr>
              <p:cNvPr id="5" name="矩形 4"/>
              <p:cNvSpPr/>
              <p:nvPr/>
            </p:nvSpPr>
            <p:spPr>
              <a:xfrm>
                <a:off x="694754" y="1308696"/>
                <a:ext cx="1652714" cy="1652714"/>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7" name="任意多边形 16"/>
              <p:cNvSpPr/>
              <p:nvPr/>
            </p:nvSpPr>
            <p:spPr>
              <a:xfrm>
                <a:off x="2347469" y="1311043"/>
                <a:ext cx="3305428" cy="1652714"/>
              </a:xfrm>
              <a:custGeom>
                <a:gdLst>
                  <a:gd fmla="*/ 0 w 3305428" name="connsiteX0"/>
                  <a:gd fmla="*/ 0 h 1652714" name="connsiteY0"/>
                  <a:gd fmla="*/ 1652714 w 3305428" name="connsiteX1"/>
                  <a:gd fmla="*/ 0 h 1652714" name="connsiteY1"/>
                  <a:gd fmla="*/ 3305428 w 3305428" name="connsiteX2"/>
                  <a:gd fmla="*/ 0 h 1652714" name="connsiteY2"/>
                  <a:gd fmla="*/ 3305428 w 3305428" name="connsiteX3"/>
                  <a:gd fmla="*/ 1652714 h 1652714" name="connsiteY3"/>
                  <a:gd fmla="*/ 1652714 w 3305428" name="connsiteX4"/>
                  <a:gd fmla="*/ 1652714 h 1652714" name="connsiteY4"/>
                  <a:gd fmla="*/ 0 w 3305428" name="connsiteX5"/>
                  <a:gd fmla="*/ 1652714 h 16527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52714" w="3305428">
                    <a:moveTo>
                      <a:pt x="0" y="0"/>
                    </a:moveTo>
                    <a:lnTo>
                      <a:pt x="1652714" y="0"/>
                    </a:lnTo>
                    <a:lnTo>
                      <a:pt x="3305428" y="0"/>
                    </a:lnTo>
                    <a:lnTo>
                      <a:pt x="3305428" y="1652714"/>
                    </a:lnTo>
                    <a:lnTo>
                      <a:pt x="1652714" y="1652714"/>
                    </a:lnTo>
                    <a:lnTo>
                      <a:pt x="0" y="1652714"/>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3" name="组合 2"/>
            <p:cNvGrpSpPr/>
            <p:nvPr/>
          </p:nvGrpSpPr>
          <p:grpSpPr>
            <a:xfrm>
              <a:off x="6532983" y="1309104"/>
              <a:ext cx="4958142" cy="1652714"/>
              <a:chOff x="6532983" y="1309104"/>
              <a:chExt cx="4958142" cy="1652714"/>
            </a:xfrm>
          </p:grpSpPr>
          <p:sp>
            <p:nvSpPr>
              <p:cNvPr id="18" name="矩形 17"/>
              <p:cNvSpPr/>
              <p:nvPr/>
            </p:nvSpPr>
            <p:spPr>
              <a:xfrm>
                <a:off x="9838411" y="1309104"/>
                <a:ext cx="1652714" cy="1652714"/>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9" name="任意多边形 18"/>
              <p:cNvSpPr/>
              <p:nvPr/>
            </p:nvSpPr>
            <p:spPr>
              <a:xfrm>
                <a:off x="6532983" y="1309104"/>
                <a:ext cx="3305428" cy="1652714"/>
              </a:xfrm>
              <a:custGeom>
                <a:gdLst>
                  <a:gd fmla="*/ 0 w 3305428" name="connsiteX0"/>
                  <a:gd fmla="*/ 0 h 1652714" name="connsiteY0"/>
                  <a:gd fmla="*/ 1652714 w 3305428" name="connsiteX1"/>
                  <a:gd fmla="*/ 0 h 1652714" name="connsiteY1"/>
                  <a:gd fmla="*/ 3305428 w 3305428" name="connsiteX2"/>
                  <a:gd fmla="*/ 0 h 1652714" name="connsiteY2"/>
                  <a:gd fmla="*/ 3305428 w 3305428" name="connsiteX3"/>
                  <a:gd fmla="*/ 1652714 h 1652714" name="connsiteY3"/>
                  <a:gd fmla="*/ 1652714 w 3305428" name="connsiteX4"/>
                  <a:gd fmla="*/ 1652714 h 1652714" name="connsiteY4"/>
                  <a:gd fmla="*/ 0 w 3305428" name="connsiteX5"/>
                  <a:gd fmla="*/ 1652714 h 16527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52714" w="3305428">
                    <a:moveTo>
                      <a:pt x="0" y="0"/>
                    </a:moveTo>
                    <a:lnTo>
                      <a:pt x="1652714" y="0"/>
                    </a:lnTo>
                    <a:lnTo>
                      <a:pt x="3305428" y="0"/>
                    </a:lnTo>
                    <a:lnTo>
                      <a:pt x="3305428" y="1652714"/>
                    </a:lnTo>
                    <a:lnTo>
                      <a:pt x="1652714" y="1652714"/>
                    </a:lnTo>
                    <a:lnTo>
                      <a:pt x="0" y="1652714"/>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12" name="组合 11"/>
            <p:cNvGrpSpPr/>
            <p:nvPr/>
          </p:nvGrpSpPr>
          <p:grpSpPr>
            <a:xfrm>
              <a:off x="6539079" y="3893714"/>
              <a:ext cx="4958142" cy="1652714"/>
              <a:chOff x="6539079" y="3893714"/>
              <a:chExt cx="4958142" cy="1652714"/>
            </a:xfrm>
          </p:grpSpPr>
          <p:sp>
            <p:nvSpPr>
              <p:cNvPr id="20" name="矩形 19"/>
              <p:cNvSpPr/>
              <p:nvPr/>
            </p:nvSpPr>
            <p:spPr>
              <a:xfrm>
                <a:off x="9844507" y="3893714"/>
                <a:ext cx="1652714" cy="1652714"/>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1" name="任意多边形 20"/>
              <p:cNvSpPr/>
              <p:nvPr/>
            </p:nvSpPr>
            <p:spPr>
              <a:xfrm>
                <a:off x="6539079" y="3893714"/>
                <a:ext cx="3305428" cy="1652714"/>
              </a:xfrm>
              <a:custGeom>
                <a:gdLst>
                  <a:gd fmla="*/ 0 w 3305428" name="connsiteX0"/>
                  <a:gd fmla="*/ 0 h 1652714" name="connsiteY0"/>
                  <a:gd fmla="*/ 1652714 w 3305428" name="connsiteX1"/>
                  <a:gd fmla="*/ 0 h 1652714" name="connsiteY1"/>
                  <a:gd fmla="*/ 3305428 w 3305428" name="connsiteX2"/>
                  <a:gd fmla="*/ 0 h 1652714" name="connsiteY2"/>
                  <a:gd fmla="*/ 3305428 w 3305428" name="connsiteX3"/>
                  <a:gd fmla="*/ 1652714 h 1652714" name="connsiteY3"/>
                  <a:gd fmla="*/ 1652714 w 3305428" name="connsiteX4"/>
                  <a:gd fmla="*/ 1652714 h 1652714" name="connsiteY4"/>
                  <a:gd fmla="*/ 0 w 3305428" name="connsiteX5"/>
                  <a:gd fmla="*/ 1652714 h 16527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52714" w="3305428">
                    <a:moveTo>
                      <a:pt x="0" y="0"/>
                    </a:moveTo>
                    <a:lnTo>
                      <a:pt x="1652714" y="0"/>
                    </a:lnTo>
                    <a:lnTo>
                      <a:pt x="3305428" y="0"/>
                    </a:lnTo>
                    <a:lnTo>
                      <a:pt x="3305428" y="1652714"/>
                    </a:lnTo>
                    <a:lnTo>
                      <a:pt x="1652714" y="1652714"/>
                    </a:lnTo>
                    <a:lnTo>
                      <a:pt x="0" y="1652714"/>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grpSp>
        <p:nvGrpSpPr>
          <p:cNvPr id="6" name="组合 5"/>
          <p:cNvGrpSpPr/>
          <p:nvPr/>
        </p:nvGrpSpPr>
        <p:grpSpPr>
          <a:xfrm>
            <a:off x="823200" y="1423054"/>
            <a:ext cx="1395823" cy="1423998"/>
            <a:chOff x="823199" y="1899283"/>
            <a:chExt cx="1395823" cy="1423998"/>
          </a:xfrm>
        </p:grpSpPr>
        <p:sp>
          <p:nvSpPr>
            <p:cNvPr id="9" name="文本框 8"/>
            <p:cNvSpPr txBox="1"/>
            <p:nvPr/>
          </p:nvSpPr>
          <p:spPr>
            <a:xfrm>
              <a:off x="823199" y="2861616"/>
              <a:ext cx="1395823"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0" panose="020f0502020204030204" pitchFamily="34" typeface="Calibri"/>
                </a:rPr>
                <a:t>text here</a:t>
              </a:r>
            </a:p>
          </p:txBody>
        </p:sp>
        <p:sp>
          <p:nvSpPr>
            <p:cNvPr id="10" name="椭圆 9"/>
            <p:cNvSpPr/>
            <p:nvPr/>
          </p:nvSpPr>
          <p:spPr>
            <a:xfrm>
              <a:off x="1075486" y="1899283"/>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11" name="文本框 10"/>
          <p:cNvSpPr txBox="1"/>
          <p:nvPr/>
        </p:nvSpPr>
        <p:spPr>
          <a:xfrm>
            <a:off x="2405407" y="1442555"/>
            <a:ext cx="3182895" cy="13716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ysClr lastClr="000000" val="windowText"/>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grpSp>
        <p:nvGrpSpPr>
          <p:cNvPr id="24" name="组合 23"/>
          <p:cNvGrpSpPr/>
          <p:nvPr/>
        </p:nvGrpSpPr>
        <p:grpSpPr>
          <a:xfrm>
            <a:off x="823200" y="3959304"/>
            <a:ext cx="1395823" cy="1423998"/>
            <a:chOff x="823199" y="1899283"/>
            <a:chExt cx="1395823" cy="1423998"/>
          </a:xfrm>
        </p:grpSpPr>
        <p:sp>
          <p:nvSpPr>
            <p:cNvPr id="25" name="文本框 24"/>
            <p:cNvSpPr txBox="1"/>
            <p:nvPr/>
          </p:nvSpPr>
          <p:spPr>
            <a:xfrm>
              <a:off x="823199" y="2861616"/>
              <a:ext cx="1395823"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0" panose="020f0502020204030204" pitchFamily="34" typeface="Calibri"/>
                </a:rPr>
                <a:t>text here</a:t>
              </a:r>
            </a:p>
          </p:txBody>
        </p:sp>
        <p:sp>
          <p:nvSpPr>
            <p:cNvPr id="26" name="椭圆 25"/>
            <p:cNvSpPr/>
            <p:nvPr/>
          </p:nvSpPr>
          <p:spPr>
            <a:xfrm>
              <a:off x="1075486" y="1899283"/>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27" name="组合 26"/>
          <p:cNvGrpSpPr/>
          <p:nvPr/>
        </p:nvGrpSpPr>
        <p:grpSpPr>
          <a:xfrm>
            <a:off x="9972953" y="4008072"/>
            <a:ext cx="1395823" cy="1423998"/>
            <a:chOff x="823199" y="1899283"/>
            <a:chExt cx="1395823" cy="1423998"/>
          </a:xfrm>
        </p:grpSpPr>
        <p:sp>
          <p:nvSpPr>
            <p:cNvPr id="28" name="文本框 27"/>
            <p:cNvSpPr txBox="1"/>
            <p:nvPr/>
          </p:nvSpPr>
          <p:spPr>
            <a:xfrm>
              <a:off x="823199" y="2861616"/>
              <a:ext cx="1395823"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0" panose="020f0502020204030204" pitchFamily="34" typeface="Calibri"/>
                </a:rPr>
                <a:t>text here</a:t>
              </a:r>
            </a:p>
          </p:txBody>
        </p:sp>
        <p:sp>
          <p:nvSpPr>
            <p:cNvPr id="29" name="椭圆 28"/>
            <p:cNvSpPr/>
            <p:nvPr/>
          </p:nvSpPr>
          <p:spPr>
            <a:xfrm>
              <a:off x="1075486" y="1899283"/>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30" name="组合 29"/>
          <p:cNvGrpSpPr/>
          <p:nvPr/>
        </p:nvGrpSpPr>
        <p:grpSpPr>
          <a:xfrm>
            <a:off x="9966857" y="1423462"/>
            <a:ext cx="1395823" cy="1423998"/>
            <a:chOff x="823199" y="1899283"/>
            <a:chExt cx="1395823" cy="1423998"/>
          </a:xfrm>
        </p:grpSpPr>
        <p:sp>
          <p:nvSpPr>
            <p:cNvPr id="31" name="文本框 30"/>
            <p:cNvSpPr txBox="1"/>
            <p:nvPr/>
          </p:nvSpPr>
          <p:spPr>
            <a:xfrm>
              <a:off x="823199" y="2861616"/>
              <a:ext cx="1395823"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400" u="none">
                  <a:ln>
                    <a:noFill/>
                  </a:ln>
                  <a:solidFill>
                    <a:schemeClr val="bg1"/>
                  </a:solidFill>
                  <a:effectLst/>
                  <a:uLnTx/>
                  <a:uFillTx/>
                  <a:latin charset="0" panose="020f0502020204030204" pitchFamily="34" typeface="Calibri"/>
                </a:rPr>
                <a:t>text here</a:t>
              </a:r>
            </a:p>
          </p:txBody>
        </p:sp>
        <p:sp>
          <p:nvSpPr>
            <p:cNvPr id="32" name="椭圆 31"/>
            <p:cNvSpPr/>
            <p:nvPr/>
          </p:nvSpPr>
          <p:spPr>
            <a:xfrm>
              <a:off x="1075486" y="1899283"/>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33" name="文本框 32"/>
          <p:cNvSpPr txBox="1"/>
          <p:nvPr/>
        </p:nvSpPr>
        <p:spPr>
          <a:xfrm>
            <a:off x="2412812" y="4021477"/>
            <a:ext cx="3182895" cy="13716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ysClr lastClr="000000" val="windowText"/>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34" name="文本框 33"/>
          <p:cNvSpPr txBox="1"/>
          <p:nvPr/>
        </p:nvSpPr>
        <p:spPr>
          <a:xfrm>
            <a:off x="6600345" y="4047075"/>
            <a:ext cx="3182895" cy="13716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ysClr lastClr="000000" val="windowText"/>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35" name="文本框 34"/>
          <p:cNvSpPr txBox="1"/>
          <p:nvPr/>
        </p:nvSpPr>
        <p:spPr>
          <a:xfrm>
            <a:off x="6594248" y="1442963"/>
            <a:ext cx="3182895" cy="13716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400" u="none">
                <a:ln>
                  <a:noFill/>
                </a:ln>
                <a:solidFill>
                  <a:sysClr lastClr="000000" val="windowText"/>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36" name="文本框 35"/>
          <p:cNvSpPr txBox="1"/>
          <p:nvPr/>
        </p:nvSpPr>
        <p:spPr>
          <a:xfrm>
            <a:off x="812452" y="1643373"/>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37" name="文本框 36"/>
          <p:cNvSpPr txBox="1"/>
          <p:nvPr/>
        </p:nvSpPr>
        <p:spPr>
          <a:xfrm>
            <a:off x="801703" y="4174096"/>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40" name="文本框 39"/>
          <p:cNvSpPr txBox="1"/>
          <p:nvPr/>
        </p:nvSpPr>
        <p:spPr>
          <a:xfrm>
            <a:off x="9965388" y="1643373"/>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41" name="文本框 40"/>
          <p:cNvSpPr txBox="1"/>
          <p:nvPr/>
        </p:nvSpPr>
        <p:spPr>
          <a:xfrm>
            <a:off x="9936271" y="4226044"/>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Tree>
    <p:extLst>
      <p:ext uri="{BB962C8B-B14F-4D97-AF65-F5344CB8AC3E}">
        <p14:creationId val="196565955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1000" id="22"/>
                                        <p:tgtEl>
                                          <p:spTgt spid="30"/>
                                        </p:tgtEl>
                                      </p:cBhvr>
                                    </p:animEffect>
                                    <p:anim calcmode="lin" valueType="num">
                                      <p:cBhvr>
                                        <p:cTn dur="1000" fill="hold" id="23"/>
                                        <p:tgtEl>
                                          <p:spTgt spid="30"/>
                                        </p:tgtEl>
                                        <p:attrNameLst>
                                          <p:attrName>ppt_x</p:attrName>
                                        </p:attrNameLst>
                                      </p:cBhvr>
                                      <p:tavLst>
                                        <p:tav tm="0">
                                          <p:val>
                                            <p:strVal val="#ppt_x"/>
                                          </p:val>
                                        </p:tav>
                                        <p:tav tm="100000">
                                          <p:val>
                                            <p:strVal val="#ppt_x"/>
                                          </p:val>
                                        </p:tav>
                                      </p:tavLst>
                                    </p:anim>
                                    <p:anim calcmode="lin" valueType="num">
                                      <p:cBhvr>
                                        <p:cTn dur="1000" fill="hold" id="24"/>
                                        <p:tgtEl>
                                          <p:spTgt spid="30"/>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7"/>
                                        </p:tgtEl>
                                        <p:attrNameLst>
                                          <p:attrName>style.visibility</p:attrName>
                                        </p:attrNameLst>
                                      </p:cBhvr>
                                      <p:to>
                                        <p:strVal val="visible"/>
                                      </p:to>
                                    </p:set>
                                    <p:animEffect filter="fade" transition="in">
                                      <p:cBhvr>
                                        <p:cTn dur="1000" id="27"/>
                                        <p:tgtEl>
                                          <p:spTgt spid="27"/>
                                        </p:tgtEl>
                                      </p:cBhvr>
                                    </p:animEffect>
                                    <p:anim calcmode="lin" valueType="num">
                                      <p:cBhvr>
                                        <p:cTn dur="1000" fill="hold" id="28"/>
                                        <p:tgtEl>
                                          <p:spTgt spid="27"/>
                                        </p:tgtEl>
                                        <p:attrNameLst>
                                          <p:attrName>ppt_x</p:attrName>
                                        </p:attrNameLst>
                                      </p:cBhvr>
                                      <p:tavLst>
                                        <p:tav tm="0">
                                          <p:val>
                                            <p:strVal val="#ppt_x"/>
                                          </p:val>
                                        </p:tav>
                                        <p:tav tm="100000">
                                          <p:val>
                                            <p:strVal val="#ppt_x"/>
                                          </p:val>
                                        </p:tav>
                                      </p:tavLst>
                                    </p:anim>
                                    <p:anim calcmode="lin" valueType="num">
                                      <p:cBhvr>
                                        <p:cTn dur="1000" fill="hold" id="29"/>
                                        <p:tgtEl>
                                          <p:spTgt spid="2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42"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1000" id="33"/>
                                        <p:tgtEl>
                                          <p:spTgt spid="11"/>
                                        </p:tgtEl>
                                      </p:cBhvr>
                                    </p:animEffect>
                                    <p:anim calcmode="lin" valueType="num">
                                      <p:cBhvr>
                                        <p:cTn dur="1000" fill="hold" id="34"/>
                                        <p:tgtEl>
                                          <p:spTgt spid="11"/>
                                        </p:tgtEl>
                                        <p:attrNameLst>
                                          <p:attrName>ppt_x</p:attrName>
                                        </p:attrNameLst>
                                      </p:cBhvr>
                                      <p:tavLst>
                                        <p:tav tm="0">
                                          <p:val>
                                            <p:strVal val="#ppt_x"/>
                                          </p:val>
                                        </p:tav>
                                        <p:tav tm="100000">
                                          <p:val>
                                            <p:strVal val="#ppt_x"/>
                                          </p:val>
                                        </p:tav>
                                      </p:tavLst>
                                    </p:anim>
                                    <p:anim calcmode="lin" valueType="num">
                                      <p:cBhvr>
                                        <p:cTn dur="1000" fill="hold" id="35"/>
                                        <p:tgtEl>
                                          <p:spTgt spid="11"/>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500"/>
                                  </p:stCondLst>
                                  <p:childTnLst>
                                    <p:set>
                                      <p:cBhvr>
                                        <p:cTn dur="1" fill="hold" id="37">
                                          <p:stCondLst>
                                            <p:cond delay="0"/>
                                          </p:stCondLst>
                                        </p:cTn>
                                        <p:tgtEl>
                                          <p:spTgt spid="33"/>
                                        </p:tgtEl>
                                        <p:attrNameLst>
                                          <p:attrName>style.visibility</p:attrName>
                                        </p:attrNameLst>
                                      </p:cBhvr>
                                      <p:to>
                                        <p:strVal val="visible"/>
                                      </p:to>
                                    </p:set>
                                    <p:animEffect filter="fade" transition="in">
                                      <p:cBhvr>
                                        <p:cTn dur="1000" id="38"/>
                                        <p:tgtEl>
                                          <p:spTgt spid="33"/>
                                        </p:tgtEl>
                                      </p:cBhvr>
                                    </p:animEffect>
                                    <p:anim calcmode="lin" valueType="num">
                                      <p:cBhvr>
                                        <p:cTn dur="1000" fill="hold" id="39"/>
                                        <p:tgtEl>
                                          <p:spTgt spid="33"/>
                                        </p:tgtEl>
                                        <p:attrNameLst>
                                          <p:attrName>ppt_x</p:attrName>
                                        </p:attrNameLst>
                                      </p:cBhvr>
                                      <p:tavLst>
                                        <p:tav tm="0">
                                          <p:val>
                                            <p:strVal val="#ppt_x"/>
                                          </p:val>
                                        </p:tav>
                                        <p:tav tm="100000">
                                          <p:val>
                                            <p:strVal val="#ppt_x"/>
                                          </p:val>
                                        </p:tav>
                                      </p:tavLst>
                                    </p:anim>
                                    <p:anim calcmode="lin" valueType="num">
                                      <p:cBhvr>
                                        <p:cTn dur="1000" fill="hold" id="40"/>
                                        <p:tgtEl>
                                          <p:spTgt spid="3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500"/>
                                  </p:stCondLst>
                                  <p:childTnLst>
                                    <p:set>
                                      <p:cBhvr>
                                        <p:cTn dur="1" fill="hold" id="42">
                                          <p:stCondLst>
                                            <p:cond delay="0"/>
                                          </p:stCondLst>
                                        </p:cTn>
                                        <p:tgtEl>
                                          <p:spTgt spid="34"/>
                                        </p:tgtEl>
                                        <p:attrNameLst>
                                          <p:attrName>style.visibility</p:attrName>
                                        </p:attrNameLst>
                                      </p:cBhvr>
                                      <p:to>
                                        <p:strVal val="visible"/>
                                      </p:to>
                                    </p:set>
                                    <p:animEffect filter="fade" transition="in">
                                      <p:cBhvr>
                                        <p:cTn dur="1000" id="43"/>
                                        <p:tgtEl>
                                          <p:spTgt spid="34"/>
                                        </p:tgtEl>
                                      </p:cBhvr>
                                    </p:animEffect>
                                    <p:anim calcmode="lin" valueType="num">
                                      <p:cBhvr>
                                        <p:cTn dur="1000" fill="hold" id="44"/>
                                        <p:tgtEl>
                                          <p:spTgt spid="34"/>
                                        </p:tgtEl>
                                        <p:attrNameLst>
                                          <p:attrName>ppt_x</p:attrName>
                                        </p:attrNameLst>
                                      </p:cBhvr>
                                      <p:tavLst>
                                        <p:tav tm="0">
                                          <p:val>
                                            <p:strVal val="#ppt_x"/>
                                          </p:val>
                                        </p:tav>
                                        <p:tav tm="100000">
                                          <p:val>
                                            <p:strVal val="#ppt_x"/>
                                          </p:val>
                                        </p:tav>
                                      </p:tavLst>
                                    </p:anim>
                                    <p:anim calcmode="lin" valueType="num">
                                      <p:cBhvr>
                                        <p:cTn dur="1000" fill="hold" id="45"/>
                                        <p:tgtEl>
                                          <p:spTgt spid="34"/>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500"/>
                                  </p:stCondLst>
                                  <p:childTnLst>
                                    <p:set>
                                      <p:cBhvr>
                                        <p:cTn dur="1" fill="hold" id="47">
                                          <p:stCondLst>
                                            <p:cond delay="0"/>
                                          </p:stCondLst>
                                        </p:cTn>
                                        <p:tgtEl>
                                          <p:spTgt spid="35"/>
                                        </p:tgtEl>
                                        <p:attrNameLst>
                                          <p:attrName>style.visibility</p:attrName>
                                        </p:attrNameLst>
                                      </p:cBhvr>
                                      <p:to>
                                        <p:strVal val="visible"/>
                                      </p:to>
                                    </p:set>
                                    <p:animEffect filter="fade" transition="in">
                                      <p:cBhvr>
                                        <p:cTn dur="1000" id="48"/>
                                        <p:tgtEl>
                                          <p:spTgt spid="35"/>
                                        </p:tgtEl>
                                      </p:cBhvr>
                                    </p:animEffect>
                                    <p:anim calcmode="lin" valueType="num">
                                      <p:cBhvr>
                                        <p:cTn dur="1000" fill="hold" id="49"/>
                                        <p:tgtEl>
                                          <p:spTgt spid="35"/>
                                        </p:tgtEl>
                                        <p:attrNameLst>
                                          <p:attrName>ppt_x</p:attrName>
                                        </p:attrNameLst>
                                      </p:cBhvr>
                                      <p:tavLst>
                                        <p:tav tm="0">
                                          <p:val>
                                            <p:strVal val="#ppt_x"/>
                                          </p:val>
                                        </p:tav>
                                        <p:tav tm="100000">
                                          <p:val>
                                            <p:strVal val="#ppt_x"/>
                                          </p:val>
                                        </p:tav>
                                      </p:tavLst>
                                    </p:anim>
                                    <p:anim calcmode="lin" valueType="num">
                                      <p:cBhvr>
                                        <p:cTn dur="1000" fill="hold" id="50"/>
                                        <p:tgtEl>
                                          <p:spTgt spid="35"/>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500"/>
                                  </p:stCondLst>
                                  <p:childTnLst>
                                    <p:set>
                                      <p:cBhvr>
                                        <p:cTn dur="1" fill="hold" id="52">
                                          <p:stCondLst>
                                            <p:cond delay="0"/>
                                          </p:stCondLst>
                                        </p:cTn>
                                        <p:tgtEl>
                                          <p:spTgt spid="36"/>
                                        </p:tgtEl>
                                        <p:attrNameLst>
                                          <p:attrName>style.visibility</p:attrName>
                                        </p:attrNameLst>
                                      </p:cBhvr>
                                      <p:to>
                                        <p:strVal val="visible"/>
                                      </p:to>
                                    </p:set>
                                    <p:animEffect filter="fade" transition="in">
                                      <p:cBhvr>
                                        <p:cTn dur="1000" id="53"/>
                                        <p:tgtEl>
                                          <p:spTgt spid="36"/>
                                        </p:tgtEl>
                                      </p:cBhvr>
                                    </p:animEffect>
                                    <p:anim calcmode="lin" valueType="num">
                                      <p:cBhvr>
                                        <p:cTn dur="1000" fill="hold" id="54"/>
                                        <p:tgtEl>
                                          <p:spTgt spid="36"/>
                                        </p:tgtEl>
                                        <p:attrNameLst>
                                          <p:attrName>ppt_x</p:attrName>
                                        </p:attrNameLst>
                                      </p:cBhvr>
                                      <p:tavLst>
                                        <p:tav tm="0">
                                          <p:val>
                                            <p:strVal val="#ppt_x"/>
                                          </p:val>
                                        </p:tav>
                                        <p:tav tm="100000">
                                          <p:val>
                                            <p:strVal val="#ppt_x"/>
                                          </p:val>
                                        </p:tav>
                                      </p:tavLst>
                                    </p:anim>
                                    <p:anim calcmode="lin" valueType="num">
                                      <p:cBhvr>
                                        <p:cTn dur="1000" fill="hold" id="55"/>
                                        <p:tgtEl>
                                          <p:spTgt spid="36"/>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500"/>
                                  </p:stCondLst>
                                  <p:childTnLst>
                                    <p:set>
                                      <p:cBhvr>
                                        <p:cTn dur="1" fill="hold" id="57">
                                          <p:stCondLst>
                                            <p:cond delay="0"/>
                                          </p:stCondLst>
                                        </p:cTn>
                                        <p:tgtEl>
                                          <p:spTgt spid="37"/>
                                        </p:tgtEl>
                                        <p:attrNameLst>
                                          <p:attrName>style.visibility</p:attrName>
                                        </p:attrNameLst>
                                      </p:cBhvr>
                                      <p:to>
                                        <p:strVal val="visible"/>
                                      </p:to>
                                    </p:set>
                                    <p:animEffect filter="fade" transition="in">
                                      <p:cBhvr>
                                        <p:cTn dur="1000" id="58"/>
                                        <p:tgtEl>
                                          <p:spTgt spid="37"/>
                                        </p:tgtEl>
                                      </p:cBhvr>
                                    </p:animEffect>
                                    <p:anim calcmode="lin" valueType="num">
                                      <p:cBhvr>
                                        <p:cTn dur="1000" fill="hold" id="59"/>
                                        <p:tgtEl>
                                          <p:spTgt spid="37"/>
                                        </p:tgtEl>
                                        <p:attrNameLst>
                                          <p:attrName>ppt_x</p:attrName>
                                        </p:attrNameLst>
                                      </p:cBhvr>
                                      <p:tavLst>
                                        <p:tav tm="0">
                                          <p:val>
                                            <p:strVal val="#ppt_x"/>
                                          </p:val>
                                        </p:tav>
                                        <p:tav tm="100000">
                                          <p:val>
                                            <p:strVal val="#ppt_x"/>
                                          </p:val>
                                        </p:tav>
                                      </p:tavLst>
                                    </p:anim>
                                    <p:anim calcmode="lin" valueType="num">
                                      <p:cBhvr>
                                        <p:cTn dur="1000" fill="hold" id="60"/>
                                        <p:tgtEl>
                                          <p:spTgt spid="37"/>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500"/>
                                  </p:stCondLst>
                                  <p:childTnLst>
                                    <p:set>
                                      <p:cBhvr>
                                        <p:cTn dur="1" fill="hold" id="62">
                                          <p:stCondLst>
                                            <p:cond delay="0"/>
                                          </p:stCondLst>
                                        </p:cTn>
                                        <p:tgtEl>
                                          <p:spTgt spid="40"/>
                                        </p:tgtEl>
                                        <p:attrNameLst>
                                          <p:attrName>style.visibility</p:attrName>
                                        </p:attrNameLst>
                                      </p:cBhvr>
                                      <p:to>
                                        <p:strVal val="visible"/>
                                      </p:to>
                                    </p:set>
                                    <p:animEffect filter="fade" transition="in">
                                      <p:cBhvr>
                                        <p:cTn dur="1000" id="63"/>
                                        <p:tgtEl>
                                          <p:spTgt spid="40"/>
                                        </p:tgtEl>
                                      </p:cBhvr>
                                    </p:animEffect>
                                    <p:anim calcmode="lin" valueType="num">
                                      <p:cBhvr>
                                        <p:cTn dur="1000" fill="hold" id="64"/>
                                        <p:tgtEl>
                                          <p:spTgt spid="40"/>
                                        </p:tgtEl>
                                        <p:attrNameLst>
                                          <p:attrName>ppt_x</p:attrName>
                                        </p:attrNameLst>
                                      </p:cBhvr>
                                      <p:tavLst>
                                        <p:tav tm="0">
                                          <p:val>
                                            <p:strVal val="#ppt_x"/>
                                          </p:val>
                                        </p:tav>
                                        <p:tav tm="100000">
                                          <p:val>
                                            <p:strVal val="#ppt_x"/>
                                          </p:val>
                                        </p:tav>
                                      </p:tavLst>
                                    </p:anim>
                                    <p:anim calcmode="lin" valueType="num">
                                      <p:cBhvr>
                                        <p:cTn dur="1000" fill="hold" id="65"/>
                                        <p:tgtEl>
                                          <p:spTgt spid="40"/>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500"/>
                                  </p:stCondLst>
                                  <p:childTnLst>
                                    <p:set>
                                      <p:cBhvr>
                                        <p:cTn dur="1" fill="hold" id="67">
                                          <p:stCondLst>
                                            <p:cond delay="0"/>
                                          </p:stCondLst>
                                        </p:cTn>
                                        <p:tgtEl>
                                          <p:spTgt spid="41"/>
                                        </p:tgtEl>
                                        <p:attrNameLst>
                                          <p:attrName>style.visibility</p:attrName>
                                        </p:attrNameLst>
                                      </p:cBhvr>
                                      <p:to>
                                        <p:strVal val="visible"/>
                                      </p:to>
                                    </p:set>
                                    <p:animEffect filter="fade" transition="in">
                                      <p:cBhvr>
                                        <p:cTn dur="1000" id="68"/>
                                        <p:tgtEl>
                                          <p:spTgt spid="41"/>
                                        </p:tgtEl>
                                      </p:cBhvr>
                                    </p:animEffect>
                                    <p:anim calcmode="lin" valueType="num">
                                      <p:cBhvr>
                                        <p:cTn dur="1000" fill="hold" id="69"/>
                                        <p:tgtEl>
                                          <p:spTgt spid="41"/>
                                        </p:tgtEl>
                                        <p:attrNameLst>
                                          <p:attrName>ppt_x</p:attrName>
                                        </p:attrNameLst>
                                      </p:cBhvr>
                                      <p:tavLst>
                                        <p:tav tm="0">
                                          <p:val>
                                            <p:strVal val="#ppt_x"/>
                                          </p:val>
                                        </p:tav>
                                        <p:tav tm="100000">
                                          <p:val>
                                            <p:strVal val="#ppt_x"/>
                                          </p:val>
                                        </p:tav>
                                      </p:tavLst>
                                    </p:anim>
                                    <p:anim calcmode="lin" valueType="num">
                                      <p:cBhvr>
                                        <p:cTn dur="1000" fill="hold" id="70"/>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3"/>
      <p:bldP grpId="0" spid="34"/>
      <p:bldP grpId="0" spid="35"/>
      <p:bldP grpId="0" spid="36"/>
      <p:bldP grpId="0" spid="37"/>
      <p:bldP grpId="0" spid="40"/>
      <p:bldP grpId="0" spid="4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 y="-20134"/>
            <a:ext cx="12135729" cy="6857204"/>
          </a:xfrm>
          <a:prstGeom prst="rect">
            <a:avLst/>
          </a:prstGeom>
        </p:spPr>
      </p:pic>
      <p:sp>
        <p:nvSpPr>
          <p:cNvPr id="3" name="矩形 2"/>
          <p:cNvSpPr/>
          <p:nvPr/>
        </p:nvSpPr>
        <p:spPr>
          <a:xfrm>
            <a:off x="-1" y="-2093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17" name="组合 16"/>
          <p:cNvGrpSpPr/>
          <p:nvPr/>
        </p:nvGrpSpPr>
        <p:grpSpPr>
          <a:xfrm>
            <a:off x="3279884" y="301738"/>
            <a:ext cx="5632232" cy="891955"/>
            <a:chOff x="3279884" y="301738"/>
            <a:chExt cx="5632232" cy="891955"/>
          </a:xfrm>
        </p:grpSpPr>
        <p:sp>
          <p:nvSpPr>
            <p:cNvPr id="4" name="文本框 3"/>
            <p:cNvSpPr txBox="1"/>
            <p:nvPr/>
          </p:nvSpPr>
          <p:spPr>
            <a:xfrm>
              <a:off x="4575239" y="301738"/>
              <a:ext cx="3041522" cy="82296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chemeClr val="bg1"/>
                  </a:solidFill>
                  <a:effectLst/>
                  <a:uLnTx/>
                  <a:uFillTx/>
                  <a:latin charset="0" panose="020b0503020202020204" pitchFamily="34" typeface="Agency FB"/>
                </a:rPr>
                <a:t>Tittle Here</a:t>
              </a:r>
            </a:p>
          </p:txBody>
        </p:sp>
        <p:grpSp>
          <p:nvGrpSpPr>
            <p:cNvPr id="7" name="组合 6"/>
            <p:cNvGrpSpPr/>
            <p:nvPr/>
          </p:nvGrpSpPr>
          <p:grpSpPr>
            <a:xfrm>
              <a:off x="3279884" y="1127550"/>
              <a:ext cx="5632232" cy="66143"/>
              <a:chOff x="3342639" y="1127550"/>
              <a:chExt cx="5632232" cy="66143"/>
            </a:xfrm>
          </p:grpSpPr>
          <p:sp>
            <p:nvSpPr>
              <p:cNvPr id="5" name="矩形 4"/>
              <p:cNvSpPr/>
              <p:nvPr/>
            </p:nvSpPr>
            <p:spPr>
              <a:xfrm rot="5400000">
                <a:off x="4380756" y="94618"/>
                <a:ext cx="60958" cy="213719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 name="矩形 5"/>
              <p:cNvSpPr/>
              <p:nvPr/>
            </p:nvSpPr>
            <p:spPr>
              <a:xfrm rot="5400000">
                <a:off x="7875796" y="89433"/>
                <a:ext cx="60958" cy="2137192"/>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sp>
        <p:nvSpPr>
          <p:cNvPr id="8" name="椭圆 7"/>
          <p:cNvSpPr/>
          <p:nvPr/>
        </p:nvSpPr>
        <p:spPr>
          <a:xfrm>
            <a:off x="1329164" y="1478280"/>
            <a:ext cx="1950720" cy="1950720"/>
          </a:xfrm>
          <a:prstGeom prst="ellipse">
            <a:avLst/>
          </a:prstGeom>
          <a:blipFill>
            <a:blip r:embed="rId3">
              <a:extLst>
                <a:ext uri="{28A0092B-C50C-407E-A947-70E740481C1C}">
                  <a14:useLocalDpi/>
                </a:ext>
              </a:extLst>
            </a:blip>
            <a:stretch>
              <a:fillRect/>
            </a:stretch>
          </a:blip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椭圆 9"/>
          <p:cNvSpPr/>
          <p:nvPr/>
        </p:nvSpPr>
        <p:spPr>
          <a:xfrm>
            <a:off x="5120640" y="1478280"/>
            <a:ext cx="1950720" cy="1950720"/>
          </a:xfrm>
          <a:prstGeom prst="ellipse">
            <a:avLst/>
          </a:prstGeom>
          <a:blipFill>
            <a:blip r:embed="rId3">
              <a:extLst>
                <a:ext uri="{28A0092B-C50C-407E-A947-70E740481C1C}">
                  <a14:useLocalDpi/>
                </a:ext>
              </a:extLst>
            </a:blip>
            <a:stretch>
              <a:fillRect/>
            </a:stretch>
          </a:blip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椭圆 10"/>
          <p:cNvSpPr/>
          <p:nvPr/>
        </p:nvSpPr>
        <p:spPr>
          <a:xfrm>
            <a:off x="8912116" y="1457748"/>
            <a:ext cx="1950720" cy="1950720"/>
          </a:xfrm>
          <a:prstGeom prst="ellipse">
            <a:avLst/>
          </a:prstGeom>
          <a:blipFill>
            <a:blip r:embed="rId3">
              <a:extLst>
                <a:ext uri="{28A0092B-C50C-407E-A947-70E740481C1C}">
                  <a14:useLocalDpi/>
                </a:ext>
              </a:extLst>
            </a:blip>
            <a:stretch>
              <a:fillRect/>
            </a:stretch>
          </a:blip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3" name="文本框 12"/>
          <p:cNvSpPr txBox="1"/>
          <p:nvPr/>
        </p:nvSpPr>
        <p:spPr>
          <a:xfrm>
            <a:off x="811004" y="3886885"/>
            <a:ext cx="2987040" cy="22860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14" name="文本框 13"/>
          <p:cNvSpPr txBox="1"/>
          <p:nvPr/>
        </p:nvSpPr>
        <p:spPr>
          <a:xfrm>
            <a:off x="4602480" y="3886885"/>
            <a:ext cx="2987040" cy="256032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Nunc viverra imperdiet enim. Fusce est. Vivamus a tellus.</a:t>
            </a:r>
          </a:p>
          <a:p>
            <a:pPr algn="just"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1800" u="none">
              <a:ln>
                <a:noFill/>
              </a:ln>
              <a:solidFill>
                <a:schemeClr val="bg1"/>
              </a:solidFill>
              <a:effectLst/>
              <a:uLnTx/>
              <a:uFillTx/>
              <a:latin charset="0" panose="020f0502020204030204" pitchFamily="34" typeface="Calibri"/>
            </a:endParaRPr>
          </a:p>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Pellentesque habitant morbi tristique senectus et netus et malesuada fames ac turpis egestas. Proin pharetra nonummy pede. Mauris et orci.</a:t>
            </a:r>
          </a:p>
        </p:txBody>
      </p:sp>
      <p:sp>
        <p:nvSpPr>
          <p:cNvPr id="16" name="文本框 15"/>
          <p:cNvSpPr txBox="1"/>
          <p:nvPr/>
        </p:nvSpPr>
        <p:spPr>
          <a:xfrm>
            <a:off x="8369103" y="3886885"/>
            <a:ext cx="2987040" cy="228600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chemeClr val="bg1"/>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val="396456402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50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grpId="0"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000" id="13"/>
                                        <p:tgtEl>
                                          <p:spTgt spid="8"/>
                                        </p:tgtEl>
                                      </p:cBhvr>
                                    </p:animEffect>
                                    <p:anim calcmode="lin" valueType="num">
                                      <p:cBhvr>
                                        <p:cTn dur="1000" fill="hold" id="14"/>
                                        <p:tgtEl>
                                          <p:spTgt spid="8"/>
                                        </p:tgtEl>
                                        <p:attrNameLst>
                                          <p:attrName>ppt_x</p:attrName>
                                        </p:attrNameLst>
                                      </p:cBhvr>
                                      <p:tavLst>
                                        <p:tav tm="0">
                                          <p:val>
                                            <p:strVal val="#ppt_x"/>
                                          </p:val>
                                        </p:tav>
                                        <p:tav tm="100000">
                                          <p:val>
                                            <p:strVal val="#ppt_x"/>
                                          </p:val>
                                        </p:tav>
                                      </p:tavLst>
                                    </p:anim>
                                    <p:anim calcmode="lin" valueType="num">
                                      <p:cBhvr>
                                        <p:cTn dur="1000" fill="hold" id="15"/>
                                        <p:tgtEl>
                                          <p:spTgt spid="8"/>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1000" id="18"/>
                                        <p:tgtEl>
                                          <p:spTgt spid="10"/>
                                        </p:tgtEl>
                                      </p:cBhvr>
                                    </p:animEffect>
                                    <p:anim calcmode="lin" valueType="num">
                                      <p:cBhvr>
                                        <p:cTn dur="1000" fill="hold" id="19"/>
                                        <p:tgtEl>
                                          <p:spTgt spid="10"/>
                                        </p:tgtEl>
                                        <p:attrNameLst>
                                          <p:attrName>ppt_x</p:attrName>
                                        </p:attrNameLst>
                                      </p:cBhvr>
                                      <p:tavLst>
                                        <p:tav tm="0">
                                          <p:val>
                                            <p:strVal val="#ppt_x"/>
                                          </p:val>
                                        </p:tav>
                                        <p:tav tm="100000">
                                          <p:val>
                                            <p:strVal val="#ppt_x"/>
                                          </p:val>
                                        </p:tav>
                                      </p:tavLst>
                                    </p:anim>
                                    <p:anim calcmode="lin" valueType="num">
                                      <p:cBhvr>
                                        <p:cTn dur="1000" fill="hold" id="20"/>
                                        <p:tgtEl>
                                          <p:spTgt spid="10"/>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1000" id="23"/>
                                        <p:tgtEl>
                                          <p:spTgt spid="11"/>
                                        </p:tgtEl>
                                      </p:cBhvr>
                                    </p:animEffect>
                                    <p:anim calcmode="lin" valueType="num">
                                      <p:cBhvr>
                                        <p:cTn dur="1000" fill="hold" id="24"/>
                                        <p:tgtEl>
                                          <p:spTgt spid="11"/>
                                        </p:tgtEl>
                                        <p:attrNameLst>
                                          <p:attrName>ppt_x</p:attrName>
                                        </p:attrNameLst>
                                      </p:cBhvr>
                                      <p:tavLst>
                                        <p:tav tm="0">
                                          <p:val>
                                            <p:strVal val="#ppt_x"/>
                                          </p:val>
                                        </p:tav>
                                        <p:tav tm="100000">
                                          <p:val>
                                            <p:strVal val="#ppt_x"/>
                                          </p:val>
                                        </p:tav>
                                      </p:tavLst>
                                    </p:anim>
                                    <p:anim calcmode="lin" valueType="num">
                                      <p:cBhvr>
                                        <p:cTn dur="1000" fill="hold" id="25"/>
                                        <p:tgtEl>
                                          <p:spTgt spid="1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42" presetSubtype="0">
                                  <p:stCondLst>
                                    <p:cond delay="25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250"/>
                                  </p:stCondLst>
                                  <p:childTnLst>
                                    <p:set>
                                      <p:cBhvr>
                                        <p:cTn dur="1" fill="hold" id="33">
                                          <p:stCondLst>
                                            <p:cond delay="0"/>
                                          </p:stCondLst>
                                        </p:cTn>
                                        <p:tgtEl>
                                          <p:spTgt spid="14"/>
                                        </p:tgtEl>
                                        <p:attrNameLst>
                                          <p:attrName>style.visibility</p:attrName>
                                        </p:attrNameLst>
                                      </p:cBhvr>
                                      <p:to>
                                        <p:strVal val="visible"/>
                                      </p:to>
                                    </p:set>
                                    <p:animEffect filter="fade" transition="in">
                                      <p:cBhvr>
                                        <p:cTn dur="1000" id="34"/>
                                        <p:tgtEl>
                                          <p:spTgt spid="14"/>
                                        </p:tgtEl>
                                      </p:cBhvr>
                                    </p:animEffect>
                                    <p:anim calcmode="lin" valueType="num">
                                      <p:cBhvr>
                                        <p:cTn dur="1000" fill="hold" id="35"/>
                                        <p:tgtEl>
                                          <p:spTgt spid="14"/>
                                        </p:tgtEl>
                                        <p:attrNameLst>
                                          <p:attrName>ppt_x</p:attrName>
                                        </p:attrNameLst>
                                      </p:cBhvr>
                                      <p:tavLst>
                                        <p:tav tm="0">
                                          <p:val>
                                            <p:strVal val="#ppt_x"/>
                                          </p:val>
                                        </p:tav>
                                        <p:tav tm="100000">
                                          <p:val>
                                            <p:strVal val="#ppt_x"/>
                                          </p:val>
                                        </p:tav>
                                      </p:tavLst>
                                    </p:anim>
                                    <p:anim calcmode="lin" valueType="num">
                                      <p:cBhvr>
                                        <p:cTn dur="1000" fill="hold" id="36"/>
                                        <p:tgtEl>
                                          <p:spTgt spid="1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250"/>
                                  </p:stCondLst>
                                  <p:childTnLst>
                                    <p:set>
                                      <p:cBhvr>
                                        <p:cTn dur="1" fill="hold" id="38">
                                          <p:stCondLst>
                                            <p:cond delay="0"/>
                                          </p:stCondLst>
                                        </p:cTn>
                                        <p:tgtEl>
                                          <p:spTgt spid="16"/>
                                        </p:tgtEl>
                                        <p:attrNameLst>
                                          <p:attrName>style.visibility</p:attrName>
                                        </p:attrNameLst>
                                      </p:cBhvr>
                                      <p:to>
                                        <p:strVal val="visible"/>
                                      </p:to>
                                    </p:set>
                                    <p:animEffect filter="fade" transition="in">
                                      <p:cBhvr>
                                        <p:cTn dur="1000" id="39"/>
                                        <p:tgtEl>
                                          <p:spTgt spid="16"/>
                                        </p:tgtEl>
                                      </p:cBhvr>
                                    </p:animEffect>
                                    <p:anim calcmode="lin" valueType="num">
                                      <p:cBhvr>
                                        <p:cTn dur="1000" fill="hold" id="40"/>
                                        <p:tgtEl>
                                          <p:spTgt spid="16"/>
                                        </p:tgtEl>
                                        <p:attrNameLst>
                                          <p:attrName>ppt_x</p:attrName>
                                        </p:attrNameLst>
                                      </p:cBhvr>
                                      <p:tavLst>
                                        <p:tav tm="0">
                                          <p:val>
                                            <p:strVal val="#ppt_x"/>
                                          </p:val>
                                        </p:tav>
                                        <p:tav tm="100000">
                                          <p:val>
                                            <p:strVal val="#ppt_x"/>
                                          </p:val>
                                        </p:tav>
                                      </p:tavLst>
                                    </p:anim>
                                    <p:anim calcmode="lin" valueType="num">
                                      <p:cBhvr>
                                        <p:cTn dur="1000" fill="hold" id="4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3"/>
      <p:bldP grpId="0" spid="14"/>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785190" y="1566984"/>
            <a:ext cx="10471004" cy="2814320"/>
            <a:chOff x="785189" y="2313744"/>
            <a:chExt cx="10471004" cy="2814320"/>
          </a:xfrm>
        </p:grpSpPr>
        <p:sp>
          <p:nvSpPr>
            <p:cNvPr id="50" name="任意多边形 49"/>
            <p:cNvSpPr/>
            <p:nvPr/>
          </p:nvSpPr>
          <p:spPr>
            <a:xfrm>
              <a:off x="785189" y="2313744"/>
              <a:ext cx="10471004" cy="2814320"/>
            </a:xfrm>
            <a:custGeom>
              <a:gdLst>
                <a:gd fmla="*/ 3964414 w 10471004" name="connsiteX0"/>
                <a:gd fmla="*/ 0 h 2814320" name="connsiteY0"/>
                <a:gd fmla="*/ 5379471 w 10471004" name="connsiteX1"/>
                <a:gd fmla="*/ 1276968 h 2814320" name="connsiteY1"/>
                <a:gd fmla="*/ 5386045 w 10471004" name="connsiteX2"/>
                <a:gd fmla="*/ 1407160 h 2814320" name="connsiteY2"/>
                <a:gd fmla="*/ 5386055 w 10471004" name="connsiteX3"/>
                <a:gd fmla="*/ 1407160 h 2814320" name="connsiteY3"/>
                <a:gd fmla="*/ 5407327 w 10471004" name="connsiteX4"/>
                <a:gd fmla="*/ 1618179 h 2814320" name="connsiteY4"/>
                <a:gd fmla="*/ 6507198 w 10471004" name="connsiteX5"/>
                <a:gd fmla="*/ 2514600 h 2814320" name="connsiteY5"/>
                <a:gd fmla="*/ 7607069 w 10471004" name="connsiteX6"/>
                <a:gd fmla="*/ 1618179 h 2814320" name="connsiteY6"/>
                <a:gd fmla="*/ 7628342 w 10471004" name="connsiteX7"/>
                <a:gd fmla="*/ 1407160 h 2814320" name="connsiteY7"/>
                <a:gd fmla="*/ 7627743 w 10471004" name="connsiteX8"/>
                <a:gd fmla="*/ 1407160 h 2814320" name="connsiteY8"/>
                <a:gd fmla="*/ 7634317 w 10471004" name="connsiteX9"/>
                <a:gd fmla="*/ 1276968 h 2814320" name="connsiteY9"/>
                <a:gd fmla="*/ 9049373 w 10471004" name="connsiteX10"/>
                <a:gd fmla="*/ 0 h 2814320" name="connsiteY10"/>
                <a:gd fmla="*/ 10464430 w 10471004" name="connsiteX11"/>
                <a:gd fmla="*/ 1276968 h 2814320" name="connsiteY11"/>
                <a:gd fmla="*/ 10471004 w 10471004" name="connsiteX12"/>
                <a:gd fmla="*/ 1407160 h 2814320" name="connsiteY12"/>
                <a:gd fmla="*/ 10170517 w 10471004" name="connsiteX13"/>
                <a:gd fmla="*/ 1407160 h 2814320" name="connsiteY13"/>
                <a:gd fmla="*/ 10149244 w 10471004" name="connsiteX14"/>
                <a:gd fmla="*/ 1196141 h 2814320" name="connsiteY14"/>
                <a:gd fmla="*/ 9049373 w 10471004" name="connsiteX15"/>
                <a:gd fmla="*/ 299720 h 2814320" name="connsiteY15"/>
                <a:gd fmla="*/ 7949502 w 10471004" name="connsiteX16"/>
                <a:gd fmla="*/ 1196141 h 2814320" name="connsiteY16"/>
                <a:gd fmla="*/ 7928230 w 10471004" name="connsiteX17"/>
                <a:gd fmla="*/ 1407160 h 2814320" name="connsiteY17"/>
                <a:gd fmla="*/ 7928829 w 10471004" name="connsiteX18"/>
                <a:gd fmla="*/ 1407160 h 2814320" name="connsiteY18"/>
                <a:gd fmla="*/ 7922255 w 10471004" name="connsiteX19"/>
                <a:gd fmla="*/ 1537352 h 2814320" name="connsiteY19"/>
                <a:gd fmla="*/ 6507198 w 10471004" name="connsiteX20"/>
                <a:gd fmla="*/ 2814320 h 2814320" name="connsiteY20"/>
                <a:gd fmla="*/ 5092142 w 10471004" name="connsiteX21"/>
                <a:gd fmla="*/ 1537352 h 2814320" name="connsiteY21"/>
                <a:gd fmla="*/ 5085568 w 10471004" name="connsiteX22"/>
                <a:gd fmla="*/ 1407160 h 2814320" name="connsiteY22"/>
                <a:gd fmla="*/ 5085558 w 10471004" name="connsiteX23"/>
                <a:gd fmla="*/ 1407160 h 2814320" name="connsiteY23"/>
                <a:gd fmla="*/ 5064285 w 10471004" name="connsiteX24"/>
                <a:gd fmla="*/ 1196141 h 2814320" name="connsiteY24"/>
                <a:gd fmla="*/ 3964414 w 10471004" name="connsiteX25"/>
                <a:gd fmla="*/ 299720 h 2814320" name="connsiteY25"/>
                <a:gd fmla="*/ 2864543 w 10471004" name="connsiteX26"/>
                <a:gd fmla="*/ 1196141 h 2814320" name="connsiteY26"/>
                <a:gd fmla="*/ 2843271 w 10471004" name="connsiteX27"/>
                <a:gd fmla="*/ 1407160 h 2814320" name="connsiteY27"/>
                <a:gd fmla="*/ 2843262 w 10471004" name="connsiteX28"/>
                <a:gd fmla="*/ 1407160 h 2814320" name="connsiteY28"/>
                <a:gd fmla="*/ 2836688 w 10471004" name="connsiteX29"/>
                <a:gd fmla="*/ 1537352 h 2814320" name="connsiteY29"/>
                <a:gd fmla="*/ 1421630 w 10471004" name="connsiteX30"/>
                <a:gd fmla="*/ 2814320 h 2814320" name="connsiteY30"/>
                <a:gd fmla="*/ 6574 w 10471004" name="connsiteX31"/>
                <a:gd fmla="*/ 1537352 h 2814320" name="connsiteY31"/>
                <a:gd fmla="*/ 0 w 10471004" name="connsiteX32"/>
                <a:gd fmla="*/ 1407160 h 2814320" name="connsiteY32"/>
                <a:gd fmla="*/ 300487 w 10471004" name="connsiteX33"/>
                <a:gd fmla="*/ 1407160 h 2814320" name="connsiteY33"/>
                <a:gd fmla="*/ 321759 w 10471004" name="connsiteX34"/>
                <a:gd fmla="*/ 1618179 h 2814320" name="connsiteY34"/>
                <a:gd fmla="*/ 1421630 w 10471004" name="connsiteX35"/>
                <a:gd fmla="*/ 2514600 h 2814320" name="connsiteY35"/>
                <a:gd fmla="*/ 2521502 w 10471004" name="connsiteX36"/>
                <a:gd fmla="*/ 1618179 h 2814320" name="connsiteY36"/>
                <a:gd fmla="*/ 2542775 w 10471004" name="connsiteX37"/>
                <a:gd fmla="*/ 1407160 h 2814320" name="connsiteY37"/>
                <a:gd fmla="*/ 2542784 w 10471004" name="connsiteX38"/>
                <a:gd fmla="*/ 1407160 h 2814320" name="connsiteY38"/>
                <a:gd fmla="*/ 2549358 w 10471004" name="connsiteX39"/>
                <a:gd fmla="*/ 1276968 h 2814320" name="connsiteY39"/>
                <a:gd fmla="*/ 3964414 w 10471004" name="connsiteX40"/>
                <a:gd fmla="*/ 0 h 2814320"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2814320" w="10471004">
                  <a:moveTo>
                    <a:pt x="3964414" y="0"/>
                  </a:moveTo>
                  <a:cubicBezTo>
                    <a:pt x="4700886" y="0"/>
                    <a:pt x="5306629" y="559714"/>
                    <a:pt x="5379471" y="1276968"/>
                  </a:cubicBezTo>
                  <a:lnTo>
                    <a:pt x="5386045" y="1407160"/>
                  </a:lnTo>
                  <a:lnTo>
                    <a:pt x="5386055" y="1407160"/>
                  </a:lnTo>
                  <a:lnTo>
                    <a:pt x="5407327" y="1618179"/>
                  </a:lnTo>
                  <a:cubicBezTo>
                    <a:pt x="5512013" y="2129765"/>
                    <a:pt x="5964664" y="2514600"/>
                    <a:pt x="6507198" y="2514600"/>
                  </a:cubicBezTo>
                  <a:cubicBezTo>
                    <a:pt x="7049732" y="2514600"/>
                    <a:pt x="7502384" y="2129765"/>
                    <a:pt x="7607069" y="1618179"/>
                  </a:cubicBezTo>
                  <a:lnTo>
                    <a:pt x="7628342" y="1407160"/>
                  </a:lnTo>
                  <a:lnTo>
                    <a:pt x="7627743" y="1407160"/>
                  </a:lnTo>
                  <a:lnTo>
                    <a:pt x="7634317" y="1276968"/>
                  </a:lnTo>
                  <a:cubicBezTo>
                    <a:pt x="7707158" y="559714"/>
                    <a:pt x="8312901" y="0"/>
                    <a:pt x="9049373" y="0"/>
                  </a:cubicBezTo>
                  <a:cubicBezTo>
                    <a:pt x="9785845" y="0"/>
                    <a:pt x="10391588" y="559714"/>
                    <a:pt x="10464430" y="1276968"/>
                  </a:cubicBezTo>
                  <a:lnTo>
                    <a:pt x="10471004" y="1407160"/>
                  </a:lnTo>
                  <a:lnTo>
                    <a:pt x="10170517" y="1407160"/>
                  </a:lnTo>
                  <a:lnTo>
                    <a:pt x="10149244" y="1196141"/>
                  </a:lnTo>
                  <a:cubicBezTo>
                    <a:pt x="10044559" y="684555"/>
                    <a:pt x="9591907" y="299720"/>
                    <a:pt x="9049373" y="299720"/>
                  </a:cubicBezTo>
                  <a:cubicBezTo>
                    <a:pt x="8506839" y="299720"/>
                    <a:pt x="8054188" y="684555"/>
                    <a:pt x="7949502" y="1196141"/>
                  </a:cubicBezTo>
                  <a:lnTo>
                    <a:pt x="7928230" y="1407160"/>
                  </a:lnTo>
                  <a:lnTo>
                    <a:pt x="7928829" y="1407160"/>
                  </a:lnTo>
                  <a:lnTo>
                    <a:pt x="7922255" y="1537352"/>
                  </a:lnTo>
                  <a:cubicBezTo>
                    <a:pt x="7849413" y="2254606"/>
                    <a:pt x="7243670" y="2814320"/>
                    <a:pt x="6507198" y="2814320"/>
                  </a:cubicBezTo>
                  <a:cubicBezTo>
                    <a:pt x="5770726" y="2814320"/>
                    <a:pt x="5164983" y="2254606"/>
                    <a:pt x="5092142" y="1537352"/>
                  </a:cubicBezTo>
                  <a:lnTo>
                    <a:pt x="5085568" y="1407160"/>
                  </a:lnTo>
                  <a:lnTo>
                    <a:pt x="5085558" y="1407160"/>
                  </a:lnTo>
                  <a:lnTo>
                    <a:pt x="5064285" y="1196141"/>
                  </a:lnTo>
                  <a:cubicBezTo>
                    <a:pt x="4959600" y="684555"/>
                    <a:pt x="4506948" y="299720"/>
                    <a:pt x="3964414" y="299720"/>
                  </a:cubicBezTo>
                  <a:cubicBezTo>
                    <a:pt x="3421880" y="299720"/>
                    <a:pt x="2969229" y="684555"/>
                    <a:pt x="2864543" y="1196141"/>
                  </a:cubicBezTo>
                  <a:lnTo>
                    <a:pt x="2843271" y="1407160"/>
                  </a:lnTo>
                  <a:lnTo>
                    <a:pt x="2843262" y="1407160"/>
                  </a:lnTo>
                  <a:lnTo>
                    <a:pt x="2836688" y="1537352"/>
                  </a:lnTo>
                  <a:cubicBezTo>
                    <a:pt x="2763846" y="2254606"/>
                    <a:pt x="2158102" y="2814320"/>
                    <a:pt x="1421630" y="2814320"/>
                  </a:cubicBezTo>
                  <a:cubicBezTo>
                    <a:pt x="685158" y="2814320"/>
                    <a:pt x="79415" y="2254606"/>
                    <a:pt x="6574" y="1537352"/>
                  </a:cubicBezTo>
                  <a:lnTo>
                    <a:pt x="0" y="1407160"/>
                  </a:lnTo>
                  <a:lnTo>
                    <a:pt x="300487" y="1407160"/>
                  </a:lnTo>
                  <a:lnTo>
                    <a:pt x="321759" y="1618179"/>
                  </a:lnTo>
                  <a:cubicBezTo>
                    <a:pt x="426446" y="2129765"/>
                    <a:pt x="879096" y="2514600"/>
                    <a:pt x="1421630" y="2514600"/>
                  </a:cubicBezTo>
                  <a:cubicBezTo>
                    <a:pt x="1964165" y="2514600"/>
                    <a:pt x="2416816" y="2129765"/>
                    <a:pt x="2521502" y="1618179"/>
                  </a:cubicBezTo>
                  <a:lnTo>
                    <a:pt x="2542775" y="1407160"/>
                  </a:lnTo>
                  <a:lnTo>
                    <a:pt x="2542784" y="1407160"/>
                  </a:lnTo>
                  <a:lnTo>
                    <a:pt x="2549358" y="1276968"/>
                  </a:lnTo>
                  <a:cubicBezTo>
                    <a:pt x="2622199" y="559714"/>
                    <a:pt x="3227942" y="0"/>
                    <a:pt x="396441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1" name="任意多边形 50"/>
            <p:cNvSpPr/>
            <p:nvPr/>
          </p:nvSpPr>
          <p:spPr>
            <a:xfrm flipV="1">
              <a:off x="785189" y="2313744"/>
              <a:ext cx="10471004" cy="2814320"/>
            </a:xfrm>
            <a:custGeom>
              <a:gdLst>
                <a:gd fmla="*/ 3964414 w 10471004" name="connsiteX0"/>
                <a:gd fmla="*/ 0 h 2814320" name="connsiteY0"/>
                <a:gd fmla="*/ 5379471 w 10471004" name="connsiteX1"/>
                <a:gd fmla="*/ 1276968 h 2814320" name="connsiteY1"/>
                <a:gd fmla="*/ 5386045 w 10471004" name="connsiteX2"/>
                <a:gd fmla="*/ 1407160 h 2814320" name="connsiteY2"/>
                <a:gd fmla="*/ 5386055 w 10471004" name="connsiteX3"/>
                <a:gd fmla="*/ 1407160 h 2814320" name="connsiteY3"/>
                <a:gd fmla="*/ 5407327 w 10471004" name="connsiteX4"/>
                <a:gd fmla="*/ 1618179 h 2814320" name="connsiteY4"/>
                <a:gd fmla="*/ 6507198 w 10471004" name="connsiteX5"/>
                <a:gd fmla="*/ 2514600 h 2814320" name="connsiteY5"/>
                <a:gd fmla="*/ 7607069 w 10471004" name="connsiteX6"/>
                <a:gd fmla="*/ 1618179 h 2814320" name="connsiteY6"/>
                <a:gd fmla="*/ 7628342 w 10471004" name="connsiteX7"/>
                <a:gd fmla="*/ 1407160 h 2814320" name="connsiteY7"/>
                <a:gd fmla="*/ 7627743 w 10471004" name="connsiteX8"/>
                <a:gd fmla="*/ 1407160 h 2814320" name="connsiteY8"/>
                <a:gd fmla="*/ 7634317 w 10471004" name="connsiteX9"/>
                <a:gd fmla="*/ 1276968 h 2814320" name="connsiteY9"/>
                <a:gd fmla="*/ 9049373 w 10471004" name="connsiteX10"/>
                <a:gd fmla="*/ 0 h 2814320" name="connsiteY10"/>
                <a:gd fmla="*/ 10464430 w 10471004" name="connsiteX11"/>
                <a:gd fmla="*/ 1276968 h 2814320" name="connsiteY11"/>
                <a:gd fmla="*/ 10471004 w 10471004" name="connsiteX12"/>
                <a:gd fmla="*/ 1407160 h 2814320" name="connsiteY12"/>
                <a:gd fmla="*/ 10170517 w 10471004" name="connsiteX13"/>
                <a:gd fmla="*/ 1407160 h 2814320" name="connsiteY13"/>
                <a:gd fmla="*/ 10149244 w 10471004" name="connsiteX14"/>
                <a:gd fmla="*/ 1196141 h 2814320" name="connsiteY14"/>
                <a:gd fmla="*/ 9049373 w 10471004" name="connsiteX15"/>
                <a:gd fmla="*/ 299720 h 2814320" name="connsiteY15"/>
                <a:gd fmla="*/ 7949502 w 10471004" name="connsiteX16"/>
                <a:gd fmla="*/ 1196141 h 2814320" name="connsiteY16"/>
                <a:gd fmla="*/ 7928230 w 10471004" name="connsiteX17"/>
                <a:gd fmla="*/ 1407160 h 2814320" name="connsiteY17"/>
                <a:gd fmla="*/ 7928829 w 10471004" name="connsiteX18"/>
                <a:gd fmla="*/ 1407160 h 2814320" name="connsiteY18"/>
                <a:gd fmla="*/ 7922255 w 10471004" name="connsiteX19"/>
                <a:gd fmla="*/ 1537352 h 2814320" name="connsiteY19"/>
                <a:gd fmla="*/ 6507198 w 10471004" name="connsiteX20"/>
                <a:gd fmla="*/ 2814320 h 2814320" name="connsiteY20"/>
                <a:gd fmla="*/ 5092142 w 10471004" name="connsiteX21"/>
                <a:gd fmla="*/ 1537352 h 2814320" name="connsiteY21"/>
                <a:gd fmla="*/ 5085568 w 10471004" name="connsiteX22"/>
                <a:gd fmla="*/ 1407160 h 2814320" name="connsiteY22"/>
                <a:gd fmla="*/ 5085558 w 10471004" name="connsiteX23"/>
                <a:gd fmla="*/ 1407160 h 2814320" name="connsiteY23"/>
                <a:gd fmla="*/ 5064285 w 10471004" name="connsiteX24"/>
                <a:gd fmla="*/ 1196141 h 2814320" name="connsiteY24"/>
                <a:gd fmla="*/ 3964414 w 10471004" name="connsiteX25"/>
                <a:gd fmla="*/ 299720 h 2814320" name="connsiteY25"/>
                <a:gd fmla="*/ 2864543 w 10471004" name="connsiteX26"/>
                <a:gd fmla="*/ 1196141 h 2814320" name="connsiteY26"/>
                <a:gd fmla="*/ 2843271 w 10471004" name="connsiteX27"/>
                <a:gd fmla="*/ 1407160 h 2814320" name="connsiteY27"/>
                <a:gd fmla="*/ 2843261 w 10471004" name="connsiteX28"/>
                <a:gd fmla="*/ 1407160 h 2814320" name="connsiteY28"/>
                <a:gd fmla="*/ 2836687 w 10471004" name="connsiteX29"/>
                <a:gd fmla="*/ 1537352 h 2814320" name="connsiteY29"/>
                <a:gd fmla="*/ 1421630 w 10471004" name="connsiteX30"/>
                <a:gd fmla="*/ 2814320 h 2814320" name="connsiteY30"/>
                <a:gd fmla="*/ 6574 w 10471004" name="connsiteX31"/>
                <a:gd fmla="*/ 1537352 h 2814320" name="connsiteY31"/>
                <a:gd fmla="*/ 0 w 10471004" name="connsiteX32"/>
                <a:gd fmla="*/ 1407160 h 2814320" name="connsiteY32"/>
                <a:gd fmla="*/ 300487 w 10471004" name="connsiteX33"/>
                <a:gd fmla="*/ 1407160 h 2814320" name="connsiteY33"/>
                <a:gd fmla="*/ 321759 w 10471004" name="connsiteX34"/>
                <a:gd fmla="*/ 1618179 h 2814320" name="connsiteY34"/>
                <a:gd fmla="*/ 1421630 w 10471004" name="connsiteX35"/>
                <a:gd fmla="*/ 2514600 h 2814320" name="connsiteY35"/>
                <a:gd fmla="*/ 2521501 w 10471004" name="connsiteX36"/>
                <a:gd fmla="*/ 1618179 h 2814320" name="connsiteY36"/>
                <a:gd fmla="*/ 2542774 w 10471004" name="connsiteX37"/>
                <a:gd fmla="*/ 1407160 h 2814320" name="connsiteY37"/>
                <a:gd fmla="*/ 2542784 w 10471004" name="connsiteX38"/>
                <a:gd fmla="*/ 1407160 h 2814320" name="connsiteY38"/>
                <a:gd fmla="*/ 2549358 w 10471004" name="connsiteX39"/>
                <a:gd fmla="*/ 1276968 h 2814320" name="connsiteY39"/>
                <a:gd fmla="*/ 3964414 w 10471004" name="connsiteX40"/>
                <a:gd fmla="*/ 0 h 2814320"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2814320" w="10471004">
                  <a:moveTo>
                    <a:pt x="3964414" y="0"/>
                  </a:moveTo>
                  <a:cubicBezTo>
                    <a:pt x="4700886" y="0"/>
                    <a:pt x="5306629" y="559714"/>
                    <a:pt x="5379471" y="1276968"/>
                  </a:cubicBezTo>
                  <a:lnTo>
                    <a:pt x="5386045" y="1407160"/>
                  </a:lnTo>
                  <a:lnTo>
                    <a:pt x="5386055" y="1407160"/>
                  </a:lnTo>
                  <a:lnTo>
                    <a:pt x="5407327" y="1618179"/>
                  </a:lnTo>
                  <a:cubicBezTo>
                    <a:pt x="5512013" y="2129765"/>
                    <a:pt x="5964664" y="2514600"/>
                    <a:pt x="6507198" y="2514600"/>
                  </a:cubicBezTo>
                  <a:cubicBezTo>
                    <a:pt x="7049732" y="2514600"/>
                    <a:pt x="7502384" y="2129765"/>
                    <a:pt x="7607069" y="1618179"/>
                  </a:cubicBezTo>
                  <a:lnTo>
                    <a:pt x="7628342" y="1407160"/>
                  </a:lnTo>
                  <a:lnTo>
                    <a:pt x="7627743" y="1407160"/>
                  </a:lnTo>
                  <a:lnTo>
                    <a:pt x="7634317" y="1276968"/>
                  </a:lnTo>
                  <a:cubicBezTo>
                    <a:pt x="7707158" y="559714"/>
                    <a:pt x="8312901" y="0"/>
                    <a:pt x="9049373" y="0"/>
                  </a:cubicBezTo>
                  <a:cubicBezTo>
                    <a:pt x="9785845" y="0"/>
                    <a:pt x="10391588" y="559714"/>
                    <a:pt x="10464430" y="1276968"/>
                  </a:cubicBezTo>
                  <a:lnTo>
                    <a:pt x="10471004" y="1407160"/>
                  </a:lnTo>
                  <a:lnTo>
                    <a:pt x="10170517" y="1407160"/>
                  </a:lnTo>
                  <a:lnTo>
                    <a:pt x="10149244" y="1196141"/>
                  </a:lnTo>
                  <a:cubicBezTo>
                    <a:pt x="10044559" y="684555"/>
                    <a:pt x="9591907" y="299720"/>
                    <a:pt x="9049373" y="299720"/>
                  </a:cubicBezTo>
                  <a:cubicBezTo>
                    <a:pt x="8506839" y="299720"/>
                    <a:pt x="8054188" y="684555"/>
                    <a:pt x="7949502" y="1196141"/>
                  </a:cubicBezTo>
                  <a:lnTo>
                    <a:pt x="7928230" y="1407160"/>
                  </a:lnTo>
                  <a:lnTo>
                    <a:pt x="7928829" y="1407160"/>
                  </a:lnTo>
                  <a:lnTo>
                    <a:pt x="7922255" y="1537352"/>
                  </a:lnTo>
                  <a:cubicBezTo>
                    <a:pt x="7849413" y="2254606"/>
                    <a:pt x="7243670" y="2814320"/>
                    <a:pt x="6507198" y="2814320"/>
                  </a:cubicBezTo>
                  <a:cubicBezTo>
                    <a:pt x="5770726" y="2814320"/>
                    <a:pt x="5164983" y="2254606"/>
                    <a:pt x="5092142" y="1537352"/>
                  </a:cubicBezTo>
                  <a:lnTo>
                    <a:pt x="5085568" y="1407160"/>
                  </a:lnTo>
                  <a:lnTo>
                    <a:pt x="5085558" y="1407160"/>
                  </a:lnTo>
                  <a:lnTo>
                    <a:pt x="5064285" y="1196141"/>
                  </a:lnTo>
                  <a:cubicBezTo>
                    <a:pt x="4959600" y="684555"/>
                    <a:pt x="4506948" y="299720"/>
                    <a:pt x="3964414" y="299720"/>
                  </a:cubicBezTo>
                  <a:cubicBezTo>
                    <a:pt x="3421880" y="299720"/>
                    <a:pt x="2969229" y="684555"/>
                    <a:pt x="2864543" y="1196141"/>
                  </a:cubicBezTo>
                  <a:lnTo>
                    <a:pt x="2843271" y="1407160"/>
                  </a:lnTo>
                  <a:lnTo>
                    <a:pt x="2843261" y="1407160"/>
                  </a:lnTo>
                  <a:lnTo>
                    <a:pt x="2836687" y="1537352"/>
                  </a:lnTo>
                  <a:cubicBezTo>
                    <a:pt x="2763845" y="2254606"/>
                    <a:pt x="2158102" y="2814320"/>
                    <a:pt x="1421630" y="2814320"/>
                  </a:cubicBezTo>
                  <a:cubicBezTo>
                    <a:pt x="685158" y="2814320"/>
                    <a:pt x="79415" y="2254606"/>
                    <a:pt x="6574" y="1537352"/>
                  </a:cubicBezTo>
                  <a:lnTo>
                    <a:pt x="0" y="1407160"/>
                  </a:lnTo>
                  <a:lnTo>
                    <a:pt x="300487" y="1407160"/>
                  </a:lnTo>
                  <a:lnTo>
                    <a:pt x="321759" y="1618179"/>
                  </a:lnTo>
                  <a:cubicBezTo>
                    <a:pt x="426445" y="2129765"/>
                    <a:pt x="879096" y="2514600"/>
                    <a:pt x="1421630" y="2514600"/>
                  </a:cubicBezTo>
                  <a:cubicBezTo>
                    <a:pt x="1964164" y="2514600"/>
                    <a:pt x="2416816" y="2129765"/>
                    <a:pt x="2521501" y="1618179"/>
                  </a:cubicBezTo>
                  <a:lnTo>
                    <a:pt x="2542774" y="1407160"/>
                  </a:lnTo>
                  <a:lnTo>
                    <a:pt x="2542784" y="1407160"/>
                  </a:lnTo>
                  <a:lnTo>
                    <a:pt x="2549358" y="1276968"/>
                  </a:lnTo>
                  <a:cubicBezTo>
                    <a:pt x="2622199" y="559714"/>
                    <a:pt x="3227942" y="0"/>
                    <a:pt x="396441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52" name="椭圆 51"/>
          <p:cNvSpPr/>
          <p:nvPr/>
        </p:nvSpPr>
        <p:spPr>
          <a:xfrm>
            <a:off x="1717905" y="2528518"/>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3" name="椭圆 52"/>
          <p:cNvSpPr/>
          <p:nvPr/>
        </p:nvSpPr>
        <p:spPr>
          <a:xfrm>
            <a:off x="4308705" y="2528517"/>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4" name="椭圆 53"/>
          <p:cNvSpPr/>
          <p:nvPr/>
        </p:nvSpPr>
        <p:spPr>
          <a:xfrm>
            <a:off x="6884401" y="2528516"/>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5" name="椭圆 54"/>
          <p:cNvSpPr/>
          <p:nvPr/>
        </p:nvSpPr>
        <p:spPr>
          <a:xfrm>
            <a:off x="9338234" y="2528516"/>
            <a:ext cx="891251" cy="89125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6" name="文本框 55"/>
          <p:cNvSpPr txBox="1"/>
          <p:nvPr/>
        </p:nvSpPr>
        <p:spPr>
          <a:xfrm>
            <a:off x="785190" y="4488462"/>
            <a:ext cx="821260"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800" u="none">
                <a:ln>
                  <a:noFill/>
                </a:ln>
                <a:solidFill>
                  <a:srgbClr val="777777"/>
                </a:solidFill>
                <a:effectLst/>
                <a:uLnTx/>
                <a:uFillTx/>
                <a:latin charset="0" panose="020b0503020202020204" pitchFamily="34" typeface="Agency FB"/>
              </a:rPr>
              <a:t>01</a:t>
            </a:r>
          </a:p>
        </p:txBody>
      </p:sp>
      <p:sp>
        <p:nvSpPr>
          <p:cNvPr id="57" name="文本框 56"/>
          <p:cNvSpPr txBox="1"/>
          <p:nvPr/>
        </p:nvSpPr>
        <p:spPr>
          <a:xfrm>
            <a:off x="785190" y="5319461"/>
            <a:ext cx="2430450" cy="10972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58" name="文本框 57"/>
          <p:cNvSpPr txBox="1"/>
          <p:nvPr/>
        </p:nvSpPr>
        <p:spPr>
          <a:xfrm>
            <a:off x="3347438" y="4488462"/>
            <a:ext cx="821260"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800" u="none">
                <a:ln>
                  <a:noFill/>
                </a:ln>
                <a:solidFill>
                  <a:srgbClr val="777777"/>
                </a:solidFill>
                <a:effectLst/>
                <a:uLnTx/>
                <a:uFillTx/>
                <a:latin charset="0" panose="020b0503020202020204" pitchFamily="34" typeface="Agency FB"/>
              </a:rPr>
              <a:t>02</a:t>
            </a:r>
          </a:p>
        </p:txBody>
      </p:sp>
      <p:sp>
        <p:nvSpPr>
          <p:cNvPr id="59" name="文本框 58"/>
          <p:cNvSpPr txBox="1"/>
          <p:nvPr/>
        </p:nvSpPr>
        <p:spPr>
          <a:xfrm>
            <a:off x="3377918" y="5319461"/>
            <a:ext cx="2430450" cy="10972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61" name="文本框 60"/>
          <p:cNvSpPr txBox="1"/>
          <p:nvPr/>
        </p:nvSpPr>
        <p:spPr>
          <a:xfrm>
            <a:off x="5909686" y="4488462"/>
            <a:ext cx="821260"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800" u="none">
                <a:ln>
                  <a:noFill/>
                </a:ln>
                <a:solidFill>
                  <a:srgbClr val="777777"/>
                </a:solidFill>
                <a:effectLst/>
                <a:uLnTx/>
                <a:uFillTx/>
                <a:latin charset="0" panose="020b0503020202020204" pitchFamily="34" typeface="Agency FB"/>
              </a:rPr>
              <a:t>03</a:t>
            </a:r>
          </a:p>
        </p:txBody>
      </p:sp>
      <p:sp>
        <p:nvSpPr>
          <p:cNvPr id="62" name="文本框 61"/>
          <p:cNvSpPr txBox="1"/>
          <p:nvPr/>
        </p:nvSpPr>
        <p:spPr>
          <a:xfrm>
            <a:off x="5940165" y="5319461"/>
            <a:ext cx="2430450" cy="10972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sp>
        <p:nvSpPr>
          <p:cNvPr id="63" name="文本框 62"/>
          <p:cNvSpPr txBox="1"/>
          <p:nvPr/>
        </p:nvSpPr>
        <p:spPr>
          <a:xfrm>
            <a:off x="8441453" y="4488460"/>
            <a:ext cx="821260"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4800" u="none">
                <a:ln>
                  <a:noFill/>
                </a:ln>
                <a:solidFill>
                  <a:srgbClr val="777777"/>
                </a:solidFill>
                <a:effectLst/>
                <a:uLnTx/>
                <a:uFillTx/>
                <a:latin charset="0" panose="020b0503020202020204" pitchFamily="34" typeface="Agency FB"/>
              </a:rPr>
              <a:t>04</a:t>
            </a:r>
          </a:p>
        </p:txBody>
      </p:sp>
      <p:sp>
        <p:nvSpPr>
          <p:cNvPr id="64" name="文本框 63"/>
          <p:cNvSpPr txBox="1"/>
          <p:nvPr/>
        </p:nvSpPr>
        <p:spPr>
          <a:xfrm>
            <a:off x="8471933" y="5319459"/>
            <a:ext cx="2430450" cy="109728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100" u="none">
                <a:ln>
                  <a:noFill/>
                </a:ln>
                <a:solidFill>
                  <a:srgbClr val="777777"/>
                </a:solidFill>
                <a:effectLst/>
                <a:uLnTx/>
                <a:uFillTx/>
                <a:latin charset="0" panose="020f0502020204030204" pitchFamily="34" typeface="Calibri"/>
              </a:rPr>
              <a:t>Lorem ipsum dolor sit amet, consectetuer adipiscing elit. Maecenas porttitor congue massa. Fusce posuere, magna sed pulvinar ultricies, purus lectus malesuada libero, sit amet commodo magna eros quis urna.</a:t>
            </a:r>
          </a:p>
        </p:txBody>
      </p:sp>
      <p:grpSp>
        <p:nvGrpSpPr>
          <p:cNvPr id="66" name="组合 65"/>
          <p:cNvGrpSpPr/>
          <p:nvPr/>
        </p:nvGrpSpPr>
        <p:grpSpPr>
          <a:xfrm>
            <a:off x="694755" y="240022"/>
            <a:ext cx="6834966" cy="1084631"/>
            <a:chOff x="694755" y="240022"/>
            <a:chExt cx="6834966" cy="1084631"/>
          </a:xfrm>
        </p:grpSpPr>
        <p:sp>
          <p:nvSpPr>
            <p:cNvPr id="4" name="文本框 3"/>
            <p:cNvSpPr txBox="1"/>
            <p:nvPr/>
          </p:nvSpPr>
          <p:spPr>
            <a:xfrm>
              <a:off x="785190" y="240022"/>
              <a:ext cx="3830813" cy="8229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800" u="none">
                  <a:ln>
                    <a:noFill/>
                  </a:ln>
                  <a:solidFill>
                    <a:srgbClr val="777777"/>
                  </a:solidFill>
                  <a:effectLst/>
                  <a:uLnTx/>
                  <a:uFillTx/>
                  <a:latin charset="0" panose="020b0503020202020204" pitchFamily="34" typeface="Agency FB"/>
                </a:rPr>
                <a:t>Tittle Here</a:t>
              </a:r>
            </a:p>
          </p:txBody>
        </p:sp>
        <p:sp>
          <p:nvSpPr>
            <p:cNvPr id="7" name="矩形 6"/>
            <p:cNvSpPr/>
            <p:nvPr/>
          </p:nvSpPr>
          <p:spPr>
            <a:xfrm>
              <a:off x="694755" y="397656"/>
              <a:ext cx="90436" cy="5157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5" name="文本框 64"/>
            <p:cNvSpPr txBox="1"/>
            <p:nvPr/>
          </p:nvSpPr>
          <p:spPr>
            <a:xfrm>
              <a:off x="785190" y="924543"/>
              <a:ext cx="6744531" cy="396240"/>
            </a:xfrm>
            <a:prstGeom prst="rect">
              <a:avLst/>
            </a:prstGeom>
            <a:noFill/>
          </p:spPr>
          <p:txBody>
            <a:bodyPr rtlCol="0" wrap="square">
              <a:spAutoFit/>
            </a:bodyPr>
            <a:lstStyle/>
            <a:p>
              <a:pPr algn="just"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rgbClr val="777777"/>
                  </a:solidFill>
                  <a:effectLst/>
                  <a:uLnTx/>
                  <a:uFillTx/>
                  <a:latin charset="0" panose="020f0502020204030204" pitchFamily="34" typeface="Calibri"/>
                </a:rPr>
                <a:t>Nunc viverra imperdiet enim. Fusce est. Vivamus a tellus.</a:t>
              </a:r>
            </a:p>
          </p:txBody>
        </p:sp>
      </p:grpSp>
      <p:sp>
        <p:nvSpPr>
          <p:cNvPr id="21" name="文本框 20"/>
          <p:cNvSpPr txBox="1"/>
          <p:nvPr/>
        </p:nvSpPr>
        <p:spPr>
          <a:xfrm>
            <a:off x="1462423" y="2743308"/>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23" name="文本框 22"/>
          <p:cNvSpPr txBox="1"/>
          <p:nvPr/>
        </p:nvSpPr>
        <p:spPr>
          <a:xfrm>
            <a:off x="4051430" y="2727271"/>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27" name="文本框 26"/>
          <p:cNvSpPr txBox="1"/>
          <p:nvPr/>
        </p:nvSpPr>
        <p:spPr>
          <a:xfrm>
            <a:off x="6621366" y="2727270"/>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
        <p:nvSpPr>
          <p:cNvPr id="28" name="文本框 27"/>
          <p:cNvSpPr txBox="1"/>
          <p:nvPr/>
        </p:nvSpPr>
        <p:spPr>
          <a:xfrm>
            <a:off x="9075199" y="2727269"/>
            <a:ext cx="1417320" cy="4572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400" u="none">
                <a:ln>
                  <a:noFill/>
                </a:ln>
                <a:solidFill>
                  <a:sysClr lastClr="000000" val="windowText"/>
                </a:solidFill>
                <a:effectLst/>
                <a:uLnTx/>
                <a:uFillTx/>
              </a:rPr>
              <a:t>图标</a:t>
            </a:r>
          </a:p>
        </p:txBody>
      </p:sp>
    </p:spTree>
    <p:extLst>
      <p:ext uri="{BB962C8B-B14F-4D97-AF65-F5344CB8AC3E}">
        <p14:creationId val="203037383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56"/>
                                        </p:tgtEl>
                                        <p:attrNameLst>
                                          <p:attrName>style.visibility</p:attrName>
                                        </p:attrNameLst>
                                      </p:cBhvr>
                                      <p:to>
                                        <p:strVal val="visible"/>
                                      </p:to>
                                    </p:set>
                                    <p:animEffect filter="fade" transition="in">
                                      <p:cBhvr>
                                        <p:cTn dur="1000" id="7"/>
                                        <p:tgtEl>
                                          <p:spTgt spid="56"/>
                                        </p:tgtEl>
                                      </p:cBhvr>
                                    </p:animEffect>
                                    <p:anim calcmode="lin" valueType="num">
                                      <p:cBhvr>
                                        <p:cTn dur="1000" fill="hold" id="8"/>
                                        <p:tgtEl>
                                          <p:spTgt spid="56"/>
                                        </p:tgtEl>
                                        <p:attrNameLst>
                                          <p:attrName>ppt_x</p:attrName>
                                        </p:attrNameLst>
                                      </p:cBhvr>
                                      <p:tavLst>
                                        <p:tav tm="0">
                                          <p:val>
                                            <p:strVal val="#ppt_x"/>
                                          </p:val>
                                        </p:tav>
                                        <p:tav tm="100000">
                                          <p:val>
                                            <p:strVal val="#ppt_x"/>
                                          </p:val>
                                        </p:tav>
                                      </p:tavLst>
                                    </p:anim>
                                    <p:anim calcmode="lin" valueType="num">
                                      <p:cBhvr>
                                        <p:cTn dur="1000" fill="hold" id="9"/>
                                        <p:tgtEl>
                                          <p:spTgt spid="5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57"/>
                                        </p:tgtEl>
                                        <p:attrNameLst>
                                          <p:attrName>style.visibility</p:attrName>
                                        </p:attrNameLst>
                                      </p:cBhvr>
                                      <p:to>
                                        <p:strVal val="visible"/>
                                      </p:to>
                                    </p:set>
                                    <p:animEffect filter="fade" transition="in">
                                      <p:cBhvr>
                                        <p:cTn dur="1000" id="12"/>
                                        <p:tgtEl>
                                          <p:spTgt spid="57"/>
                                        </p:tgtEl>
                                      </p:cBhvr>
                                    </p:animEffect>
                                    <p:anim calcmode="lin" valueType="num">
                                      <p:cBhvr>
                                        <p:cTn dur="1000" fill="hold" id="13"/>
                                        <p:tgtEl>
                                          <p:spTgt spid="57"/>
                                        </p:tgtEl>
                                        <p:attrNameLst>
                                          <p:attrName>ppt_x</p:attrName>
                                        </p:attrNameLst>
                                      </p:cBhvr>
                                      <p:tavLst>
                                        <p:tav tm="0">
                                          <p:val>
                                            <p:strVal val="#ppt_x"/>
                                          </p:val>
                                        </p:tav>
                                        <p:tav tm="100000">
                                          <p:val>
                                            <p:strVal val="#ppt_x"/>
                                          </p:val>
                                        </p:tav>
                                      </p:tavLst>
                                    </p:anim>
                                    <p:anim calcmode="lin" valueType="num">
                                      <p:cBhvr>
                                        <p:cTn dur="1000" fill="hold" id="14"/>
                                        <p:tgtEl>
                                          <p:spTgt spid="5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500"/>
                                  </p:stCondLst>
                                  <p:childTnLst>
                                    <p:set>
                                      <p:cBhvr>
                                        <p:cTn dur="1" fill="hold" id="16">
                                          <p:stCondLst>
                                            <p:cond delay="0"/>
                                          </p:stCondLst>
                                        </p:cTn>
                                        <p:tgtEl>
                                          <p:spTgt spid="58"/>
                                        </p:tgtEl>
                                        <p:attrNameLst>
                                          <p:attrName>style.visibility</p:attrName>
                                        </p:attrNameLst>
                                      </p:cBhvr>
                                      <p:to>
                                        <p:strVal val="visible"/>
                                      </p:to>
                                    </p:set>
                                    <p:animEffect filter="fade" transition="in">
                                      <p:cBhvr>
                                        <p:cTn dur="1000" id="17"/>
                                        <p:tgtEl>
                                          <p:spTgt spid="58"/>
                                        </p:tgtEl>
                                      </p:cBhvr>
                                    </p:animEffect>
                                    <p:anim calcmode="lin" valueType="num">
                                      <p:cBhvr>
                                        <p:cTn dur="1000" fill="hold" id="18"/>
                                        <p:tgtEl>
                                          <p:spTgt spid="58"/>
                                        </p:tgtEl>
                                        <p:attrNameLst>
                                          <p:attrName>ppt_x</p:attrName>
                                        </p:attrNameLst>
                                      </p:cBhvr>
                                      <p:tavLst>
                                        <p:tav tm="0">
                                          <p:val>
                                            <p:strVal val="#ppt_x"/>
                                          </p:val>
                                        </p:tav>
                                        <p:tav tm="100000">
                                          <p:val>
                                            <p:strVal val="#ppt_x"/>
                                          </p:val>
                                        </p:tav>
                                      </p:tavLst>
                                    </p:anim>
                                    <p:anim calcmode="lin" valueType="num">
                                      <p:cBhvr>
                                        <p:cTn dur="1000" fill="hold" id="19"/>
                                        <p:tgtEl>
                                          <p:spTgt spid="58"/>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500"/>
                                  </p:stCondLst>
                                  <p:childTnLst>
                                    <p:set>
                                      <p:cBhvr>
                                        <p:cTn dur="1" fill="hold" id="21">
                                          <p:stCondLst>
                                            <p:cond delay="0"/>
                                          </p:stCondLst>
                                        </p:cTn>
                                        <p:tgtEl>
                                          <p:spTgt spid="59"/>
                                        </p:tgtEl>
                                        <p:attrNameLst>
                                          <p:attrName>style.visibility</p:attrName>
                                        </p:attrNameLst>
                                      </p:cBhvr>
                                      <p:to>
                                        <p:strVal val="visible"/>
                                      </p:to>
                                    </p:set>
                                    <p:animEffect filter="fade" transition="in">
                                      <p:cBhvr>
                                        <p:cTn dur="1000" id="22"/>
                                        <p:tgtEl>
                                          <p:spTgt spid="59"/>
                                        </p:tgtEl>
                                      </p:cBhvr>
                                    </p:animEffect>
                                    <p:anim calcmode="lin" valueType="num">
                                      <p:cBhvr>
                                        <p:cTn dur="1000" fill="hold" id="23"/>
                                        <p:tgtEl>
                                          <p:spTgt spid="59"/>
                                        </p:tgtEl>
                                        <p:attrNameLst>
                                          <p:attrName>ppt_x</p:attrName>
                                        </p:attrNameLst>
                                      </p:cBhvr>
                                      <p:tavLst>
                                        <p:tav tm="0">
                                          <p:val>
                                            <p:strVal val="#ppt_x"/>
                                          </p:val>
                                        </p:tav>
                                        <p:tav tm="100000">
                                          <p:val>
                                            <p:strVal val="#ppt_x"/>
                                          </p:val>
                                        </p:tav>
                                      </p:tavLst>
                                    </p:anim>
                                    <p:anim calcmode="lin" valueType="num">
                                      <p:cBhvr>
                                        <p:cTn dur="1000" fill="hold" id="24"/>
                                        <p:tgtEl>
                                          <p:spTgt spid="59"/>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500"/>
                                  </p:stCondLst>
                                  <p:childTnLst>
                                    <p:set>
                                      <p:cBhvr>
                                        <p:cTn dur="1" fill="hold" id="26">
                                          <p:stCondLst>
                                            <p:cond delay="0"/>
                                          </p:stCondLst>
                                        </p:cTn>
                                        <p:tgtEl>
                                          <p:spTgt spid="61"/>
                                        </p:tgtEl>
                                        <p:attrNameLst>
                                          <p:attrName>style.visibility</p:attrName>
                                        </p:attrNameLst>
                                      </p:cBhvr>
                                      <p:to>
                                        <p:strVal val="visible"/>
                                      </p:to>
                                    </p:set>
                                    <p:animEffect filter="fade" transition="in">
                                      <p:cBhvr>
                                        <p:cTn dur="1000" id="27"/>
                                        <p:tgtEl>
                                          <p:spTgt spid="61"/>
                                        </p:tgtEl>
                                      </p:cBhvr>
                                    </p:animEffect>
                                    <p:anim calcmode="lin" valueType="num">
                                      <p:cBhvr>
                                        <p:cTn dur="1000" fill="hold" id="28"/>
                                        <p:tgtEl>
                                          <p:spTgt spid="61"/>
                                        </p:tgtEl>
                                        <p:attrNameLst>
                                          <p:attrName>ppt_x</p:attrName>
                                        </p:attrNameLst>
                                      </p:cBhvr>
                                      <p:tavLst>
                                        <p:tav tm="0">
                                          <p:val>
                                            <p:strVal val="#ppt_x"/>
                                          </p:val>
                                        </p:tav>
                                        <p:tav tm="100000">
                                          <p:val>
                                            <p:strVal val="#ppt_x"/>
                                          </p:val>
                                        </p:tav>
                                      </p:tavLst>
                                    </p:anim>
                                    <p:anim calcmode="lin" valueType="num">
                                      <p:cBhvr>
                                        <p:cTn dur="1000" fill="hold" id="29"/>
                                        <p:tgtEl>
                                          <p:spTgt spid="61"/>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00"/>
                                  </p:stCondLst>
                                  <p:childTnLst>
                                    <p:set>
                                      <p:cBhvr>
                                        <p:cTn dur="1" fill="hold" id="31">
                                          <p:stCondLst>
                                            <p:cond delay="0"/>
                                          </p:stCondLst>
                                        </p:cTn>
                                        <p:tgtEl>
                                          <p:spTgt spid="62"/>
                                        </p:tgtEl>
                                        <p:attrNameLst>
                                          <p:attrName>style.visibility</p:attrName>
                                        </p:attrNameLst>
                                      </p:cBhvr>
                                      <p:to>
                                        <p:strVal val="visible"/>
                                      </p:to>
                                    </p:set>
                                    <p:animEffect filter="fade" transition="in">
                                      <p:cBhvr>
                                        <p:cTn dur="1000" id="32"/>
                                        <p:tgtEl>
                                          <p:spTgt spid="62"/>
                                        </p:tgtEl>
                                      </p:cBhvr>
                                    </p:animEffect>
                                    <p:anim calcmode="lin" valueType="num">
                                      <p:cBhvr>
                                        <p:cTn dur="1000" fill="hold" id="33"/>
                                        <p:tgtEl>
                                          <p:spTgt spid="62"/>
                                        </p:tgtEl>
                                        <p:attrNameLst>
                                          <p:attrName>ppt_x</p:attrName>
                                        </p:attrNameLst>
                                      </p:cBhvr>
                                      <p:tavLst>
                                        <p:tav tm="0">
                                          <p:val>
                                            <p:strVal val="#ppt_x"/>
                                          </p:val>
                                        </p:tav>
                                        <p:tav tm="100000">
                                          <p:val>
                                            <p:strVal val="#ppt_x"/>
                                          </p:val>
                                        </p:tav>
                                      </p:tavLst>
                                    </p:anim>
                                    <p:anim calcmode="lin" valueType="num">
                                      <p:cBhvr>
                                        <p:cTn dur="1000" fill="hold" id="34"/>
                                        <p:tgtEl>
                                          <p:spTgt spid="62"/>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500"/>
                                  </p:stCondLst>
                                  <p:childTnLst>
                                    <p:set>
                                      <p:cBhvr>
                                        <p:cTn dur="1" fill="hold" id="36">
                                          <p:stCondLst>
                                            <p:cond delay="0"/>
                                          </p:stCondLst>
                                        </p:cTn>
                                        <p:tgtEl>
                                          <p:spTgt spid="63"/>
                                        </p:tgtEl>
                                        <p:attrNameLst>
                                          <p:attrName>style.visibility</p:attrName>
                                        </p:attrNameLst>
                                      </p:cBhvr>
                                      <p:to>
                                        <p:strVal val="visible"/>
                                      </p:to>
                                    </p:set>
                                    <p:animEffect filter="fade" transition="in">
                                      <p:cBhvr>
                                        <p:cTn dur="1000" id="37"/>
                                        <p:tgtEl>
                                          <p:spTgt spid="63"/>
                                        </p:tgtEl>
                                      </p:cBhvr>
                                    </p:animEffect>
                                    <p:anim calcmode="lin" valueType="num">
                                      <p:cBhvr>
                                        <p:cTn dur="1000" fill="hold" id="38"/>
                                        <p:tgtEl>
                                          <p:spTgt spid="63"/>
                                        </p:tgtEl>
                                        <p:attrNameLst>
                                          <p:attrName>ppt_x</p:attrName>
                                        </p:attrNameLst>
                                      </p:cBhvr>
                                      <p:tavLst>
                                        <p:tav tm="0">
                                          <p:val>
                                            <p:strVal val="#ppt_x"/>
                                          </p:val>
                                        </p:tav>
                                        <p:tav tm="100000">
                                          <p:val>
                                            <p:strVal val="#ppt_x"/>
                                          </p:val>
                                        </p:tav>
                                      </p:tavLst>
                                    </p:anim>
                                    <p:anim calcmode="lin" valueType="num">
                                      <p:cBhvr>
                                        <p:cTn dur="1000" fill="hold" id="39"/>
                                        <p:tgtEl>
                                          <p:spTgt spid="63"/>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64"/>
                                        </p:tgtEl>
                                        <p:attrNameLst>
                                          <p:attrName>style.visibility</p:attrName>
                                        </p:attrNameLst>
                                      </p:cBhvr>
                                      <p:to>
                                        <p:strVal val="visible"/>
                                      </p:to>
                                    </p:set>
                                    <p:animEffect filter="fade" transition="in">
                                      <p:cBhvr>
                                        <p:cTn dur="1000" id="42"/>
                                        <p:tgtEl>
                                          <p:spTgt spid="64"/>
                                        </p:tgtEl>
                                      </p:cBhvr>
                                    </p:animEffect>
                                    <p:anim calcmode="lin" valueType="num">
                                      <p:cBhvr>
                                        <p:cTn dur="1000" fill="hold" id="43"/>
                                        <p:tgtEl>
                                          <p:spTgt spid="64"/>
                                        </p:tgtEl>
                                        <p:attrNameLst>
                                          <p:attrName>ppt_x</p:attrName>
                                        </p:attrNameLst>
                                      </p:cBhvr>
                                      <p:tavLst>
                                        <p:tav tm="0">
                                          <p:val>
                                            <p:strVal val="#ppt_x"/>
                                          </p:val>
                                        </p:tav>
                                        <p:tav tm="100000">
                                          <p:val>
                                            <p:strVal val="#ppt_x"/>
                                          </p:val>
                                        </p:tav>
                                      </p:tavLst>
                                    </p:anim>
                                    <p:anim calcmode="lin" valueType="num">
                                      <p:cBhvr>
                                        <p:cTn dur="1000" fill="hold" id="44"/>
                                        <p:tgtEl>
                                          <p:spTgt spid="64"/>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id="47" nodeType="clickEffect" presetClass="entr" presetID="42" presetSubtype="0">
                                  <p:stCondLst>
                                    <p:cond delay="500"/>
                                  </p:stCondLst>
                                  <p:childTnLst>
                                    <p:set>
                                      <p:cBhvr>
                                        <p:cTn dur="1" fill="hold" id="48">
                                          <p:stCondLst>
                                            <p:cond delay="0"/>
                                          </p:stCondLst>
                                        </p:cTn>
                                        <p:tgtEl>
                                          <p:spTgt spid="66"/>
                                        </p:tgtEl>
                                        <p:attrNameLst>
                                          <p:attrName>style.visibility</p:attrName>
                                        </p:attrNameLst>
                                      </p:cBhvr>
                                      <p:to>
                                        <p:strVal val="visible"/>
                                      </p:to>
                                    </p:set>
                                    <p:animEffect filter="fade" transition="in">
                                      <p:cBhvr>
                                        <p:cTn dur="1000" id="49"/>
                                        <p:tgtEl>
                                          <p:spTgt spid="66"/>
                                        </p:tgtEl>
                                      </p:cBhvr>
                                    </p:animEffect>
                                    <p:anim calcmode="lin" valueType="num">
                                      <p:cBhvr>
                                        <p:cTn dur="1000" fill="hold" id="50"/>
                                        <p:tgtEl>
                                          <p:spTgt spid="66"/>
                                        </p:tgtEl>
                                        <p:attrNameLst>
                                          <p:attrName>ppt_x</p:attrName>
                                        </p:attrNameLst>
                                      </p:cBhvr>
                                      <p:tavLst>
                                        <p:tav tm="0">
                                          <p:val>
                                            <p:strVal val="#ppt_x"/>
                                          </p:val>
                                        </p:tav>
                                        <p:tav tm="100000">
                                          <p:val>
                                            <p:strVal val="#ppt_x"/>
                                          </p:val>
                                        </p:tav>
                                      </p:tavLst>
                                    </p:anim>
                                    <p:anim calcmode="lin" valueType="num">
                                      <p:cBhvr>
                                        <p:cTn dur="1000" fill="hold" id="51"/>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7"/>
      <p:bldP grpId="0" spid="58"/>
      <p:bldP grpId="0" spid="59"/>
      <p:bldP grpId="0" spid="61"/>
      <p:bldP grpId="0" spid="62"/>
      <p:bldP grpId="0" spid="63"/>
      <p:bldP grpId="0" spid="6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5112" y="2875"/>
            <a:ext cx="12181776" cy="6852249"/>
          </a:xfrm>
          <a:prstGeom prst="rect">
            <a:avLst/>
          </a:prstGeom>
        </p:spPr>
      </p:pic>
      <p:sp>
        <p:nvSpPr>
          <p:cNvPr id="18" name="矩形 17"/>
          <p:cNvSpPr/>
          <p:nvPr/>
        </p:nvSpPr>
        <p:spPr>
          <a:xfrm>
            <a:off x="5112" y="-2876"/>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nvGrpSpPr>
          <p:cNvPr id="8" name="组合 7"/>
          <p:cNvGrpSpPr/>
          <p:nvPr/>
        </p:nvGrpSpPr>
        <p:grpSpPr>
          <a:xfrm>
            <a:off x="1481301" y="1070647"/>
            <a:ext cx="6697699" cy="4750813"/>
            <a:chOff x="1481301" y="1070647"/>
            <a:chExt cx="6697699" cy="4750813"/>
          </a:xfrm>
        </p:grpSpPr>
        <p:cxnSp>
          <p:nvCxnSpPr>
            <p:cNvPr id="33" name="直接连接符 32"/>
            <p:cNvCxnSpPr/>
            <p:nvPr/>
          </p:nvCxnSpPr>
          <p:spPr>
            <a:xfrm flipV="1">
              <a:off x="1646094" y="4493702"/>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rot="10800000">
              <a:off x="1481301" y="3625137"/>
              <a:ext cx="3051799" cy="1728467"/>
              <a:chOff x="6520660" y="1483648"/>
              <a:chExt cx="3051799" cy="1728467"/>
            </a:xfrm>
          </p:grpSpPr>
          <p:cxnSp>
            <p:nvCxnSpPr>
              <p:cNvPr id="36" name="直接连接符 35"/>
              <p:cNvCxnSpPr/>
              <p:nvPr/>
            </p:nvCxnSpPr>
            <p:spPr>
              <a:xfrm flipV="1">
                <a:off x="6520660" y="165286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270189" y="1483648"/>
                <a:ext cx="2302270" cy="1327758"/>
              </a:xfrm>
              <a:prstGeom prst="line">
                <a:avLst/>
              </a:prstGeom>
              <a:ln cap="rnd" w="50800">
                <a:solidFill>
                  <a:srgbClr val="88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rot="10800000">
                <a:off x="7105396" y="2339169"/>
                <a:ext cx="1425084" cy="872946"/>
              </a:xfrm>
              <a:prstGeom prst="line">
                <a:avLst/>
              </a:prstGeom>
              <a:ln cap="flat" w="50800">
                <a:solidFill>
                  <a:srgbClr val="880000"/>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rot="19792404">
              <a:off x="2532205" y="1070647"/>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rgbClr val="8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grpSp>
        <p:nvGrpSpPr>
          <p:cNvPr id="9" name="组合 8"/>
          <p:cNvGrpSpPr/>
          <p:nvPr/>
        </p:nvGrpSpPr>
        <p:grpSpPr>
          <a:xfrm>
            <a:off x="4177793" y="658608"/>
            <a:ext cx="6532906" cy="4742552"/>
            <a:chOff x="4177793" y="658608"/>
            <a:chExt cx="6532906" cy="4742552"/>
          </a:xfrm>
        </p:grpSpPr>
        <p:cxnSp>
          <p:nvCxnSpPr>
            <p:cNvPr id="20" name="直接连接符 19"/>
            <p:cNvCxnSpPr/>
            <p:nvPr/>
          </p:nvCxnSpPr>
          <p:spPr>
            <a:xfrm flipV="1">
              <a:off x="8408429" y="65860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880509" y="1514128"/>
              <a:ext cx="3344249" cy="2183279"/>
              <a:chOff x="6228210" y="1483648"/>
              <a:chExt cx="3344249" cy="2183279"/>
            </a:xfrm>
          </p:grpSpPr>
          <p:cxnSp>
            <p:nvCxnSpPr>
              <p:cNvPr id="28" name="直接连接符 27"/>
              <p:cNvCxnSpPr/>
              <p:nvPr/>
            </p:nvCxnSpPr>
            <p:spPr>
              <a:xfrm flipV="1">
                <a:off x="6520660" y="165286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7270189" y="1483648"/>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6228210" y="2339169"/>
                <a:ext cx="2302270" cy="1327758"/>
              </a:xfrm>
              <a:prstGeom prst="line">
                <a:avLst/>
              </a:prstGeom>
              <a:ln cap="rnd"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任意多边形 18"/>
            <p:cNvSpPr/>
            <p:nvPr/>
          </p:nvSpPr>
          <p:spPr>
            <a:xfrm flipH="1" flipV="1" rot="19792404">
              <a:off x="4177793" y="2967198"/>
              <a:ext cx="5646795" cy="2433962"/>
            </a:xfrm>
            <a:custGeom>
              <a:gdLst>
                <a:gd fmla="*/ 1275066 w 4784954" name="connsiteX0"/>
                <a:gd fmla="*/ 0 h 2062479" name="connsiteY0"/>
                <a:gd fmla="*/ 3509888 w 4784954" name="connsiteX1"/>
                <a:gd fmla="*/ 0 h 2062479" name="connsiteY1"/>
                <a:gd fmla="*/ 4784954 w 4784954" name="connsiteX2"/>
                <a:gd fmla="*/ 2062479 h 2062479" name="connsiteY2"/>
                <a:gd fmla="*/ 0 w 4784954" name="connsiteX3"/>
                <a:gd fmla="*/ 2062479 h 2062479" name="connsiteY3"/>
              </a:gdLst>
              <a:cxnLst>
                <a:cxn ang="0">
                  <a:pos x="connsiteX0" y="connsiteY0"/>
                </a:cxn>
                <a:cxn ang="0">
                  <a:pos x="connsiteX1" y="connsiteY1"/>
                </a:cxn>
                <a:cxn ang="0">
                  <a:pos x="connsiteX2" y="connsiteY2"/>
                </a:cxn>
                <a:cxn ang="0">
                  <a:pos x="connsiteX3" y="connsiteY3"/>
                </a:cxn>
              </a:cxnLst>
              <a:rect b="b" l="l" r="r" t="t"/>
              <a:pathLst>
                <a:path h="2062479" w="4784954">
                  <a:moveTo>
                    <a:pt x="1275066" y="0"/>
                  </a:moveTo>
                  <a:lnTo>
                    <a:pt x="3509888" y="0"/>
                  </a:lnTo>
                  <a:lnTo>
                    <a:pt x="4784954" y="2062479"/>
                  </a:lnTo>
                  <a:lnTo>
                    <a:pt x="0" y="2062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grpSp>
      <p:sp>
        <p:nvSpPr>
          <p:cNvPr id="42" name="文本框 41"/>
          <p:cNvSpPr txBox="1"/>
          <p:nvPr/>
        </p:nvSpPr>
        <p:spPr>
          <a:xfrm rot="19792300">
            <a:off x="5122041" y="928552"/>
            <a:ext cx="1951102" cy="42976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13800" u="none">
                <a:ln>
                  <a:noFill/>
                </a:ln>
                <a:solidFill>
                  <a:schemeClr val="bg1"/>
                </a:solidFill>
                <a:effectLst/>
                <a:uLnTx/>
                <a:uFillTx/>
                <a:latin charset="0" panose="020b0503020202020204" pitchFamily="34" typeface="Agency FB"/>
              </a:rPr>
              <a:t>02</a:t>
            </a:r>
          </a:p>
        </p:txBody>
      </p:sp>
      <p:sp>
        <p:nvSpPr>
          <p:cNvPr id="44" name="文本框 43"/>
          <p:cNvSpPr txBox="1"/>
          <p:nvPr/>
        </p:nvSpPr>
        <p:spPr>
          <a:xfrm rot="19792300">
            <a:off x="5265360" y="2820701"/>
            <a:ext cx="4004330" cy="338328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Transition</a:t>
            </a:r>
          </a:p>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300" strike="noStrike" sz="7200" u="none">
                <a:ln>
                  <a:noFill/>
                </a:ln>
                <a:solidFill>
                  <a:srgbClr val="C00000"/>
                </a:solidFill>
                <a:effectLst/>
                <a:uLnTx/>
                <a:uFillTx/>
                <a:latin charset="0" panose="020b0503020202020204" pitchFamily="34" typeface="Agency FB"/>
              </a:rPr>
              <a:t>Page</a:t>
            </a:r>
          </a:p>
        </p:txBody>
      </p:sp>
    </p:spTree>
    <p:extLst>
      <p:ext uri="{BB962C8B-B14F-4D97-AF65-F5344CB8AC3E}">
        <p14:creationId val="36191264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50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44"/>
                                        </p:tgtEl>
                                        <p:attrNameLst>
                                          <p:attrName>style.visibility</p:attrName>
                                        </p:attrNameLst>
                                      </p:cBhvr>
                                      <p:to>
                                        <p:strVal val="visible"/>
                                      </p:to>
                                    </p:set>
                                    <p:animEffect filter="fade" transition="in">
                                      <p:cBhvr>
                                        <p:cTn dur="1000" id="12"/>
                                        <p:tgtEl>
                                          <p:spTgt spid="44"/>
                                        </p:tgtEl>
                                      </p:cBhvr>
                                    </p:animEffect>
                                    <p:anim calcmode="lin" valueType="num">
                                      <p:cBhvr>
                                        <p:cTn dur="1000" fill="hold" id="13"/>
                                        <p:tgtEl>
                                          <p:spTgt spid="44"/>
                                        </p:tgtEl>
                                        <p:attrNameLst>
                                          <p:attrName>ppt_x</p:attrName>
                                        </p:attrNameLst>
                                      </p:cBhvr>
                                      <p:tavLst>
                                        <p:tav tm="0">
                                          <p:val>
                                            <p:strVal val="#ppt_x"/>
                                          </p:val>
                                        </p:tav>
                                        <p:tav tm="100000">
                                          <p:val>
                                            <p:strVal val="#ppt_x"/>
                                          </p:val>
                                        </p:tav>
                                      </p:tavLst>
                                    </p:anim>
                                    <p:anim calcmode="lin" valueType="num">
                                      <p:cBhvr>
                                        <p:cTn dur="1000" fill="hold" id="14"/>
                                        <p:tgtEl>
                                          <p:spTgt spid="44"/>
                                        </p:tgtEl>
                                        <p:attrNameLst>
                                          <p:attrName>ppt_y</p:attrName>
                                        </p:attrNameLst>
                                      </p:cBhvr>
                                      <p:tavLst>
                                        <p:tav tm="0">
                                          <p:val>
                                            <p:strVal val="#ppt_y+.1"/>
                                          </p:val>
                                        </p:tav>
                                        <p:tav tm="100000">
                                          <p:val>
                                            <p:strVal val="#ppt_y"/>
                                          </p:val>
                                        </p:tav>
                                      </p:tavLst>
                                    </p:anim>
                                  </p:childTnLst>
                                </p:cTn>
                              </p:par>
                              <p:par>
                                <p:cTn fill="hold" id="15" nodeType="withEffect" presetClass="entr" presetID="2" presetSubtype="2">
                                  <p:stCondLst>
                                    <p:cond delay="50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1000" fill="hold" id="17"/>
                                        <p:tgtEl>
                                          <p:spTgt spid="9"/>
                                        </p:tgtEl>
                                        <p:attrNameLst>
                                          <p:attrName>ppt_x</p:attrName>
                                        </p:attrNameLst>
                                      </p:cBhvr>
                                      <p:tavLst>
                                        <p:tav tm="0">
                                          <p:val>
                                            <p:strVal val="1+#ppt_w/2"/>
                                          </p:val>
                                        </p:tav>
                                        <p:tav tm="100000">
                                          <p:val>
                                            <p:strVal val="#ppt_x"/>
                                          </p:val>
                                        </p:tav>
                                      </p:tavLst>
                                    </p:anim>
                                    <p:anim calcmode="lin" valueType="num">
                                      <p:cBhvr additive="base">
                                        <p:cTn dur="1000" fill="hold" id="18"/>
                                        <p:tgtEl>
                                          <p:spTgt spid="9"/>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50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1000" fill="hold" id="21"/>
                                        <p:tgtEl>
                                          <p:spTgt spid="8"/>
                                        </p:tgtEl>
                                        <p:attrNameLst>
                                          <p:attrName>ppt_x</p:attrName>
                                        </p:attrNameLst>
                                      </p:cBhvr>
                                      <p:tavLst>
                                        <p:tav tm="0">
                                          <p:val>
                                            <p:strVal val="0-#ppt_w/2"/>
                                          </p:val>
                                        </p:tav>
                                        <p:tav tm="100000">
                                          <p:val>
                                            <p:strVal val="#ppt_x"/>
                                          </p:val>
                                        </p:tav>
                                      </p:tavLst>
                                    </p:anim>
                                    <p:anim calcmode="lin" valueType="num">
                                      <p:cBhvr additive="base">
                                        <p:cTn dur="1000" fill="hold" id="2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192</Paragraphs>
  <Slides>25</Slides>
  <Notes>0</Notes>
  <TotalTime>30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25</vt:i4>
      </vt:variant>
    </vt:vector>
  </HeadingPairs>
  <TitlesOfParts>
    <vt:vector baseType="lpstr" size="32">
      <vt:lpstr>Arial</vt:lpstr>
      <vt:lpstr>等线 Light</vt:lpstr>
      <vt:lpstr>等线</vt:lpstr>
      <vt:lpstr>Calibri Light</vt:lpstr>
      <vt:lpstr>Calibri</vt:lpstr>
      <vt:lpstr>Agency FB</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2016-03-06T08:23:01Z</dcterms:created>
  <cp:lastModifiedBy>Administrator</cp:lastModifiedBy>
  <dcterms:modified xsi:type="dcterms:W3CDTF">2021-08-20T10:59:13Z</dcterms:modified>
  <cp:revision>14</cp:revision>
  <dc:title>PowerPoint 演示文稿</dc:title>
</cp:coreProperties>
</file>